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3B18D0-78FD-4B57-A520-FB78E8A46A15}" v="2" dt="2024-11-13T21:16:50.2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33B18D0-78FD-4B57-A520-FB78E8A46A15}"/>
    <pc:docChg chg="modSld">
      <pc:chgData name="Sarah Carter" userId="4b4e2a7e9c42e1b2" providerId="LiveId" clId="{233B18D0-78FD-4B57-A520-FB78E8A46A15}" dt="2024-11-13T21:16:55.498" v="26" actId="404"/>
      <pc:docMkLst>
        <pc:docMk/>
      </pc:docMkLst>
      <pc:sldChg chg="modSp mod">
        <pc:chgData name="Sarah Carter" userId="4b4e2a7e9c42e1b2" providerId="LiveId" clId="{233B18D0-78FD-4B57-A520-FB78E8A46A15}" dt="2024-11-13T21:16:55.498" v="26" actId="404"/>
        <pc:sldMkLst>
          <pc:docMk/>
          <pc:sldMk cId="3047171354" sldId="259"/>
        </pc:sldMkLst>
        <pc:spChg chg="mod">
          <ac:chgData name="Sarah Carter" userId="4b4e2a7e9c42e1b2" providerId="LiveId" clId="{233B18D0-78FD-4B57-A520-FB78E8A46A15}" dt="2024-11-13T21:16:55.498" v="26" actId="404"/>
          <ac:spMkLst>
            <pc:docMk/>
            <pc:sldMk cId="3047171354" sldId="259"/>
            <ac:spMk id="7" creationId="{4DBCB207-73AD-E393-1EC5-4B66BC5327D3}"/>
          </ac:spMkLst>
        </pc:spChg>
        <pc:spChg chg="mod">
          <ac:chgData name="Sarah Carter" userId="4b4e2a7e9c42e1b2" providerId="LiveId" clId="{233B18D0-78FD-4B57-A520-FB78E8A46A15}" dt="2024-11-13T21:16:30.283" v="18" actId="403"/>
          <ac:spMkLst>
            <pc:docMk/>
            <pc:sldMk cId="3047171354" sldId="259"/>
            <ac:spMk id="8" creationId="{439CD6D0-8E7F-1EAD-1DCE-7472AE353015}"/>
          </ac:spMkLst>
        </pc:spChg>
        <pc:graphicFrameChg chg="mod">
          <ac:chgData name="Sarah Carter" userId="4b4e2a7e9c42e1b2" providerId="LiveId" clId="{233B18D0-78FD-4B57-A520-FB78E8A46A15}" dt="2024-11-13T21:16:50.218" v="21"/>
          <ac:graphicFrameMkLst>
            <pc:docMk/>
            <pc:sldMk cId="3047171354" sldId="259"/>
            <ac:graphicFrameMk id="6" creationId="{B3B8516F-FF74-3873-0C4E-7493F7BE052E}"/>
          </ac:graphicFrameMkLst>
        </pc:graphicFrameChg>
      </pc:sldChg>
      <pc:sldChg chg="modSp mod">
        <pc:chgData name="Sarah Carter" userId="4b4e2a7e9c42e1b2" providerId="LiveId" clId="{233B18D0-78FD-4B57-A520-FB78E8A46A15}" dt="2024-11-13T21:16:45.021" v="20"/>
        <pc:sldMkLst>
          <pc:docMk/>
          <pc:sldMk cId="389355709" sldId="260"/>
        </pc:sldMkLst>
        <pc:spChg chg="mod">
          <ac:chgData name="Sarah Carter" userId="4b4e2a7e9c42e1b2" providerId="LiveId" clId="{233B18D0-78FD-4B57-A520-FB78E8A46A15}" dt="2024-11-13T21:16:33.684" v="19"/>
          <ac:spMkLst>
            <pc:docMk/>
            <pc:sldMk cId="389355709" sldId="260"/>
            <ac:spMk id="8" creationId="{439CD6D0-8E7F-1EAD-1DCE-7472AE353015}"/>
          </ac:spMkLst>
        </pc:spChg>
        <pc:graphicFrameChg chg="mod">
          <ac:chgData name="Sarah Carter" userId="4b4e2a7e9c42e1b2" providerId="LiveId" clId="{233B18D0-78FD-4B57-A520-FB78E8A46A15}" dt="2024-11-13T21:16:45.021" v="20"/>
          <ac:graphicFrameMkLst>
            <pc:docMk/>
            <pc:sldMk cId="389355709" sldId="260"/>
            <ac:graphicFrameMk id="6" creationId="{B3B8516F-FF74-3873-0C4E-7493F7BE052E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22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2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93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7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4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1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5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4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8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8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7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4826341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How many sides does a polygon have if the sum of the interior angles is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2880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How many sides does a regular polygon have if each interior angle measures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177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What is the sum of 8 of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the interior angles of a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regular decagon?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What is the sum of the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interior angles of a 25-sided polygon?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4826341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381" r="-101733" b="-1023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381" r="-1733" b="-1023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What is the sum of 8 of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the interior angles of a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regular decagon?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What is the sum of the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interior angles of a 25-sided polygon?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4DBCB207-73AD-E393-1EC5-4B66BC5327D3}"/>
              </a:ext>
            </a:extLst>
          </p:cNvPr>
          <p:cNvSpPr/>
          <p:nvPr/>
        </p:nvSpPr>
        <p:spPr>
          <a:xfrm>
            <a:off x="3752193" y="2956034"/>
            <a:ext cx="2554014" cy="18603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5430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CD6D0-8E7F-1EAD-1DCE-7472AE353015}"/>
              </a:ext>
            </a:extLst>
          </p:cNvPr>
          <p:cNvSpPr txBox="1"/>
          <p:nvPr/>
        </p:nvSpPr>
        <p:spPr>
          <a:xfrm>
            <a:off x="457200" y="14980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ADD EM UP: ANGLES IN POLYGONS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A7E33-2EC8-BC71-88C6-6C719E6AE253}"/>
              </a:ext>
            </a:extLst>
          </p:cNvPr>
          <p:cNvSpPr txBox="1"/>
          <p:nvPr/>
        </p:nvSpPr>
        <p:spPr>
          <a:xfrm>
            <a:off x="1497724" y="704862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A414C8-1267-8FB7-9007-0E8CB9FBA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71" y="7090584"/>
            <a:ext cx="1515091" cy="1996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1974F4-DAA9-FA28-E556-C8394FAFF260}"/>
              </a:ext>
            </a:extLst>
          </p:cNvPr>
          <p:cNvSpPr txBox="1"/>
          <p:nvPr/>
        </p:nvSpPr>
        <p:spPr>
          <a:xfrm>
            <a:off x="4677103" y="3094561"/>
            <a:ext cx="872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SUM: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171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3198866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How many sides does a polygon have if the sum of the interior angles is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2880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How many sides does a regular polygon have if each interior angle measures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177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What is the sum of 8 of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the interior angles of a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regular decagon?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What is the sum of the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interior angles of a 25-sided polygon?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3198866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381" r="-101733" b="-1023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381" r="-1733" b="-1023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What is the sum of 8 of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the interior angles of a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regular decagon?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What is the sum of the </a:t>
                          </a:r>
                          <a:b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</a:br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</a:rPr>
                            <a:t>interior angles of a 25-sided polygon? </a:t>
                          </a: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4DBCB207-73AD-E393-1EC5-4B66BC5327D3}"/>
              </a:ext>
            </a:extLst>
          </p:cNvPr>
          <p:cNvSpPr/>
          <p:nvPr/>
        </p:nvSpPr>
        <p:spPr>
          <a:xfrm>
            <a:off x="3752193" y="2956034"/>
            <a:ext cx="2554014" cy="18603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CD6D0-8E7F-1EAD-1DCE-7472AE353015}"/>
              </a:ext>
            </a:extLst>
          </p:cNvPr>
          <p:cNvSpPr txBox="1"/>
          <p:nvPr/>
        </p:nvSpPr>
        <p:spPr>
          <a:xfrm>
            <a:off x="457200" y="1498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ADD EM UP: ANGLES IN POLYGONS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A7E33-2EC8-BC71-88C6-6C719E6AE253}"/>
              </a:ext>
            </a:extLst>
          </p:cNvPr>
          <p:cNvSpPr txBox="1"/>
          <p:nvPr/>
        </p:nvSpPr>
        <p:spPr>
          <a:xfrm>
            <a:off x="1497724" y="704862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A414C8-1267-8FB7-9007-0E8CB9FBA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71" y="7090584"/>
            <a:ext cx="1515091" cy="1996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6D815E-5EC6-4C4E-6E13-686FCECACF9A}"/>
              </a:ext>
            </a:extLst>
          </p:cNvPr>
          <p:cNvSpPr txBox="1"/>
          <p:nvPr/>
        </p:nvSpPr>
        <p:spPr>
          <a:xfrm>
            <a:off x="4677103" y="3094561"/>
            <a:ext cx="872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SUM: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5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152</TotalTime>
  <Words>170</Words>
  <Application>Microsoft Office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Carter</dc:creator>
  <cp:lastModifiedBy>Sarah Carter</cp:lastModifiedBy>
  <cp:revision>5</cp:revision>
  <dcterms:created xsi:type="dcterms:W3CDTF">2023-12-13T16:51:36Z</dcterms:created>
  <dcterms:modified xsi:type="dcterms:W3CDTF">2024-11-13T21:17:05Z</dcterms:modified>
</cp:coreProperties>
</file>