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5E7D6C7-685C-4BD1-9B2C-B1A90D36BB92}" v="611" dt="2024-10-02T15:19:01.8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5E7D6C7-685C-4BD1-9B2C-B1A90D36BB92}"/>
    <pc:docChg chg="undo custSel addSld delSld modSld">
      <pc:chgData name="Sarah Carter" userId="4b4e2a7e9c42e1b2" providerId="LiveId" clId="{A5E7D6C7-685C-4BD1-9B2C-B1A90D36BB92}" dt="2024-10-02T15:19:01.806" v="768"/>
      <pc:docMkLst>
        <pc:docMk/>
      </pc:docMkLst>
      <pc:sldChg chg="del">
        <pc:chgData name="Sarah Carter" userId="4b4e2a7e9c42e1b2" providerId="LiveId" clId="{A5E7D6C7-685C-4BD1-9B2C-B1A90D36BB92}" dt="2024-10-02T14:52:08.930" v="0" actId="2696"/>
        <pc:sldMkLst>
          <pc:docMk/>
          <pc:sldMk cId="1226956896" sldId="256"/>
        </pc:sldMkLst>
      </pc:sldChg>
      <pc:sldChg chg="del">
        <pc:chgData name="Sarah Carter" userId="4b4e2a7e9c42e1b2" providerId="LiveId" clId="{A5E7D6C7-685C-4BD1-9B2C-B1A90D36BB92}" dt="2024-10-02T14:52:11.938" v="1" actId="2696"/>
        <pc:sldMkLst>
          <pc:docMk/>
          <pc:sldMk cId="1327890941" sldId="257"/>
        </pc:sldMkLst>
      </pc:sldChg>
      <pc:sldChg chg="del">
        <pc:chgData name="Sarah Carter" userId="4b4e2a7e9c42e1b2" providerId="LiveId" clId="{A5E7D6C7-685C-4BD1-9B2C-B1A90D36BB92}" dt="2024-10-02T14:52:14.476" v="2" actId="2696"/>
        <pc:sldMkLst>
          <pc:docMk/>
          <pc:sldMk cId="161754157" sldId="258"/>
        </pc:sldMkLst>
      </pc:sldChg>
      <pc:sldChg chg="addSp modSp mod">
        <pc:chgData name="Sarah Carter" userId="4b4e2a7e9c42e1b2" providerId="LiveId" clId="{A5E7D6C7-685C-4BD1-9B2C-B1A90D36BB92}" dt="2024-10-02T15:19:01.806" v="768"/>
        <pc:sldMkLst>
          <pc:docMk/>
          <pc:sldMk cId="3047171354" sldId="259"/>
        </pc:sldMkLst>
        <pc:spChg chg="add mod">
          <ac:chgData name="Sarah Carter" userId="4b4e2a7e9c42e1b2" providerId="LiveId" clId="{A5E7D6C7-685C-4BD1-9B2C-B1A90D36BB92}" dt="2024-10-02T15:03:34.767" v="715" actId="1076"/>
          <ac:spMkLst>
            <pc:docMk/>
            <pc:sldMk cId="3047171354" sldId="259"/>
            <ac:spMk id="2" creationId="{50BA7E33-2EC8-BC71-88C6-6C719E6AE253}"/>
          </ac:spMkLst>
        </pc:spChg>
        <pc:spChg chg="add mod">
          <ac:chgData name="Sarah Carter" userId="4b4e2a7e9c42e1b2" providerId="LiveId" clId="{A5E7D6C7-685C-4BD1-9B2C-B1A90D36BB92}" dt="2024-10-02T15:19:01.806" v="768"/>
          <ac:spMkLst>
            <pc:docMk/>
            <pc:sldMk cId="3047171354" sldId="259"/>
            <ac:spMk id="5" creationId="{B91974F4-DAA9-FA28-E556-C8394FAFF260}"/>
          </ac:spMkLst>
        </pc:spChg>
        <pc:spChg chg="mod">
          <ac:chgData name="Sarah Carter" userId="4b4e2a7e9c42e1b2" providerId="LiveId" clId="{A5E7D6C7-685C-4BD1-9B2C-B1A90D36BB92}" dt="2024-10-02T15:01:57.886" v="637" actId="1076"/>
          <ac:spMkLst>
            <pc:docMk/>
            <pc:sldMk cId="3047171354" sldId="259"/>
            <ac:spMk id="7" creationId="{4DBCB207-73AD-E393-1EC5-4B66BC5327D3}"/>
          </ac:spMkLst>
        </pc:spChg>
        <pc:spChg chg="mod">
          <ac:chgData name="Sarah Carter" userId="4b4e2a7e9c42e1b2" providerId="LiveId" clId="{A5E7D6C7-685C-4BD1-9B2C-B1A90D36BB92}" dt="2024-10-02T15:01:19.912" v="635" actId="1076"/>
          <ac:spMkLst>
            <pc:docMk/>
            <pc:sldMk cId="3047171354" sldId="259"/>
            <ac:spMk id="8" creationId="{439CD6D0-8E7F-1EAD-1DCE-7472AE353015}"/>
          </ac:spMkLst>
        </pc:spChg>
        <pc:graphicFrameChg chg="mod modGraphic">
          <ac:chgData name="Sarah Carter" userId="4b4e2a7e9c42e1b2" providerId="LiveId" clId="{A5E7D6C7-685C-4BD1-9B2C-B1A90D36BB92}" dt="2024-10-02T15:06:48.965" v="745" actId="122"/>
          <ac:graphicFrameMkLst>
            <pc:docMk/>
            <pc:sldMk cId="3047171354" sldId="259"/>
            <ac:graphicFrameMk id="6" creationId="{B3B8516F-FF74-3873-0C4E-7493F7BE052E}"/>
          </ac:graphicFrameMkLst>
        </pc:graphicFrameChg>
        <pc:picChg chg="add mod">
          <ac:chgData name="Sarah Carter" userId="4b4e2a7e9c42e1b2" providerId="LiveId" clId="{A5E7D6C7-685C-4BD1-9B2C-B1A90D36BB92}" dt="2024-10-02T15:03:37.963" v="716" actId="1076"/>
          <ac:picMkLst>
            <pc:docMk/>
            <pc:sldMk cId="3047171354" sldId="259"/>
            <ac:picMk id="4" creationId="{BDA414C8-1267-8FB7-9007-0E8CB9FBA81C}"/>
          </ac:picMkLst>
        </pc:picChg>
      </pc:sldChg>
      <pc:sldChg chg="addSp delSp modSp add mod">
        <pc:chgData name="Sarah Carter" userId="4b4e2a7e9c42e1b2" providerId="LiveId" clId="{A5E7D6C7-685C-4BD1-9B2C-B1A90D36BB92}" dt="2024-10-02T15:18:51.981" v="767" actId="1076"/>
        <pc:sldMkLst>
          <pc:docMk/>
          <pc:sldMk cId="389355709" sldId="260"/>
        </pc:sldMkLst>
        <pc:spChg chg="add del mod">
          <ac:chgData name="Sarah Carter" userId="4b4e2a7e9c42e1b2" providerId="LiveId" clId="{A5E7D6C7-685C-4BD1-9B2C-B1A90D36BB92}" dt="2024-10-02T15:18:44.812" v="764"/>
          <ac:spMkLst>
            <pc:docMk/>
            <pc:sldMk cId="389355709" sldId="260"/>
            <ac:spMk id="3" creationId="{C89A5A26-63F8-F1F0-93CE-6038285D2715}"/>
          </ac:spMkLst>
        </pc:spChg>
        <pc:spChg chg="mod">
          <ac:chgData name="Sarah Carter" userId="4b4e2a7e9c42e1b2" providerId="LiveId" clId="{A5E7D6C7-685C-4BD1-9B2C-B1A90D36BB92}" dt="2024-10-02T15:18:44.373" v="762" actId="21"/>
          <ac:spMkLst>
            <pc:docMk/>
            <pc:sldMk cId="389355709" sldId="260"/>
            <ac:spMk id="7" creationId="{4DBCB207-73AD-E393-1EC5-4B66BC5327D3}"/>
          </ac:spMkLst>
        </pc:spChg>
        <pc:spChg chg="add mod">
          <ac:chgData name="Sarah Carter" userId="4b4e2a7e9c42e1b2" providerId="LiveId" clId="{A5E7D6C7-685C-4BD1-9B2C-B1A90D36BB92}" dt="2024-10-02T15:18:51.981" v="767" actId="1076"/>
          <ac:spMkLst>
            <pc:docMk/>
            <pc:sldMk cId="389355709" sldId="260"/>
            <ac:spMk id="9" creationId="{016D815E-5EC6-4C4E-6E13-686FCECACF9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22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02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93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7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84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1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5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4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388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8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14E4C-CFF5-47E6-957A-5AE06097E64B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6362C-8275-449F-A11E-D55092B27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87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4806011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−4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, 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coefficient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coefficient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, 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coefficient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−5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, 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coefficient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4806011"/>
                  </p:ext>
                </p:extLst>
              </p:nvPr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183" r="-101733" b="-1031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183" r="-1733" b="-1031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01383" r="-101733" b="-33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01383" r="-1733" b="-33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b="1" dirty="0">
                <a:solidFill>
                  <a:schemeClr val="tx1"/>
                </a:solidFill>
                <a:latin typeface="Century Gothic" panose="020B0502020202020204" pitchFamily="34" charset="0"/>
              </a:rPr>
              <a:t>732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ADD EM UP: BINOMIAL THEOREM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1974F4-DAA9-FA28-E556-C8394FAFF260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171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−4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, 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coefficient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coefficient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, 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coefficient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If </a:t>
                          </a:r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−5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, what is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the coefficient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of the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term </a:t>
                          </a:r>
                          <a:b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a:br>
                          <a:r>
                            <a:rPr lang="en-US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in the expanded</a:t>
                          </a:r>
                          <a:r>
                            <a:rPr lang="en-US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polynomial? </a:t>
                          </a:r>
                          <a:endParaRPr lang="en-US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B3B8516F-FF74-3873-0C4E-7493F7BE052E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457200" y="857687"/>
              <a:ext cx="9144000" cy="61695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72000">
                      <a:extLst>
                        <a:ext uri="{9D8B030D-6E8A-4147-A177-3AD203B41FA5}">
                          <a16:colId xmlns:a16="http://schemas.microsoft.com/office/drawing/2014/main" val="1932367088"/>
                        </a:ext>
                      </a:extLst>
                    </a:gridCol>
                    <a:gridCol w="4572000">
                      <a:extLst>
                        <a:ext uri="{9D8B030D-6E8A-4147-A177-3AD203B41FA5}">
                          <a16:colId xmlns:a16="http://schemas.microsoft.com/office/drawing/2014/main" val="3310339443"/>
                        </a:ext>
                      </a:extLst>
                    </a:gridCol>
                  </a:tblGrid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183" r="-101733" b="-1031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183" r="-1733" b="-1031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4579874"/>
                      </a:ext>
                    </a:extLst>
                  </a:tr>
                  <a:tr h="30847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33" t="-101383" r="-101733" b="-33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b">
                        <a:lnL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762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00933" t="-101383" r="-1733" b="-33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43287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Oval 6">
            <a:extLst>
              <a:ext uri="{FF2B5EF4-FFF2-40B4-BE49-F238E27FC236}">
                <a16:creationId xmlns:a16="http://schemas.microsoft.com/office/drawing/2014/main" id="{4DBCB207-73AD-E393-1EC5-4B66BC5327D3}"/>
              </a:ext>
            </a:extLst>
          </p:cNvPr>
          <p:cNvSpPr/>
          <p:nvPr/>
        </p:nvSpPr>
        <p:spPr>
          <a:xfrm>
            <a:off x="3752193" y="2956034"/>
            <a:ext cx="2554014" cy="186033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CD6D0-8E7F-1EAD-1DCE-7472AE353015}"/>
              </a:ext>
            </a:extLst>
          </p:cNvPr>
          <p:cNvSpPr txBox="1"/>
          <p:nvPr/>
        </p:nvSpPr>
        <p:spPr>
          <a:xfrm>
            <a:off x="457200" y="14980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ADD EM UP: BINOMIAL THEOREM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BA7E33-2EC8-BC71-88C6-6C719E6AE253}"/>
              </a:ext>
            </a:extLst>
          </p:cNvPr>
          <p:cNvSpPr txBox="1"/>
          <p:nvPr/>
        </p:nvSpPr>
        <p:spPr>
          <a:xfrm>
            <a:off x="1497724" y="704862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4" name="Picture 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A414C8-1267-8FB7-9007-0E8CB9FBA8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571" y="7090584"/>
            <a:ext cx="1515091" cy="1996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6D815E-5EC6-4C4E-6E13-686FCECACF9A}"/>
              </a:ext>
            </a:extLst>
          </p:cNvPr>
          <p:cNvSpPr txBox="1"/>
          <p:nvPr/>
        </p:nvSpPr>
        <p:spPr>
          <a:xfrm>
            <a:off x="4677103" y="3094561"/>
            <a:ext cx="8723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1"/>
                </a:solidFill>
                <a:latin typeface="Century Gothic" panose="020B0502020202020204" pitchFamily="34" charset="0"/>
              </a:rPr>
              <a:t>SUM: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5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139</TotalTime>
  <Words>212</Words>
  <Application>Microsoft Office PowerPoint</Application>
  <PresentationFormat>Custom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Carter</dc:creator>
  <cp:lastModifiedBy>Sarah Carter</cp:lastModifiedBy>
  <cp:revision>2</cp:revision>
  <dcterms:created xsi:type="dcterms:W3CDTF">2023-12-13T16:51:36Z</dcterms:created>
  <dcterms:modified xsi:type="dcterms:W3CDTF">2024-10-02T15:19:07Z</dcterms:modified>
</cp:coreProperties>
</file>