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073607-DD97-4A25-B717-648EC5080A05}" v="2" dt="2024-11-13T21:10:00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E073607-DD97-4A25-B717-648EC5080A05}"/>
    <pc:docChg chg="undo custSel modSld">
      <pc:chgData name="Sarah Carter" userId="4b4e2a7e9c42e1b2" providerId="LiveId" clId="{8E073607-DD97-4A25-B717-648EC5080A05}" dt="2024-11-13T21:10:18.620" v="10" actId="404"/>
      <pc:docMkLst>
        <pc:docMk/>
      </pc:docMkLst>
      <pc:sldChg chg="modSp mod">
        <pc:chgData name="Sarah Carter" userId="4b4e2a7e9c42e1b2" providerId="LiveId" clId="{8E073607-DD97-4A25-B717-648EC5080A05}" dt="2024-11-13T21:10:18.620" v="10" actId="404"/>
        <pc:sldMkLst>
          <pc:docMk/>
          <pc:sldMk cId="3047171354" sldId="259"/>
        </pc:sldMkLst>
        <pc:spChg chg="mod">
          <ac:chgData name="Sarah Carter" userId="4b4e2a7e9c42e1b2" providerId="LiveId" clId="{8E073607-DD97-4A25-B717-648EC5080A05}" dt="2024-11-13T21:10:18.620" v="10" actId="404"/>
          <ac:spMkLst>
            <pc:docMk/>
            <pc:sldMk cId="3047171354" sldId="259"/>
            <ac:spMk id="7" creationId="{4DBCB207-73AD-E393-1EC5-4B66BC5327D3}"/>
          </ac:spMkLst>
        </pc:spChg>
        <pc:spChg chg="mod">
          <ac:chgData name="Sarah Carter" userId="4b4e2a7e9c42e1b2" providerId="LiveId" clId="{8E073607-DD97-4A25-B717-648EC5080A05}" dt="2024-11-13T21:09:41.953" v="5" actId="404"/>
          <ac:spMkLst>
            <pc:docMk/>
            <pc:sldMk cId="3047171354" sldId="259"/>
            <ac:spMk id="8" creationId="{439CD6D0-8E7F-1EAD-1DCE-7472AE353015}"/>
          </ac:spMkLst>
        </pc:spChg>
        <pc:graphicFrameChg chg="mod">
          <ac:chgData name="Sarah Carter" userId="4b4e2a7e9c42e1b2" providerId="LiveId" clId="{8E073607-DD97-4A25-B717-648EC5080A05}" dt="2024-11-13T21:09:55.982" v="6"/>
          <ac:graphicFrameMkLst>
            <pc:docMk/>
            <pc:sldMk cId="3047171354" sldId="259"/>
            <ac:graphicFrameMk id="6" creationId="{B3B8516F-FF74-3873-0C4E-7493F7BE052E}"/>
          </ac:graphicFrameMkLst>
        </pc:graphicFrameChg>
      </pc:sldChg>
      <pc:sldChg chg="modSp mod">
        <pc:chgData name="Sarah Carter" userId="4b4e2a7e9c42e1b2" providerId="LiveId" clId="{8E073607-DD97-4A25-B717-648EC5080A05}" dt="2024-11-13T21:10:00.497" v="7"/>
        <pc:sldMkLst>
          <pc:docMk/>
          <pc:sldMk cId="389355709" sldId="260"/>
        </pc:sldMkLst>
        <pc:spChg chg="mod">
          <ac:chgData name="Sarah Carter" userId="4b4e2a7e9c42e1b2" providerId="LiveId" clId="{8E073607-DD97-4A25-B717-648EC5080A05}" dt="2024-11-13T21:09:27.137" v="1" actId="404"/>
          <ac:spMkLst>
            <pc:docMk/>
            <pc:sldMk cId="389355709" sldId="260"/>
            <ac:spMk id="8" creationId="{439CD6D0-8E7F-1EAD-1DCE-7472AE353015}"/>
          </ac:spMkLst>
        </pc:spChg>
        <pc:graphicFrameChg chg="mod">
          <ac:chgData name="Sarah Carter" userId="4b4e2a7e9c42e1b2" providerId="LiveId" clId="{8E073607-DD97-4A25-B717-648EC5080A05}" dt="2024-11-13T21:10:00.497" v="7"/>
          <ac:graphicFrameMkLst>
            <pc:docMk/>
            <pc:sldMk cId="389355709" sldId="260"/>
            <ac:graphicFrameMk id="6" creationId="{B3B8516F-FF74-3873-0C4E-7493F7BE052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2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2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9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7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4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5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4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8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8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7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662072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49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</a:t>
                          </a:r>
                          <a:r>
                            <a:rPr lang="en-US" sz="2400" b="0" baseline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662072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2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25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2.23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ADD EM UP: FRACTIONS TO DECIMALS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1974F4-DAA9-FA28-E556-C8394FAFF260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7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7171288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Convert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49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 to a decimal.</a:t>
                          </a:r>
                          <a:r>
                            <a:rPr lang="en-US" sz="2400" b="0" baseline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7171288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2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25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ADD EM UP: FRACTIONS TO DECIMALS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6D815E-5EC6-4C4E-6E13-686FCECACF9A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5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145</TotalTime>
  <Words>92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4</cp:revision>
  <dcterms:created xsi:type="dcterms:W3CDTF">2023-12-13T16:51:36Z</dcterms:created>
  <dcterms:modified xsi:type="dcterms:W3CDTF">2024-11-13T21:10:26Z</dcterms:modified>
</cp:coreProperties>
</file>