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60" r:id="rId3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50D2C7E-88FD-40FC-BF4B-2F898DEC9458}" v="7" dt="2024-11-13T21:06:25.34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5" autoAdjust="0"/>
    <p:restoredTop sz="94660"/>
  </p:normalViewPr>
  <p:slideViewPr>
    <p:cSldViewPr snapToGrid="0">
      <p:cViewPr varScale="1">
        <p:scale>
          <a:sx n="91" d="100"/>
          <a:sy n="91" d="100"/>
        </p:scale>
        <p:origin x="116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C50D2C7E-88FD-40FC-BF4B-2F898DEC9458}"/>
    <pc:docChg chg="modSld">
      <pc:chgData name="Sarah Carter" userId="4b4e2a7e9c42e1b2" providerId="LiveId" clId="{C50D2C7E-88FD-40FC-BF4B-2F898DEC9458}" dt="2024-11-13T21:06:30.451" v="9"/>
      <pc:docMkLst>
        <pc:docMk/>
      </pc:docMkLst>
      <pc:sldChg chg="modSp mod">
        <pc:chgData name="Sarah Carter" userId="4b4e2a7e9c42e1b2" providerId="LiveId" clId="{C50D2C7E-88FD-40FC-BF4B-2F898DEC9458}" dt="2024-11-13T21:06:18.171" v="7"/>
        <pc:sldMkLst>
          <pc:docMk/>
          <pc:sldMk cId="3047171354" sldId="259"/>
        </pc:sldMkLst>
        <pc:spChg chg="mod">
          <ac:chgData name="Sarah Carter" userId="4b4e2a7e9c42e1b2" providerId="LiveId" clId="{C50D2C7E-88FD-40FC-BF4B-2F898DEC9458}" dt="2024-11-13T21:06:18.171" v="7"/>
          <ac:spMkLst>
            <pc:docMk/>
            <pc:sldMk cId="3047171354" sldId="259"/>
            <ac:spMk id="7" creationId="{4DBCB207-73AD-E393-1EC5-4B66BC5327D3}"/>
          </ac:spMkLst>
        </pc:spChg>
        <pc:spChg chg="mod">
          <ac:chgData name="Sarah Carter" userId="4b4e2a7e9c42e1b2" providerId="LiveId" clId="{C50D2C7E-88FD-40FC-BF4B-2F898DEC9458}" dt="2024-11-13T21:05:11.480" v="0"/>
          <ac:spMkLst>
            <pc:docMk/>
            <pc:sldMk cId="3047171354" sldId="259"/>
            <ac:spMk id="8" creationId="{439CD6D0-8E7F-1EAD-1DCE-7472AE353015}"/>
          </ac:spMkLst>
        </pc:spChg>
        <pc:graphicFrameChg chg="mod">
          <ac:chgData name="Sarah Carter" userId="4b4e2a7e9c42e1b2" providerId="LiveId" clId="{C50D2C7E-88FD-40FC-BF4B-2F898DEC9458}" dt="2024-11-13T21:06:02.222" v="6"/>
          <ac:graphicFrameMkLst>
            <pc:docMk/>
            <pc:sldMk cId="3047171354" sldId="259"/>
            <ac:graphicFrameMk id="6" creationId="{B3B8516F-FF74-3873-0C4E-7493F7BE052E}"/>
          </ac:graphicFrameMkLst>
        </pc:graphicFrameChg>
      </pc:sldChg>
      <pc:sldChg chg="modSp mod">
        <pc:chgData name="Sarah Carter" userId="4b4e2a7e9c42e1b2" providerId="LiveId" clId="{C50D2C7E-88FD-40FC-BF4B-2F898DEC9458}" dt="2024-11-13T21:06:30.451" v="9"/>
        <pc:sldMkLst>
          <pc:docMk/>
          <pc:sldMk cId="389355709" sldId="260"/>
        </pc:sldMkLst>
        <pc:spChg chg="mod">
          <ac:chgData name="Sarah Carter" userId="4b4e2a7e9c42e1b2" providerId="LiveId" clId="{C50D2C7E-88FD-40FC-BF4B-2F898DEC9458}" dt="2024-11-13T21:06:30.451" v="9"/>
          <ac:spMkLst>
            <pc:docMk/>
            <pc:sldMk cId="389355709" sldId="260"/>
            <ac:spMk id="8" creationId="{439CD6D0-8E7F-1EAD-1DCE-7472AE353015}"/>
          </ac:spMkLst>
        </pc:spChg>
        <pc:graphicFrameChg chg="mod">
          <ac:chgData name="Sarah Carter" userId="4b4e2a7e9c42e1b2" providerId="LiveId" clId="{C50D2C7E-88FD-40FC-BF4B-2F898DEC9458}" dt="2024-11-13T21:06:25.346" v="8"/>
          <ac:graphicFrameMkLst>
            <pc:docMk/>
            <pc:sldMk cId="389355709" sldId="260"/>
            <ac:graphicFrameMk id="6" creationId="{B3B8516F-FF74-3873-0C4E-7493F7BE052E}"/>
          </ac:graphicFrameMkLst>
        </pc:graphicFrameChg>
      </pc:sldChg>
    </pc:docChg>
  </pc:docChgLst>
</pc:chgInfo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33223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70279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34935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736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/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75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58422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75191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71597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91470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43881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46491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74820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014E4C-CFF5-47E6-957A-5AE06097E64B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86362C-8275-449F-A11E-D55092B274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18787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>
        <mc:Choice xmlns:a14="http://schemas.microsoft.com/office/drawing/2010/main" Requires="a14">
          <p:graphicFrame>
            <p:nvGraphicFramePr>
              <p:cNvPr id="6" name="Table 5">
                <a:extLst>
                  <a:ext uri="{FF2B5EF4-FFF2-40B4-BE49-F238E27FC236}">
                    <a16:creationId xmlns:a16="http://schemas.microsoft.com/office/drawing/2014/main" id="{B3B8516F-FF74-3873-0C4E-7493F7BE052E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107441825"/>
                  </p:ext>
                </p:extLst>
              </p:nvPr>
            </p:nvGraphicFramePr>
            <p:xfrm>
              <a:off x="457200" y="857687"/>
              <a:ext cx="9144000" cy="6169572"/>
            </p:xfrm>
            <a:graphic>
              <a:graphicData uri="http://schemas.openxmlformats.org/drawingml/2006/table">
                <a:tbl>
                  <a:tblPr firstRow="1" bandRow="1">
                    <a:tableStyleId>{5C22544A-7EE6-4342-B048-85BDC9FD1C3A}</a:tableStyleId>
                  </a:tblPr>
                  <a:tblGrid>
                    <a:gridCol w="4572000">
                      <a:extLst>
                        <a:ext uri="{9D8B030D-6E8A-4147-A177-3AD203B41FA5}">
                          <a16:colId xmlns:a16="http://schemas.microsoft.com/office/drawing/2014/main" val="1932367088"/>
                        </a:ext>
                      </a:extLst>
                    </a:gridCol>
                    <a:gridCol w="4572000">
                      <a:extLst>
                        <a:ext uri="{9D8B030D-6E8A-4147-A177-3AD203B41FA5}">
                          <a16:colId xmlns:a16="http://schemas.microsoft.com/office/drawing/2014/main" val="3310339443"/>
                        </a:ext>
                      </a:extLst>
                    </a:gridCol>
                  </a:tblGrid>
                  <a:tr h="3084786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−16 −5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𝑥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=−16</m:t>
                                </m:r>
                              </m:oMath>
                            </m:oMathPara>
                          </a14:m>
                          <a:endParaRPr lang="en-US" b="0" dirty="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noFill/>
                      </a:tcPr>
                    </a:tc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7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𝑥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+2=23</m:t>
                                </m:r>
                              </m:oMath>
                            </m:oMathPara>
                          </a14:m>
                          <a:endParaRPr lang="en-US" b="0" dirty="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3014579874"/>
                      </a:ext>
                    </a:extLst>
                  </a:tr>
                  <a:tr h="3084786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48=45 −</m:t>
                                </m:r>
                                <m:f>
                                  <m:fPr>
                                    <m:ctrlPr>
                                      <a:rPr lang="en-US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fPr>
                                  <m:num>
                                    <m:r>
                                      <a:rPr lang="en-US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𝑥</m:t>
                                    </m:r>
                                  </m:num>
                                  <m:den>
                                    <m:r>
                                      <a:rPr lang="en-US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6</m:t>
                                    </m:r>
                                  </m:den>
                                </m:f>
                              </m:oMath>
                            </m:oMathPara>
                          </a14:m>
                          <a:endParaRPr lang="en-US" b="0" dirty="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noFill/>
                      </a:tcPr>
                    </a:tc>
                    <a:tc>
                      <a:txBody>
                        <a:bodyPr/>
                        <a:lstStyle/>
                        <a:p>
                          <a:pPr algn="ctr"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6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𝑥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−11=−23</m:t>
                                </m:r>
                              </m:oMath>
                            </m:oMathPara>
                          </a14:m>
                          <a:endParaRPr lang="en-US" b="0" dirty="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453432879"/>
                      </a:ext>
                    </a:extLst>
                  </a:tr>
                </a:tbl>
              </a:graphicData>
            </a:graphic>
          </p:graphicFrame>
        </mc:Choice>
        <mc:Fallback>
          <p:graphicFrame>
            <p:nvGraphicFramePr>
              <p:cNvPr id="6" name="Table 5">
                <a:extLst>
                  <a:ext uri="{FF2B5EF4-FFF2-40B4-BE49-F238E27FC236}">
                    <a16:creationId xmlns:a16="http://schemas.microsoft.com/office/drawing/2014/main" id="{B3B8516F-FF74-3873-0C4E-7493F7BE052E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107441825"/>
                  </p:ext>
                </p:extLst>
              </p:nvPr>
            </p:nvGraphicFramePr>
            <p:xfrm>
              <a:off x="457200" y="857687"/>
              <a:ext cx="9144000" cy="6169572"/>
            </p:xfrm>
            <a:graphic>
              <a:graphicData uri="http://schemas.openxmlformats.org/drawingml/2006/table">
                <a:tbl>
                  <a:tblPr firstRow="1" bandRow="1">
                    <a:tableStyleId>{5C22544A-7EE6-4342-B048-85BDC9FD1C3A}</a:tableStyleId>
                  </a:tblPr>
                  <a:tblGrid>
                    <a:gridCol w="4572000">
                      <a:extLst>
                        <a:ext uri="{9D8B030D-6E8A-4147-A177-3AD203B41FA5}">
                          <a16:colId xmlns:a16="http://schemas.microsoft.com/office/drawing/2014/main" val="1932367088"/>
                        </a:ext>
                      </a:extLst>
                    </a:gridCol>
                    <a:gridCol w="4572000">
                      <a:extLst>
                        <a:ext uri="{9D8B030D-6E8A-4147-A177-3AD203B41FA5}">
                          <a16:colId xmlns:a16="http://schemas.microsoft.com/office/drawing/2014/main" val="3310339443"/>
                        </a:ext>
                      </a:extLst>
                    </a:gridCol>
                  </a:tblGrid>
                  <a:tr h="3084786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blipFill>
                          <a:blip r:embed="rId2"/>
                          <a:stretch>
                            <a:fillRect l="-933" t="-1183" r="-101733" b="-102367"/>
                          </a:stretch>
                        </a:blipFill>
                      </a:tcPr>
                    </a:tc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blipFill>
                          <a:blip r:embed="rId2"/>
                          <a:stretch>
                            <a:fillRect l="-100933" t="-1183" r="-1733" b="-102367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014579874"/>
                      </a:ext>
                    </a:extLst>
                  </a:tr>
                  <a:tr h="3084786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blipFill>
                          <a:blip r:embed="rId2"/>
                          <a:stretch>
                            <a:fillRect l="-933" t="-101383" r="-101733" b="-2569"/>
                          </a:stretch>
                        </a:blipFill>
                      </a:tcPr>
                    </a:tc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blipFill>
                          <a:blip r:embed="rId2"/>
                          <a:stretch>
                            <a:fillRect l="-100933" t="-101383" r="-1733" b="-2569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453432879"/>
                      </a:ext>
                    </a:extLst>
                  </a:tr>
                </a:tbl>
              </a:graphicData>
            </a:graphic>
          </p:graphicFrame>
        </mc:Fallback>
      </mc:AlternateContent>
      <p:sp>
        <p:nvSpPr>
          <p:cNvPr id="7" name="Oval 6">
            <a:extLst>
              <a:ext uri="{FF2B5EF4-FFF2-40B4-BE49-F238E27FC236}">
                <a16:creationId xmlns:a16="http://schemas.microsoft.com/office/drawing/2014/main" id="{4DBCB207-73AD-E393-1EC5-4B66BC5327D3}"/>
              </a:ext>
            </a:extLst>
          </p:cNvPr>
          <p:cNvSpPr/>
          <p:nvPr/>
        </p:nvSpPr>
        <p:spPr>
          <a:xfrm>
            <a:off x="3752193" y="2956034"/>
            <a:ext cx="2554014" cy="1860331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200" b="1" dirty="0">
                <a:solidFill>
                  <a:schemeClr val="tx1"/>
                </a:solidFill>
                <a:latin typeface="Century Gothic" panose="020B0502020202020204" pitchFamily="34" charset="0"/>
              </a:rPr>
              <a:t>-17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39CD6D0-8E7F-1EAD-1DCE-7472AE353015}"/>
              </a:ext>
            </a:extLst>
          </p:cNvPr>
          <p:cNvSpPr txBox="1"/>
          <p:nvPr/>
        </p:nvSpPr>
        <p:spPr>
          <a:xfrm>
            <a:off x="457200" y="149801"/>
            <a:ext cx="9144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ADD EM UP: TWO STEP EQUATIONS 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50BA7E33-2EC8-BC71-88C6-6C719E6AE253}"/>
              </a:ext>
            </a:extLst>
          </p:cNvPr>
          <p:cNvSpPr txBox="1"/>
          <p:nvPr/>
        </p:nvSpPr>
        <p:spPr>
          <a:xfrm>
            <a:off x="1497724" y="7048627"/>
            <a:ext cx="9144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Created by Sarah Carter | @mathequalslove | mathequalslove.net | 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DA414C8-1267-8FB7-9007-0E8CB9FBA81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77571" y="7090584"/>
            <a:ext cx="1515091" cy="199612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B91974F4-DAA9-FA28-E556-C8394FAFF260}"/>
              </a:ext>
            </a:extLst>
          </p:cNvPr>
          <p:cNvSpPr txBox="1"/>
          <p:nvPr/>
        </p:nvSpPr>
        <p:spPr>
          <a:xfrm>
            <a:off x="4677103" y="3094561"/>
            <a:ext cx="87235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  <a:latin typeface="Century Gothic" panose="020B0502020202020204" pitchFamily="34" charset="0"/>
              </a:rPr>
              <a:t>SUM: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71713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>
        <mc:Choice xmlns:a14="http://schemas.microsoft.com/office/drawing/2010/main" Requires="a14">
          <p:graphicFrame>
            <p:nvGraphicFramePr>
              <p:cNvPr id="6" name="Table 5">
                <a:extLst>
                  <a:ext uri="{FF2B5EF4-FFF2-40B4-BE49-F238E27FC236}">
                    <a16:creationId xmlns:a16="http://schemas.microsoft.com/office/drawing/2014/main" id="{B3B8516F-FF74-3873-0C4E-7493F7BE052E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049865443"/>
                  </p:ext>
                </p:extLst>
              </p:nvPr>
            </p:nvGraphicFramePr>
            <p:xfrm>
              <a:off x="457200" y="857687"/>
              <a:ext cx="9144000" cy="6169572"/>
            </p:xfrm>
            <a:graphic>
              <a:graphicData uri="http://schemas.openxmlformats.org/drawingml/2006/table">
                <a:tbl>
                  <a:tblPr firstRow="1" bandRow="1">
                    <a:tableStyleId>{5C22544A-7EE6-4342-B048-85BDC9FD1C3A}</a:tableStyleId>
                  </a:tblPr>
                  <a:tblGrid>
                    <a:gridCol w="4572000">
                      <a:extLst>
                        <a:ext uri="{9D8B030D-6E8A-4147-A177-3AD203B41FA5}">
                          <a16:colId xmlns:a16="http://schemas.microsoft.com/office/drawing/2014/main" val="1932367088"/>
                        </a:ext>
                      </a:extLst>
                    </a:gridCol>
                    <a:gridCol w="4572000">
                      <a:extLst>
                        <a:ext uri="{9D8B030D-6E8A-4147-A177-3AD203B41FA5}">
                          <a16:colId xmlns:a16="http://schemas.microsoft.com/office/drawing/2014/main" val="3310339443"/>
                        </a:ext>
                      </a:extLst>
                    </a:gridCol>
                  </a:tblGrid>
                  <a:tr h="3084786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−16 −5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𝑥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=−16</m:t>
                                </m:r>
                              </m:oMath>
                            </m:oMathPara>
                          </a14:m>
                          <a:endParaRPr lang="en-US" b="0" dirty="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noFill/>
                      </a:tcPr>
                    </a:tc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7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𝑥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+2=23</m:t>
                                </m:r>
                              </m:oMath>
                            </m:oMathPara>
                          </a14:m>
                          <a:endParaRPr lang="en-US" b="0" dirty="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3014579874"/>
                      </a:ext>
                    </a:extLst>
                  </a:tr>
                  <a:tr h="3084786">
                    <a:tc>
                      <a:txBody>
                        <a:bodyPr/>
                        <a:lstStyle/>
                        <a:p>
                          <a:pPr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48=45 −</m:t>
                                </m:r>
                                <m:f>
                                  <m:fPr>
                                    <m:ctrlPr>
                                      <a:rPr lang="en-US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</m:ctrlPr>
                                  </m:fPr>
                                  <m:num>
                                    <m:r>
                                      <a:rPr lang="en-US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𝑥</m:t>
                                    </m:r>
                                  </m:num>
                                  <m:den>
                                    <m:r>
                                      <a:rPr lang="en-US" b="0" i="1" smtClean="0">
                                        <a:solidFill>
                                          <a:schemeClr val="tx1"/>
                                        </a:solidFill>
                                        <a:latin typeface="Cambria Math" panose="02040503050406030204" pitchFamily="18" charset="0"/>
                                      </a:rPr>
                                      <m:t>6</m:t>
                                    </m:r>
                                  </m:den>
                                </m:f>
                              </m:oMath>
                            </m:oMathPara>
                          </a14:m>
                          <a:endParaRPr lang="en-US" b="0" dirty="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noFill/>
                      </a:tcPr>
                    </a:tc>
                    <a:tc>
                      <a:txBody>
                        <a:bodyPr/>
                        <a:lstStyle/>
                        <a:p>
                          <a:pPr algn="ctr"/>
                          <a14:m>
                            <m:oMathPara xmlns:m="http://schemas.openxmlformats.org/officeDocument/2006/math">
                              <m:oMathParaPr>
                                <m:jc m:val="centerGroup"/>
                              </m:oMathParaPr>
                              <m:oMath xmlns:m="http://schemas.openxmlformats.org/officeDocument/2006/math"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6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𝑥</m:t>
                                </m:r>
                                <m:r>
                                  <a:rPr lang="en-US" b="0" i="1" smtClean="0">
                                    <a:solidFill>
                                      <a:schemeClr val="tx1"/>
                                    </a:solidFill>
                                    <a:latin typeface="Cambria Math" panose="02040503050406030204" pitchFamily="18" charset="0"/>
                                  </a:rPr>
                                  <m:t>−11=−23</m:t>
                                </m:r>
                              </m:oMath>
                            </m:oMathPara>
                          </a14:m>
                          <a:endParaRPr lang="en-US" b="0" dirty="0">
                            <a:solidFill>
                              <a:schemeClr val="tx1"/>
                            </a:solidFill>
                          </a:endParaRPr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noFill/>
                      </a:tcPr>
                    </a:tc>
                    <a:extLst>
                      <a:ext uri="{0D108BD9-81ED-4DB2-BD59-A6C34878D82A}">
                        <a16:rowId xmlns:a16="http://schemas.microsoft.com/office/drawing/2014/main" val="453432879"/>
                      </a:ext>
                    </a:extLst>
                  </a:tr>
                </a:tbl>
              </a:graphicData>
            </a:graphic>
          </p:graphicFrame>
        </mc:Choice>
        <mc:Fallback>
          <p:graphicFrame>
            <p:nvGraphicFramePr>
              <p:cNvPr id="6" name="Table 5">
                <a:extLst>
                  <a:ext uri="{FF2B5EF4-FFF2-40B4-BE49-F238E27FC236}">
                    <a16:creationId xmlns:a16="http://schemas.microsoft.com/office/drawing/2014/main" id="{B3B8516F-FF74-3873-0C4E-7493F7BE052E}"/>
                  </a:ext>
                </a:extLst>
              </p:cNvPr>
              <p:cNvGraphicFramePr>
                <a:graphicFrameLocks noGrp="1"/>
              </p:cNvGraphicFramePr>
              <p:nvPr>
                <p:extLst>
                  <p:ext uri="{D42A27DB-BD31-4B8C-83A1-F6EECF244321}">
                    <p14:modId xmlns:p14="http://schemas.microsoft.com/office/powerpoint/2010/main" val="4049865443"/>
                  </p:ext>
                </p:extLst>
              </p:nvPr>
            </p:nvGraphicFramePr>
            <p:xfrm>
              <a:off x="457200" y="857687"/>
              <a:ext cx="9144000" cy="6169572"/>
            </p:xfrm>
            <a:graphic>
              <a:graphicData uri="http://schemas.openxmlformats.org/drawingml/2006/table">
                <a:tbl>
                  <a:tblPr firstRow="1" bandRow="1">
                    <a:tableStyleId>{5C22544A-7EE6-4342-B048-85BDC9FD1C3A}</a:tableStyleId>
                  </a:tblPr>
                  <a:tblGrid>
                    <a:gridCol w="4572000">
                      <a:extLst>
                        <a:ext uri="{9D8B030D-6E8A-4147-A177-3AD203B41FA5}">
                          <a16:colId xmlns:a16="http://schemas.microsoft.com/office/drawing/2014/main" val="1932367088"/>
                        </a:ext>
                      </a:extLst>
                    </a:gridCol>
                    <a:gridCol w="4572000">
                      <a:extLst>
                        <a:ext uri="{9D8B030D-6E8A-4147-A177-3AD203B41FA5}">
                          <a16:colId xmlns:a16="http://schemas.microsoft.com/office/drawing/2014/main" val="3310339443"/>
                        </a:ext>
                      </a:extLst>
                    </a:gridCol>
                  </a:tblGrid>
                  <a:tr h="3084786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blipFill>
                          <a:blip r:embed="rId2"/>
                          <a:stretch>
                            <a:fillRect l="-933" t="-1183" r="-101733" b="-102367"/>
                          </a:stretch>
                        </a:blipFill>
                      </a:tcPr>
                    </a:tc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blipFill>
                          <a:blip r:embed="rId2"/>
                          <a:stretch>
                            <a:fillRect l="-100933" t="-1183" r="-1733" b="-102367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3014579874"/>
                      </a:ext>
                    </a:extLst>
                  </a:tr>
                  <a:tr h="3084786"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blipFill>
                          <a:blip r:embed="rId2"/>
                          <a:stretch>
                            <a:fillRect l="-933" t="-101383" r="-101733" b="-2569"/>
                          </a:stretch>
                        </a:blipFill>
                      </a:tcPr>
                    </a:tc>
                    <a:tc>
                      <a:txBody>
                        <a:bodyPr/>
                        <a:lstStyle/>
                        <a:p>
                          <a:endParaRPr lang="en-US"/>
                        </a:p>
                      </a:txBody>
                      <a:tcPr>
                        <a:lnL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76200" cap="flat" cmpd="sng" algn="ctr">
                          <a:solidFill>
                            <a:schemeClr val="tx1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  <a:lnTlToBr w="12700" cmpd="sng">
                          <a:noFill/>
                          <a:prstDash val="solid"/>
                        </a:lnTlToBr>
                        <a:lnBlToTr w="12700" cmpd="sng">
                          <a:noFill/>
                          <a:prstDash val="solid"/>
                        </a:lnBlToTr>
                        <a:blipFill>
                          <a:blip r:embed="rId2"/>
                          <a:stretch>
                            <a:fillRect l="-100933" t="-101383" r="-1733" b="-2569"/>
                          </a:stretch>
                        </a:blipFill>
                      </a:tcPr>
                    </a:tc>
                    <a:extLst>
                      <a:ext uri="{0D108BD9-81ED-4DB2-BD59-A6C34878D82A}">
                        <a16:rowId xmlns:a16="http://schemas.microsoft.com/office/drawing/2014/main" val="453432879"/>
                      </a:ext>
                    </a:extLst>
                  </a:tr>
                </a:tbl>
              </a:graphicData>
            </a:graphic>
          </p:graphicFrame>
        </mc:Fallback>
      </mc:AlternateContent>
      <p:sp>
        <p:nvSpPr>
          <p:cNvPr id="7" name="Oval 6">
            <a:extLst>
              <a:ext uri="{FF2B5EF4-FFF2-40B4-BE49-F238E27FC236}">
                <a16:creationId xmlns:a16="http://schemas.microsoft.com/office/drawing/2014/main" id="{4DBCB207-73AD-E393-1EC5-4B66BC5327D3}"/>
              </a:ext>
            </a:extLst>
          </p:cNvPr>
          <p:cNvSpPr/>
          <p:nvPr/>
        </p:nvSpPr>
        <p:spPr>
          <a:xfrm>
            <a:off x="3752193" y="2956034"/>
            <a:ext cx="2554014" cy="1860331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solidFill>
                  <a:schemeClr val="tx1"/>
                </a:solidFill>
                <a:latin typeface="Century Gothic" panose="020B0502020202020204" pitchFamily="34" charset="0"/>
              </a:rPr>
              <a:t>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39CD6D0-8E7F-1EAD-1DCE-7472AE353015}"/>
              </a:ext>
            </a:extLst>
          </p:cNvPr>
          <p:cNvSpPr txBox="1"/>
          <p:nvPr/>
        </p:nvSpPr>
        <p:spPr>
          <a:xfrm>
            <a:off x="457200" y="149801"/>
            <a:ext cx="9144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ADD EM UP: TWO STEP EQUATIONS 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50BA7E33-2EC8-BC71-88C6-6C719E6AE253}"/>
              </a:ext>
            </a:extLst>
          </p:cNvPr>
          <p:cNvSpPr txBox="1"/>
          <p:nvPr/>
        </p:nvSpPr>
        <p:spPr>
          <a:xfrm>
            <a:off x="1497724" y="7048627"/>
            <a:ext cx="9144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Created by Sarah Carter | @mathequalslove | mathequalslove.net | 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DA414C8-1267-8FB7-9007-0E8CB9FBA81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77571" y="7090584"/>
            <a:ext cx="1515091" cy="199612"/>
          </a:xfrm>
          <a:prstGeom prst="rect">
            <a:avLst/>
          </a:prstGeom>
        </p:spPr>
      </p:pic>
      <p:sp>
        <p:nvSpPr>
          <p:cNvPr id="9" name="TextBox 8">
            <a:extLst>
              <a:ext uri="{FF2B5EF4-FFF2-40B4-BE49-F238E27FC236}">
                <a16:creationId xmlns:a16="http://schemas.microsoft.com/office/drawing/2014/main" id="{016D815E-5EC6-4C4E-6E13-686FCECACF9A}"/>
              </a:ext>
            </a:extLst>
          </p:cNvPr>
          <p:cNvSpPr txBox="1"/>
          <p:nvPr/>
        </p:nvSpPr>
        <p:spPr>
          <a:xfrm>
            <a:off x="4677103" y="3094561"/>
            <a:ext cx="87235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  <a:latin typeface="Century Gothic" panose="020B0502020202020204" pitchFamily="34" charset="0"/>
              </a:rPr>
              <a:t>SUM: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3557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141</TotalTime>
  <Words>89</Words>
  <Application>Microsoft Office PowerPoint</Application>
  <PresentationFormat>Custom</PresentationFormat>
  <Paragraphs>16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Cambria Math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Sarah Carter</dc:creator>
  <cp:lastModifiedBy>Sarah Carter</cp:lastModifiedBy>
  <cp:revision>3</cp:revision>
  <dcterms:created xsi:type="dcterms:W3CDTF">2023-12-13T16:51:36Z</dcterms:created>
  <dcterms:modified xsi:type="dcterms:W3CDTF">2024-11-13T21:06:36Z</dcterms:modified>
</cp:coreProperties>
</file>

<file path=docProps/thumbnail.jpeg>
</file>