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50D2C7E-88FD-40FC-BF4B-2F898DEC9458}" v="7" dt="2024-11-13T21:06:25.34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91" d="100"/>
          <a:sy n="91" d="100"/>
        </p:scale>
        <p:origin x="116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C50D2C7E-88FD-40FC-BF4B-2F898DEC9458}"/>
    <pc:docChg chg="modSld">
      <pc:chgData name="Sarah Carter" userId="4b4e2a7e9c42e1b2" providerId="LiveId" clId="{C50D2C7E-88FD-40FC-BF4B-2F898DEC9458}" dt="2024-11-13T21:06:30.451" v="9"/>
      <pc:docMkLst>
        <pc:docMk/>
      </pc:docMkLst>
      <pc:sldChg chg="modSp mod">
        <pc:chgData name="Sarah Carter" userId="4b4e2a7e9c42e1b2" providerId="LiveId" clId="{C50D2C7E-88FD-40FC-BF4B-2F898DEC9458}" dt="2024-11-13T21:06:18.171" v="7"/>
        <pc:sldMkLst>
          <pc:docMk/>
          <pc:sldMk cId="3047171354" sldId="259"/>
        </pc:sldMkLst>
        <pc:spChg chg="mod">
          <ac:chgData name="Sarah Carter" userId="4b4e2a7e9c42e1b2" providerId="LiveId" clId="{C50D2C7E-88FD-40FC-BF4B-2F898DEC9458}" dt="2024-11-13T21:06:18.171" v="7"/>
          <ac:spMkLst>
            <pc:docMk/>
            <pc:sldMk cId="3047171354" sldId="259"/>
            <ac:spMk id="7" creationId="{4DBCB207-73AD-E393-1EC5-4B66BC5327D3}"/>
          </ac:spMkLst>
        </pc:spChg>
        <pc:spChg chg="mod">
          <ac:chgData name="Sarah Carter" userId="4b4e2a7e9c42e1b2" providerId="LiveId" clId="{C50D2C7E-88FD-40FC-BF4B-2F898DEC9458}" dt="2024-11-13T21:05:11.480" v="0"/>
          <ac:spMkLst>
            <pc:docMk/>
            <pc:sldMk cId="3047171354" sldId="259"/>
            <ac:spMk id="8" creationId="{439CD6D0-8E7F-1EAD-1DCE-7472AE353015}"/>
          </ac:spMkLst>
        </pc:spChg>
        <pc:graphicFrameChg chg="mod">
          <ac:chgData name="Sarah Carter" userId="4b4e2a7e9c42e1b2" providerId="LiveId" clId="{C50D2C7E-88FD-40FC-BF4B-2F898DEC9458}" dt="2024-11-13T21:06:02.222" v="6"/>
          <ac:graphicFrameMkLst>
            <pc:docMk/>
            <pc:sldMk cId="3047171354" sldId="259"/>
            <ac:graphicFrameMk id="6" creationId="{B3B8516F-FF74-3873-0C4E-7493F7BE052E}"/>
          </ac:graphicFrameMkLst>
        </pc:graphicFrameChg>
      </pc:sldChg>
      <pc:sldChg chg="modSp mod">
        <pc:chgData name="Sarah Carter" userId="4b4e2a7e9c42e1b2" providerId="LiveId" clId="{C50D2C7E-88FD-40FC-BF4B-2F898DEC9458}" dt="2024-11-13T21:06:30.451" v="9"/>
        <pc:sldMkLst>
          <pc:docMk/>
          <pc:sldMk cId="389355709" sldId="260"/>
        </pc:sldMkLst>
        <pc:spChg chg="mod">
          <ac:chgData name="Sarah Carter" userId="4b4e2a7e9c42e1b2" providerId="LiveId" clId="{C50D2C7E-88FD-40FC-BF4B-2F898DEC9458}" dt="2024-11-13T21:06:30.451" v="9"/>
          <ac:spMkLst>
            <pc:docMk/>
            <pc:sldMk cId="389355709" sldId="260"/>
            <ac:spMk id="8" creationId="{439CD6D0-8E7F-1EAD-1DCE-7472AE353015}"/>
          </ac:spMkLst>
        </pc:spChg>
        <pc:graphicFrameChg chg="mod">
          <ac:chgData name="Sarah Carter" userId="4b4e2a7e9c42e1b2" providerId="LiveId" clId="{C50D2C7E-88FD-40FC-BF4B-2F898DEC9458}" dt="2024-11-13T21:06:25.346" v="8"/>
          <ac:graphicFrameMkLst>
            <pc:docMk/>
            <pc:sldMk cId="389355709" sldId="260"/>
            <ac:graphicFrameMk id="6" creationId="{B3B8516F-FF74-3873-0C4E-7493F7BE052E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14E4C-CFF5-47E6-957A-5AE06097E64B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362C-8275-449F-A11E-D55092B27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322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14E4C-CFF5-47E6-957A-5AE06097E64B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362C-8275-449F-A11E-D55092B27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027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14E4C-CFF5-47E6-957A-5AE06097E64B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362C-8275-449F-A11E-D55092B27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493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14E4C-CFF5-47E6-957A-5AE06097E64B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362C-8275-449F-A11E-D55092B27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73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/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14E4C-CFF5-47E6-957A-5AE06097E64B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362C-8275-449F-A11E-D55092B27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842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14E4C-CFF5-47E6-957A-5AE06097E64B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362C-8275-449F-A11E-D55092B27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519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14E4C-CFF5-47E6-957A-5AE06097E64B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362C-8275-449F-A11E-D55092B27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159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14E4C-CFF5-47E6-957A-5AE06097E64B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362C-8275-449F-A11E-D55092B27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147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14E4C-CFF5-47E6-957A-5AE06097E64B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362C-8275-449F-A11E-D55092B27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388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14E4C-CFF5-47E6-957A-5AE06097E64B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362C-8275-449F-A11E-D55092B27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649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14E4C-CFF5-47E6-957A-5AE06097E64B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362C-8275-449F-A11E-D55092B27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482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014E4C-CFF5-47E6-957A-5AE06097E64B}" type="datetimeFigureOut">
              <a:rPr lang="en-US" smtClean="0"/>
              <a:t>11/13/2024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86362C-8275-449F-A11E-D55092B27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878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B3B8516F-FF74-3873-0C4E-7493F7BE052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07441825"/>
                  </p:ext>
                </p:extLst>
              </p:nvPr>
            </p:nvGraphicFramePr>
            <p:xfrm>
              <a:off x="457200" y="857687"/>
              <a:ext cx="9144000" cy="616957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572000">
                      <a:extLst>
                        <a:ext uri="{9D8B030D-6E8A-4147-A177-3AD203B41FA5}">
                          <a16:colId xmlns:a16="http://schemas.microsoft.com/office/drawing/2014/main" val="1932367088"/>
                        </a:ext>
                      </a:extLst>
                    </a:gridCol>
                    <a:gridCol w="4572000">
                      <a:extLst>
                        <a:ext uri="{9D8B030D-6E8A-4147-A177-3AD203B41FA5}">
                          <a16:colId xmlns:a16="http://schemas.microsoft.com/office/drawing/2014/main" val="3310339443"/>
                        </a:ext>
                      </a:extLst>
                    </a:gridCol>
                  </a:tblGrid>
                  <a:tr h="308478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−16 −5</m:t>
                                </m:r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=−16</m:t>
                                </m:r>
                              </m:oMath>
                            </m:oMathPara>
                          </a14:m>
                          <a:endParaRPr lang="en-US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+2=23</m:t>
                                </m:r>
                              </m:oMath>
                            </m:oMathPara>
                          </a14:m>
                          <a:endParaRPr lang="en-US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014579874"/>
                      </a:ext>
                    </a:extLst>
                  </a:tr>
                  <a:tr h="308478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48=45 −</m:t>
                                </m:r>
                                <m:f>
                                  <m:fPr>
                                    <m:ctrlP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−11=−23</m:t>
                                </m:r>
                              </m:oMath>
                            </m:oMathPara>
                          </a14:m>
                          <a:endParaRPr lang="en-US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53432879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B3B8516F-FF74-3873-0C4E-7493F7BE052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07441825"/>
                  </p:ext>
                </p:extLst>
              </p:nvPr>
            </p:nvGraphicFramePr>
            <p:xfrm>
              <a:off x="457200" y="857687"/>
              <a:ext cx="9144000" cy="616957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572000">
                      <a:extLst>
                        <a:ext uri="{9D8B030D-6E8A-4147-A177-3AD203B41FA5}">
                          <a16:colId xmlns:a16="http://schemas.microsoft.com/office/drawing/2014/main" val="1932367088"/>
                        </a:ext>
                      </a:extLst>
                    </a:gridCol>
                    <a:gridCol w="4572000">
                      <a:extLst>
                        <a:ext uri="{9D8B030D-6E8A-4147-A177-3AD203B41FA5}">
                          <a16:colId xmlns:a16="http://schemas.microsoft.com/office/drawing/2014/main" val="3310339443"/>
                        </a:ext>
                      </a:extLst>
                    </a:gridCol>
                  </a:tblGrid>
                  <a:tr h="308478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933" t="-1183" r="-101733" b="-1023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00933" t="-1183" r="-1733" b="-1023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14579874"/>
                      </a:ext>
                    </a:extLst>
                  </a:tr>
                  <a:tr h="308478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933" t="-101383" r="-101733" b="-25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00933" t="-101383" r="-1733" b="-256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5343287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Oval 6">
            <a:extLst>
              <a:ext uri="{FF2B5EF4-FFF2-40B4-BE49-F238E27FC236}">
                <a16:creationId xmlns:a16="http://schemas.microsoft.com/office/drawing/2014/main" id="{4DBCB207-73AD-E393-1EC5-4B66BC5327D3}"/>
              </a:ext>
            </a:extLst>
          </p:cNvPr>
          <p:cNvSpPr/>
          <p:nvPr/>
        </p:nvSpPr>
        <p:spPr>
          <a:xfrm>
            <a:off x="3752193" y="2956034"/>
            <a:ext cx="2554014" cy="186033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-17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39CD6D0-8E7F-1EAD-1DCE-7472AE353015}"/>
              </a:ext>
            </a:extLst>
          </p:cNvPr>
          <p:cNvSpPr txBox="1"/>
          <p:nvPr/>
        </p:nvSpPr>
        <p:spPr>
          <a:xfrm>
            <a:off x="457200" y="14980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ADD EM UP: TWO STEP EQUATIONS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0BA7E33-2EC8-BC71-88C6-6C719E6AE253}"/>
              </a:ext>
            </a:extLst>
          </p:cNvPr>
          <p:cNvSpPr txBox="1"/>
          <p:nvPr/>
        </p:nvSpPr>
        <p:spPr>
          <a:xfrm>
            <a:off x="1497724" y="7048627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Created by Sarah Carter | @mathequalslove | mathequalslove.net | 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DA414C8-1267-8FB7-9007-0E8CB9FBA8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7571" y="7090584"/>
            <a:ext cx="1515091" cy="19961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91974F4-DAA9-FA28-E556-C8394FAFF260}"/>
              </a:ext>
            </a:extLst>
          </p:cNvPr>
          <p:cNvSpPr txBox="1"/>
          <p:nvPr/>
        </p:nvSpPr>
        <p:spPr>
          <a:xfrm>
            <a:off x="4677103" y="3094561"/>
            <a:ext cx="8723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SUM: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1713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B3B8516F-FF74-3873-0C4E-7493F7BE052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49865443"/>
                  </p:ext>
                </p:extLst>
              </p:nvPr>
            </p:nvGraphicFramePr>
            <p:xfrm>
              <a:off x="457200" y="857687"/>
              <a:ext cx="9144000" cy="616957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572000">
                      <a:extLst>
                        <a:ext uri="{9D8B030D-6E8A-4147-A177-3AD203B41FA5}">
                          <a16:colId xmlns:a16="http://schemas.microsoft.com/office/drawing/2014/main" val="1932367088"/>
                        </a:ext>
                      </a:extLst>
                    </a:gridCol>
                    <a:gridCol w="4572000">
                      <a:extLst>
                        <a:ext uri="{9D8B030D-6E8A-4147-A177-3AD203B41FA5}">
                          <a16:colId xmlns:a16="http://schemas.microsoft.com/office/drawing/2014/main" val="3310339443"/>
                        </a:ext>
                      </a:extLst>
                    </a:gridCol>
                  </a:tblGrid>
                  <a:tr h="308478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−16 −5</m:t>
                                </m:r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=−16</m:t>
                                </m:r>
                              </m:oMath>
                            </m:oMathPara>
                          </a14:m>
                          <a:endParaRPr lang="en-US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+2=23</m:t>
                                </m:r>
                              </m:oMath>
                            </m:oMathPara>
                          </a14:m>
                          <a:endParaRPr lang="en-US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014579874"/>
                      </a:ext>
                    </a:extLst>
                  </a:tr>
                  <a:tr h="308478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48=45 −</m:t>
                                </m:r>
                                <m:f>
                                  <m:fPr>
                                    <m:ctrlP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−11=−23</m:t>
                                </m:r>
                              </m:oMath>
                            </m:oMathPara>
                          </a14:m>
                          <a:endParaRPr lang="en-US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53432879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B3B8516F-FF74-3873-0C4E-7493F7BE052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49865443"/>
                  </p:ext>
                </p:extLst>
              </p:nvPr>
            </p:nvGraphicFramePr>
            <p:xfrm>
              <a:off x="457200" y="857687"/>
              <a:ext cx="9144000" cy="616957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572000">
                      <a:extLst>
                        <a:ext uri="{9D8B030D-6E8A-4147-A177-3AD203B41FA5}">
                          <a16:colId xmlns:a16="http://schemas.microsoft.com/office/drawing/2014/main" val="1932367088"/>
                        </a:ext>
                      </a:extLst>
                    </a:gridCol>
                    <a:gridCol w="4572000">
                      <a:extLst>
                        <a:ext uri="{9D8B030D-6E8A-4147-A177-3AD203B41FA5}">
                          <a16:colId xmlns:a16="http://schemas.microsoft.com/office/drawing/2014/main" val="3310339443"/>
                        </a:ext>
                      </a:extLst>
                    </a:gridCol>
                  </a:tblGrid>
                  <a:tr h="308478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933" t="-1183" r="-101733" b="-1023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00933" t="-1183" r="-1733" b="-1023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14579874"/>
                      </a:ext>
                    </a:extLst>
                  </a:tr>
                  <a:tr h="308478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933" t="-101383" r="-101733" b="-25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00933" t="-101383" r="-1733" b="-256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5343287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Oval 6">
            <a:extLst>
              <a:ext uri="{FF2B5EF4-FFF2-40B4-BE49-F238E27FC236}">
                <a16:creationId xmlns:a16="http://schemas.microsoft.com/office/drawing/2014/main" id="{4DBCB207-73AD-E393-1EC5-4B66BC5327D3}"/>
              </a:ext>
            </a:extLst>
          </p:cNvPr>
          <p:cNvSpPr/>
          <p:nvPr/>
        </p:nvSpPr>
        <p:spPr>
          <a:xfrm>
            <a:off x="3752193" y="2956034"/>
            <a:ext cx="2554014" cy="186033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39CD6D0-8E7F-1EAD-1DCE-7472AE353015}"/>
              </a:ext>
            </a:extLst>
          </p:cNvPr>
          <p:cNvSpPr txBox="1"/>
          <p:nvPr/>
        </p:nvSpPr>
        <p:spPr>
          <a:xfrm>
            <a:off x="457200" y="14980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ADD EM UP: TWO STEP EQUATIONS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0BA7E33-2EC8-BC71-88C6-6C719E6AE253}"/>
              </a:ext>
            </a:extLst>
          </p:cNvPr>
          <p:cNvSpPr txBox="1"/>
          <p:nvPr/>
        </p:nvSpPr>
        <p:spPr>
          <a:xfrm>
            <a:off x="1497724" y="7048627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Created by Sarah Carter | @mathequalslove | mathequalslove.net | 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DA414C8-1267-8FB7-9007-0E8CB9FBA8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7571" y="7090584"/>
            <a:ext cx="1515091" cy="19961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16D815E-5EC6-4C4E-6E13-686FCECACF9A}"/>
              </a:ext>
            </a:extLst>
          </p:cNvPr>
          <p:cNvSpPr txBox="1"/>
          <p:nvPr/>
        </p:nvSpPr>
        <p:spPr>
          <a:xfrm>
            <a:off x="4677103" y="3094561"/>
            <a:ext cx="8723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SUM: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3557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141</TotalTime>
  <Words>89</Words>
  <Application>Microsoft Office PowerPoint</Application>
  <PresentationFormat>Custom</PresentationFormat>
  <Paragraphs>16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Cambria Math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 Carter</dc:creator>
  <cp:lastModifiedBy>Sarah Carter</cp:lastModifiedBy>
  <cp:revision>3</cp:revision>
  <dcterms:created xsi:type="dcterms:W3CDTF">2023-12-13T16:51:36Z</dcterms:created>
  <dcterms:modified xsi:type="dcterms:W3CDTF">2024-11-13T21:06:36Z</dcterms:modified>
</cp:coreProperties>
</file>