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1912" y="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38510AB-A6DA-4921-A64F-32FFCA1AD7A0}"/>
    <pc:docChg chg="delSld">
      <pc:chgData name="Sarah Carter" userId="4b4e2a7e9c42e1b2" providerId="LiveId" clId="{C38510AB-A6DA-4921-A64F-32FFCA1AD7A0}" dt="2025-04-14T12:59:16.044" v="0" actId="2696"/>
      <pc:docMkLst>
        <pc:docMk/>
      </pc:docMkLst>
      <pc:sldChg chg="del">
        <pc:chgData name="Sarah Carter" userId="4b4e2a7e9c42e1b2" providerId="LiveId" clId="{C38510AB-A6DA-4921-A64F-32FFCA1AD7A0}" dt="2025-04-14T12:59:16.044" v="0" actId="2696"/>
        <pc:sldMkLst>
          <pc:docMk/>
          <pc:sldMk cId="604170510" sldId="265"/>
        </pc:sldMkLst>
      </pc:sldChg>
      <pc:sldChg chg="del">
        <pc:chgData name="Sarah Carter" userId="4b4e2a7e9c42e1b2" providerId="LiveId" clId="{C38510AB-A6DA-4921-A64F-32FFCA1AD7A0}" dt="2025-04-14T12:59:16.044" v="0" actId="2696"/>
        <pc:sldMkLst>
          <pc:docMk/>
          <pc:sldMk cId="2551711509" sldId="266"/>
        </pc:sldMkLst>
      </pc:sldChg>
      <pc:sldChg chg="del">
        <pc:chgData name="Sarah Carter" userId="4b4e2a7e9c42e1b2" providerId="LiveId" clId="{C38510AB-A6DA-4921-A64F-32FFCA1AD7A0}" dt="2025-04-14T12:59:16.044" v="0" actId="2696"/>
        <pc:sldMkLst>
          <pc:docMk/>
          <pc:sldMk cId="1213350177" sldId="267"/>
        </pc:sldMkLst>
      </pc:sldChg>
      <pc:sldChg chg="del">
        <pc:chgData name="Sarah Carter" userId="4b4e2a7e9c42e1b2" providerId="LiveId" clId="{C38510AB-A6DA-4921-A64F-32FFCA1AD7A0}" dt="2025-04-14T12:59:16.044" v="0" actId="2696"/>
        <pc:sldMkLst>
          <pc:docMk/>
          <pc:sldMk cId="3200827484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9C4C67BD-14DD-672F-4A2A-E55ADD00CB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8200" y="2730500"/>
            <a:ext cx="2905631" cy="19431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F87F5FE5-496A-9519-BED6-34544B6801DC}"/>
              </a:ext>
            </a:extLst>
          </p:cNvPr>
          <p:cNvSpPr txBox="1"/>
          <p:nvPr/>
        </p:nvSpPr>
        <p:spPr>
          <a:xfrm>
            <a:off x="842010" y="2153794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8434EFB3-13E7-2E04-2B58-E3F16ED158D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3200" y="2730500"/>
            <a:ext cx="2905631" cy="19431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FA9F22C2-6AB9-B88E-622F-B60665D31DF7}"/>
              </a:ext>
            </a:extLst>
          </p:cNvPr>
          <p:cNvSpPr txBox="1"/>
          <p:nvPr/>
        </p:nvSpPr>
        <p:spPr>
          <a:xfrm>
            <a:off x="4015740" y="2153794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8D711AA2-6A63-31F9-FD87-A9C10DA859B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6286500"/>
            <a:ext cx="2905631" cy="19431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E2BD9E32-29F8-F169-46A2-C9EAA34007DF}"/>
              </a:ext>
            </a:extLst>
          </p:cNvPr>
          <p:cNvSpPr txBox="1"/>
          <p:nvPr/>
        </p:nvSpPr>
        <p:spPr>
          <a:xfrm>
            <a:off x="842010" y="5703761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F52253BC-D5E4-A344-41DA-64BEE2B3BBD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3200" y="6286500"/>
            <a:ext cx="2905631" cy="19431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107F7E73-764D-2CE3-D9DF-06814B2F1F17}"/>
              </a:ext>
            </a:extLst>
          </p:cNvPr>
          <p:cNvSpPr txBox="1"/>
          <p:nvPr/>
        </p:nvSpPr>
        <p:spPr>
          <a:xfrm>
            <a:off x="4015740" y="5703761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4 M">
            <a:extLst>
              <a:ext uri="{FF2B5EF4-FFF2-40B4-BE49-F238E27FC236}">
                <a16:creationId xmlns:a16="http://schemas.microsoft.com/office/drawing/2014/main" id="{2E99BE2A-FE20-D71D-A0F5-33D2689202E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2" name="TextBox 20 M">
            <a:extLst>
              <a:ext uri="{FF2B5EF4-FFF2-40B4-BE49-F238E27FC236}">
                <a16:creationId xmlns:a16="http://schemas.microsoft.com/office/drawing/2014/main" id="{B832EE89-109F-7AEC-92D4-0A1DBA1D9ED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PUZZLES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55816904-E641-BEFC-C8C2-C102BD31ABE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1C5523A-9A38-52CF-663B-50A57F13812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969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DA7BB761-AB26-C262-D353-225EF0C012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8200" y="2730500"/>
            <a:ext cx="2905631" cy="19431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702E0A6E-FBB5-5FE8-34DE-8C268EB15E13}"/>
              </a:ext>
            </a:extLst>
          </p:cNvPr>
          <p:cNvSpPr txBox="1"/>
          <p:nvPr/>
        </p:nvSpPr>
        <p:spPr>
          <a:xfrm>
            <a:off x="842010" y="2153794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C0205FD7-B355-8DCE-2279-806EDF707F0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3200" y="2730500"/>
            <a:ext cx="2905631" cy="19431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48249782-5478-A5E7-31DD-EADB5625D490}"/>
              </a:ext>
            </a:extLst>
          </p:cNvPr>
          <p:cNvSpPr txBox="1"/>
          <p:nvPr/>
        </p:nvSpPr>
        <p:spPr>
          <a:xfrm>
            <a:off x="4015740" y="2153794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A75EA42E-6C79-8620-F2F7-56D23982D59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6286500"/>
            <a:ext cx="2905631" cy="19431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381C37D5-03BF-6473-6498-DB5EC96F6072}"/>
              </a:ext>
            </a:extLst>
          </p:cNvPr>
          <p:cNvSpPr txBox="1"/>
          <p:nvPr/>
        </p:nvSpPr>
        <p:spPr>
          <a:xfrm>
            <a:off x="842010" y="5703761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BC8399BC-1CC4-28EC-FBD6-71A0AF8E801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3200" y="6286500"/>
            <a:ext cx="2905631" cy="19431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0BD7D58A-2072-01A1-1B20-4E539167ACC5}"/>
              </a:ext>
            </a:extLst>
          </p:cNvPr>
          <p:cNvSpPr txBox="1"/>
          <p:nvPr/>
        </p:nvSpPr>
        <p:spPr>
          <a:xfrm>
            <a:off x="4015740" y="5703761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4 M">
            <a:extLst>
              <a:ext uri="{FF2B5EF4-FFF2-40B4-BE49-F238E27FC236}">
                <a16:creationId xmlns:a16="http://schemas.microsoft.com/office/drawing/2014/main" id="{B5359A11-75D1-C2B1-4FCA-1ADAFAEDDF8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2" name="TextBox 20 M">
            <a:extLst>
              <a:ext uri="{FF2B5EF4-FFF2-40B4-BE49-F238E27FC236}">
                <a16:creationId xmlns:a16="http://schemas.microsoft.com/office/drawing/2014/main" id="{D960B2FE-5E9F-F3EF-6E27-557B92A1CDF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PUZZLES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3604FA42-DDFD-C3FE-C321-6ECFF8561A3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73C3539-E3A7-9126-2D00-F1DDF46331A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874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6BF42BE0-860A-01AE-E56B-1817620254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8200" y="2730500"/>
            <a:ext cx="2905631" cy="19431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CFCEAFD4-729C-0D33-6319-2CE11CC54009}"/>
              </a:ext>
            </a:extLst>
          </p:cNvPr>
          <p:cNvSpPr txBox="1"/>
          <p:nvPr/>
        </p:nvSpPr>
        <p:spPr>
          <a:xfrm>
            <a:off x="842010" y="2153794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2A086915-DF3E-A43B-629C-EBE019FBCC7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3200" y="2730500"/>
            <a:ext cx="2905631" cy="19431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30E3F7C8-A534-E3C0-6A46-5F30909F0592}"/>
              </a:ext>
            </a:extLst>
          </p:cNvPr>
          <p:cNvSpPr txBox="1"/>
          <p:nvPr/>
        </p:nvSpPr>
        <p:spPr>
          <a:xfrm>
            <a:off x="4015740" y="2153794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CCCC11EE-2DCF-2E34-AE80-81D895163CC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6286500"/>
            <a:ext cx="2905631" cy="19431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11143BE6-E49B-5421-5D04-98F6D7A75DEE}"/>
              </a:ext>
            </a:extLst>
          </p:cNvPr>
          <p:cNvSpPr txBox="1"/>
          <p:nvPr/>
        </p:nvSpPr>
        <p:spPr>
          <a:xfrm>
            <a:off x="842010" y="5703761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D63049E8-906F-D1F5-EC99-8E411EA8AC4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3200" y="6286500"/>
            <a:ext cx="2905631" cy="19431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E54D8067-CDBC-1DA6-7C8A-005C34724246}"/>
              </a:ext>
            </a:extLst>
          </p:cNvPr>
          <p:cNvSpPr txBox="1"/>
          <p:nvPr/>
        </p:nvSpPr>
        <p:spPr>
          <a:xfrm>
            <a:off x="4015740" y="5703761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4 M">
            <a:extLst>
              <a:ext uri="{FF2B5EF4-FFF2-40B4-BE49-F238E27FC236}">
                <a16:creationId xmlns:a16="http://schemas.microsoft.com/office/drawing/2014/main" id="{1149A888-4068-9EA1-B20E-4C3DFB63E4E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2" name="TextBox 20 M">
            <a:extLst>
              <a:ext uri="{FF2B5EF4-FFF2-40B4-BE49-F238E27FC236}">
                <a16:creationId xmlns:a16="http://schemas.microsoft.com/office/drawing/2014/main" id="{9D167D5B-C88F-730A-B406-C7ECDAB510E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PUZZLES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783FCAEE-584C-7E2C-8178-64D1F3D3B1E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E10AD41-7C4E-766C-C050-D56EB16476B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248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54C2307D-C4C6-A55A-11BA-2DC6A5F617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8200" y="2730500"/>
            <a:ext cx="2905631" cy="19431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4E1606B2-FCDC-76B5-38D4-2B02E16743D3}"/>
              </a:ext>
            </a:extLst>
          </p:cNvPr>
          <p:cNvSpPr txBox="1"/>
          <p:nvPr/>
        </p:nvSpPr>
        <p:spPr>
          <a:xfrm>
            <a:off x="842010" y="2153794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87660959-2667-E380-B9BC-342F25AD91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3200" y="2730500"/>
            <a:ext cx="2905631" cy="19431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76073430-55BC-C256-3424-420B74BEB771}"/>
              </a:ext>
            </a:extLst>
          </p:cNvPr>
          <p:cNvSpPr txBox="1"/>
          <p:nvPr/>
        </p:nvSpPr>
        <p:spPr>
          <a:xfrm>
            <a:off x="4015740" y="2153794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EA63A7E2-E92F-FA7B-631D-A5153646D6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6286500"/>
            <a:ext cx="2905631" cy="19431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59A2FDB1-1222-DF6F-8AB1-7DDBC4199593}"/>
              </a:ext>
            </a:extLst>
          </p:cNvPr>
          <p:cNvSpPr txBox="1"/>
          <p:nvPr/>
        </p:nvSpPr>
        <p:spPr>
          <a:xfrm>
            <a:off x="842010" y="5703761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5C314582-B2ED-A40F-B5CC-E89688D7B11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3200" y="6286500"/>
            <a:ext cx="2905631" cy="19431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D0D40176-02CA-3E46-B18C-E14BD29A2A2A}"/>
              </a:ext>
            </a:extLst>
          </p:cNvPr>
          <p:cNvSpPr txBox="1"/>
          <p:nvPr/>
        </p:nvSpPr>
        <p:spPr>
          <a:xfrm>
            <a:off x="4015740" y="5703761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 24 M">
            <a:extLst>
              <a:ext uri="{FF2B5EF4-FFF2-40B4-BE49-F238E27FC236}">
                <a16:creationId xmlns:a16="http://schemas.microsoft.com/office/drawing/2014/main" id="{56714E69-CAC8-D3F4-B424-58A118ABD3A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2" name="TextBox 20 M">
            <a:extLst>
              <a:ext uri="{FF2B5EF4-FFF2-40B4-BE49-F238E27FC236}">
                <a16:creationId xmlns:a16="http://schemas.microsoft.com/office/drawing/2014/main" id="{BE16F64C-0A8C-C2F0-8052-982254B003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AIRPLANE NO FOUR IN A ROW PUZZLES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AFA27EAE-3928-5680-F68A-FAD37E48726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2AE47BE-E29A-FBDE-2385-9A94659DD0F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4883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1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4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4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4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4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1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1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1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2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2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2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2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248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2024-12-11T02:50:01Z</dcterms:created>
  <dcterms:modified xsi:type="dcterms:W3CDTF">2025-04-14T12:59:20Z</dcterms:modified>
</cp:coreProperties>
</file>