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74267B-1304-4E57-993E-1BAD2B6E0F5F}" v="1020" dt="2025-04-14T13:01:19.0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912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A74267B-1304-4E57-993E-1BAD2B6E0F5F}"/>
    <pc:docChg chg="custSel addSld delSld modSld">
      <pc:chgData name="Sarah Carter" userId="4b4e2a7e9c42e1b2" providerId="LiveId" clId="{3A74267B-1304-4E57-993E-1BAD2B6E0F5F}" dt="2025-04-14T13:01:19.063" v="2220"/>
      <pc:docMkLst>
        <pc:docMk/>
      </pc:docMkLst>
      <pc:sldChg chg="modSp del mod">
        <pc:chgData name="Sarah Carter" userId="4b4e2a7e9c42e1b2" providerId="LiveId" clId="{3A74267B-1304-4E57-993E-1BAD2B6E0F5F}" dt="2025-04-14T13:01:04.632" v="810" actId="2696"/>
        <pc:sldMkLst>
          <pc:docMk/>
          <pc:sldMk cId="1597969502" sldId="261"/>
        </pc:sldMkLst>
        <pc:spChg chg="mod">
          <ac:chgData name="Sarah Carter" userId="4b4e2a7e9c42e1b2" providerId="LiveId" clId="{3A74267B-1304-4E57-993E-1BAD2B6E0F5F}" dt="2025-04-14T12:59:49.255" v="1" actId="20577"/>
          <ac:spMkLst>
            <pc:docMk/>
            <pc:sldMk cId="1597969502" sldId="261"/>
            <ac:spMk id="22" creationId="{B832EE89-109F-7AEC-92D4-0A1DBA1D9ED8}"/>
          </ac:spMkLst>
        </pc:spChg>
      </pc:sldChg>
      <pc:sldChg chg="addSp delSp modSp add mod">
        <pc:chgData name="Sarah Carter" userId="4b4e2a7e9c42e1b2" providerId="LiveId" clId="{3A74267B-1304-4E57-993E-1BAD2B6E0F5F}" dt="2025-04-14T13:01:19.019" v="2100"/>
        <pc:sldMkLst>
          <pc:docMk/>
          <pc:sldMk cId="897402334" sldId="262"/>
        </pc:sldMkLst>
        <pc:spChg chg="add mod topLvl">
          <ac:chgData name="Sarah Carter" userId="4b4e2a7e9c42e1b2" providerId="LiveId" clId="{3A74267B-1304-4E57-993E-1BAD2B6E0F5F}" dt="2025-04-14T13:01:18.183" v="1147" actId="948"/>
          <ac:spMkLst>
            <pc:docMk/>
            <pc:sldMk cId="897402334" sldId="262"/>
            <ac:spMk id="4" creationId="{DCA57C42-97C4-2717-B40A-E75F0C7C4DAB}"/>
          </ac:spMkLst>
        </pc:spChg>
        <pc:spChg chg="add mod">
          <ac:chgData name="Sarah Carter" userId="4b4e2a7e9c42e1b2" providerId="LiveId" clId="{3A74267B-1304-4E57-993E-1BAD2B6E0F5F}" dt="2025-04-14T13:01:18.388" v="1387" actId="948"/>
          <ac:spMkLst>
            <pc:docMk/>
            <pc:sldMk cId="897402334" sldId="262"/>
            <ac:spMk id="6" creationId="{3A739705-5097-C3D1-EF8E-9CD1E04B63A7}"/>
          </ac:spMkLst>
        </pc:spChg>
        <pc:spChg chg="add mod">
          <ac:chgData name="Sarah Carter" userId="4b4e2a7e9c42e1b2" providerId="LiveId" clId="{3A74267B-1304-4E57-993E-1BAD2B6E0F5F}" dt="2025-04-14T13:01:18.663" v="1627" actId="948"/>
          <ac:spMkLst>
            <pc:docMk/>
            <pc:sldMk cId="897402334" sldId="262"/>
            <ac:spMk id="7" creationId="{3A181D25-9233-C9D5-83CB-93F173F6A5EA}"/>
          </ac:spMkLst>
        </pc:spChg>
        <pc:spChg chg="add mod">
          <ac:chgData name="Sarah Carter" userId="4b4e2a7e9c42e1b2" providerId="LiveId" clId="{3A74267B-1304-4E57-993E-1BAD2B6E0F5F}" dt="2025-04-14T13:01:18.863" v="1867" actId="948"/>
          <ac:spMkLst>
            <pc:docMk/>
            <pc:sldMk cId="897402334" sldId="262"/>
            <ac:spMk id="8" creationId="{C6372086-4FB4-CC2C-7DC5-A60B9563B280}"/>
          </ac:spMkLst>
        </pc:spChg>
        <pc:grpChg chg="add del mod">
          <ac:chgData name="Sarah Carter" userId="4b4e2a7e9c42e1b2" providerId="LiveId" clId="{3A74267B-1304-4E57-993E-1BAD2B6E0F5F}" dt="2025-04-14T13:00:06.970" v="108"/>
          <ac:grpSpMkLst>
            <pc:docMk/>
            <pc:sldMk cId="897402334" sldId="262"/>
            <ac:grpSpMk id="5" creationId="{7D05AF44-B298-DDE8-2993-D139ACA2B373}"/>
          </ac:grpSpMkLst>
        </pc:grpChg>
        <pc:picChg chg="add mod topLvl">
          <ac:chgData name="Sarah Carter" userId="4b4e2a7e9c42e1b2" providerId="LiveId" clId="{3A74267B-1304-4E57-993E-1BAD2B6E0F5F}" dt="2025-04-14T13:01:18.074" v="1012"/>
          <ac:picMkLst>
            <pc:docMk/>
            <pc:sldMk cId="897402334" sldId="262"/>
            <ac:picMk id="3" creationId="{4D673721-8AAE-DBC8-6741-64F580718722}"/>
          </ac:picMkLst>
        </pc:picChg>
        <pc:picChg chg="add mod">
          <ac:chgData name="Sarah Carter" userId="4b4e2a7e9c42e1b2" providerId="LiveId" clId="{3A74267B-1304-4E57-993E-1BAD2B6E0F5F}" dt="2025-04-14T13:01:19.019" v="2100"/>
          <ac:picMkLst>
            <pc:docMk/>
            <pc:sldMk cId="897402334" sldId="262"/>
            <ac:picMk id="9" creationId="{EF328F84-7AC2-EC96-4111-4AC42A9354AB}"/>
          </ac:picMkLst>
        </pc:picChg>
      </pc:sldChg>
      <pc:sldChg chg="del">
        <pc:chgData name="Sarah Carter" userId="4b4e2a7e9c42e1b2" providerId="LiveId" clId="{3A74267B-1304-4E57-993E-1BAD2B6E0F5F}" dt="2025-04-14T12:59:46.923" v="0" actId="2696"/>
        <pc:sldMkLst>
          <pc:docMk/>
          <pc:sldMk cId="1029874669" sldId="262"/>
        </pc:sldMkLst>
      </pc:sldChg>
      <pc:sldChg chg="del">
        <pc:chgData name="Sarah Carter" userId="4b4e2a7e9c42e1b2" providerId="LiveId" clId="{3A74267B-1304-4E57-993E-1BAD2B6E0F5F}" dt="2025-04-14T12:59:46.923" v="0" actId="2696"/>
        <pc:sldMkLst>
          <pc:docMk/>
          <pc:sldMk cId="2118248456" sldId="263"/>
        </pc:sldMkLst>
      </pc:sldChg>
      <pc:sldChg chg="addSp delSp modSp add mod">
        <pc:chgData name="Sarah Carter" userId="4b4e2a7e9c42e1b2" providerId="LiveId" clId="{3A74267B-1304-4E57-993E-1BAD2B6E0F5F}" dt="2025-04-14T13:01:19.019" v="2108"/>
        <pc:sldMkLst>
          <pc:docMk/>
          <pc:sldMk cId="4050324612" sldId="263"/>
        </pc:sldMkLst>
        <pc:spChg chg="add mod topLvl">
          <ac:chgData name="Sarah Carter" userId="4b4e2a7e9c42e1b2" providerId="LiveId" clId="{3A74267B-1304-4E57-993E-1BAD2B6E0F5F}" dt="2025-04-14T13:01:18.183" v="1162" actId="948"/>
          <ac:spMkLst>
            <pc:docMk/>
            <pc:sldMk cId="4050324612" sldId="263"/>
            <ac:spMk id="4" creationId="{12D525FD-6602-4D3F-2F9A-3FF7695075A7}"/>
          </ac:spMkLst>
        </pc:spChg>
        <pc:spChg chg="add mod">
          <ac:chgData name="Sarah Carter" userId="4b4e2a7e9c42e1b2" providerId="LiveId" clId="{3A74267B-1304-4E57-993E-1BAD2B6E0F5F}" dt="2025-04-14T13:01:18.419" v="1402" actId="948"/>
          <ac:spMkLst>
            <pc:docMk/>
            <pc:sldMk cId="4050324612" sldId="263"/>
            <ac:spMk id="6" creationId="{AEFE1D10-4D33-E9F6-F5AD-6CDE7764C834}"/>
          </ac:spMkLst>
        </pc:spChg>
        <pc:spChg chg="add mod">
          <ac:chgData name="Sarah Carter" userId="4b4e2a7e9c42e1b2" providerId="LiveId" clId="{3A74267B-1304-4E57-993E-1BAD2B6E0F5F}" dt="2025-04-14T13:01:18.678" v="1642" actId="948"/>
          <ac:spMkLst>
            <pc:docMk/>
            <pc:sldMk cId="4050324612" sldId="263"/>
            <ac:spMk id="7" creationId="{FE484D31-8846-A330-FFDF-F8A047DD8D61}"/>
          </ac:spMkLst>
        </pc:spChg>
        <pc:spChg chg="add mod">
          <ac:chgData name="Sarah Carter" userId="4b4e2a7e9c42e1b2" providerId="LiveId" clId="{3A74267B-1304-4E57-993E-1BAD2B6E0F5F}" dt="2025-04-14T13:01:18.873" v="1882" actId="948"/>
          <ac:spMkLst>
            <pc:docMk/>
            <pc:sldMk cId="4050324612" sldId="263"/>
            <ac:spMk id="8" creationId="{A7FEAD10-E08B-2F08-C23A-D3ECE87A2A6D}"/>
          </ac:spMkLst>
        </pc:spChg>
        <pc:grpChg chg="add del mod">
          <ac:chgData name="Sarah Carter" userId="4b4e2a7e9c42e1b2" providerId="LiveId" clId="{3A74267B-1304-4E57-993E-1BAD2B6E0F5F}" dt="2025-04-14T13:00:06.970" v="109"/>
          <ac:grpSpMkLst>
            <pc:docMk/>
            <pc:sldMk cId="4050324612" sldId="263"/>
            <ac:grpSpMk id="5" creationId="{460E20C6-6FB3-AF17-3BDC-9CE8B73F54EF}"/>
          </ac:grpSpMkLst>
        </pc:grpChg>
        <pc:picChg chg="add mod topLvl">
          <ac:chgData name="Sarah Carter" userId="4b4e2a7e9c42e1b2" providerId="LiveId" clId="{3A74267B-1304-4E57-993E-1BAD2B6E0F5F}" dt="2025-04-14T13:01:18.080" v="1020"/>
          <ac:picMkLst>
            <pc:docMk/>
            <pc:sldMk cId="4050324612" sldId="263"/>
            <ac:picMk id="3" creationId="{42429350-88B7-206F-2054-E86CA9B11C9A}"/>
          </ac:picMkLst>
        </pc:picChg>
        <pc:picChg chg="add mod">
          <ac:chgData name="Sarah Carter" userId="4b4e2a7e9c42e1b2" providerId="LiveId" clId="{3A74267B-1304-4E57-993E-1BAD2B6E0F5F}" dt="2025-04-14T13:01:19.019" v="2108"/>
          <ac:picMkLst>
            <pc:docMk/>
            <pc:sldMk cId="4050324612" sldId="263"/>
            <ac:picMk id="9" creationId="{741C314C-4206-7767-412E-49F5F838678A}"/>
          </ac:picMkLst>
        </pc:picChg>
      </pc:sldChg>
      <pc:sldChg chg="del">
        <pc:chgData name="Sarah Carter" userId="4b4e2a7e9c42e1b2" providerId="LiveId" clId="{3A74267B-1304-4E57-993E-1BAD2B6E0F5F}" dt="2025-04-14T12:59:46.923" v="0" actId="2696"/>
        <pc:sldMkLst>
          <pc:docMk/>
          <pc:sldMk cId="1584488378" sldId="264"/>
        </pc:sldMkLst>
      </pc:sldChg>
      <pc:sldChg chg="addSp delSp modSp add mod">
        <pc:chgData name="Sarah Carter" userId="4b4e2a7e9c42e1b2" providerId="LiveId" clId="{3A74267B-1304-4E57-993E-1BAD2B6E0F5F}" dt="2025-04-14T13:01:19.019" v="2116"/>
        <pc:sldMkLst>
          <pc:docMk/>
          <pc:sldMk cId="3612996125" sldId="264"/>
        </pc:sldMkLst>
        <pc:spChg chg="add mod topLvl">
          <ac:chgData name="Sarah Carter" userId="4b4e2a7e9c42e1b2" providerId="LiveId" clId="{3A74267B-1304-4E57-993E-1BAD2B6E0F5F}" dt="2025-04-14T13:01:18.199" v="1177" actId="948"/>
          <ac:spMkLst>
            <pc:docMk/>
            <pc:sldMk cId="3612996125" sldId="264"/>
            <ac:spMk id="4" creationId="{4761B003-827B-9D6F-018A-8AA145B3E5D9}"/>
          </ac:spMkLst>
        </pc:spChg>
        <pc:spChg chg="add mod">
          <ac:chgData name="Sarah Carter" userId="4b4e2a7e9c42e1b2" providerId="LiveId" clId="{3A74267B-1304-4E57-993E-1BAD2B6E0F5F}" dt="2025-04-14T13:01:18.435" v="1417" actId="948"/>
          <ac:spMkLst>
            <pc:docMk/>
            <pc:sldMk cId="3612996125" sldId="264"/>
            <ac:spMk id="6" creationId="{23878970-74C5-842A-6F11-52A73BD97D3B}"/>
          </ac:spMkLst>
        </pc:spChg>
        <pc:spChg chg="add mod">
          <ac:chgData name="Sarah Carter" userId="4b4e2a7e9c42e1b2" providerId="LiveId" clId="{3A74267B-1304-4E57-993E-1BAD2B6E0F5F}" dt="2025-04-14T13:01:18.688" v="1657" actId="948"/>
          <ac:spMkLst>
            <pc:docMk/>
            <pc:sldMk cId="3612996125" sldId="264"/>
            <ac:spMk id="7" creationId="{45AD16DD-7487-FD3E-475E-DD0F72C68A8E}"/>
          </ac:spMkLst>
        </pc:spChg>
        <pc:spChg chg="add mod">
          <ac:chgData name="Sarah Carter" userId="4b4e2a7e9c42e1b2" providerId="LiveId" clId="{3A74267B-1304-4E57-993E-1BAD2B6E0F5F}" dt="2025-04-14T13:01:18.885" v="1897" actId="948"/>
          <ac:spMkLst>
            <pc:docMk/>
            <pc:sldMk cId="3612996125" sldId="264"/>
            <ac:spMk id="8" creationId="{4480F8A3-66BA-33C3-75DD-92A6BFB5CE30}"/>
          </ac:spMkLst>
        </pc:spChg>
        <pc:grpChg chg="add del mod">
          <ac:chgData name="Sarah Carter" userId="4b4e2a7e9c42e1b2" providerId="LiveId" clId="{3A74267B-1304-4E57-993E-1BAD2B6E0F5F}" dt="2025-04-14T13:00:06.970" v="110"/>
          <ac:grpSpMkLst>
            <pc:docMk/>
            <pc:sldMk cId="3612996125" sldId="264"/>
            <ac:grpSpMk id="5" creationId="{39BA2F3C-8C7E-BCD8-B672-60F31A3E81C6}"/>
          </ac:grpSpMkLst>
        </pc:grpChg>
        <pc:picChg chg="add mod topLvl">
          <ac:chgData name="Sarah Carter" userId="4b4e2a7e9c42e1b2" providerId="LiveId" clId="{3A74267B-1304-4E57-993E-1BAD2B6E0F5F}" dt="2025-04-14T13:01:18.086" v="1028"/>
          <ac:picMkLst>
            <pc:docMk/>
            <pc:sldMk cId="3612996125" sldId="264"/>
            <ac:picMk id="3" creationId="{2A9A6C30-AE55-B96F-44C6-53EC7727508D}"/>
          </ac:picMkLst>
        </pc:picChg>
        <pc:picChg chg="add mod">
          <ac:chgData name="Sarah Carter" userId="4b4e2a7e9c42e1b2" providerId="LiveId" clId="{3A74267B-1304-4E57-993E-1BAD2B6E0F5F}" dt="2025-04-14T13:01:19.019" v="2116"/>
          <ac:picMkLst>
            <pc:docMk/>
            <pc:sldMk cId="3612996125" sldId="264"/>
            <ac:picMk id="9" creationId="{C40D5E38-180F-14F1-F9F7-84B56690ADA4}"/>
          </ac:picMkLst>
        </pc:picChg>
      </pc:sldChg>
      <pc:sldChg chg="addSp delSp modSp add mod">
        <pc:chgData name="Sarah Carter" userId="4b4e2a7e9c42e1b2" providerId="LiveId" clId="{3A74267B-1304-4E57-993E-1BAD2B6E0F5F}" dt="2025-04-14T13:01:19.019" v="2124"/>
        <pc:sldMkLst>
          <pc:docMk/>
          <pc:sldMk cId="1477695949" sldId="265"/>
        </pc:sldMkLst>
        <pc:spChg chg="add mod topLvl">
          <ac:chgData name="Sarah Carter" userId="4b4e2a7e9c42e1b2" providerId="LiveId" clId="{3A74267B-1304-4E57-993E-1BAD2B6E0F5F}" dt="2025-04-14T13:01:18.216" v="1192" actId="948"/>
          <ac:spMkLst>
            <pc:docMk/>
            <pc:sldMk cId="1477695949" sldId="265"/>
            <ac:spMk id="4" creationId="{ABCC7955-BE24-9355-7029-A8579E9DE21E}"/>
          </ac:spMkLst>
        </pc:spChg>
        <pc:spChg chg="add mod">
          <ac:chgData name="Sarah Carter" userId="4b4e2a7e9c42e1b2" providerId="LiveId" clId="{3A74267B-1304-4E57-993E-1BAD2B6E0F5F}" dt="2025-04-14T13:01:18.435" v="1432" actId="948"/>
          <ac:spMkLst>
            <pc:docMk/>
            <pc:sldMk cId="1477695949" sldId="265"/>
            <ac:spMk id="6" creationId="{FEEC7D08-B008-9DFB-7F3E-5A3742BBDAFE}"/>
          </ac:spMkLst>
        </pc:spChg>
        <pc:spChg chg="add mod">
          <ac:chgData name="Sarah Carter" userId="4b4e2a7e9c42e1b2" providerId="LiveId" clId="{3A74267B-1304-4E57-993E-1BAD2B6E0F5F}" dt="2025-04-14T13:01:18.706" v="1672" actId="948"/>
          <ac:spMkLst>
            <pc:docMk/>
            <pc:sldMk cId="1477695949" sldId="265"/>
            <ac:spMk id="7" creationId="{A5242885-3714-C9EB-5464-AE3DD0B6AFA9}"/>
          </ac:spMkLst>
        </pc:spChg>
        <pc:spChg chg="add mod">
          <ac:chgData name="Sarah Carter" userId="4b4e2a7e9c42e1b2" providerId="LiveId" clId="{3A74267B-1304-4E57-993E-1BAD2B6E0F5F}" dt="2025-04-14T13:01:18.899" v="1912" actId="948"/>
          <ac:spMkLst>
            <pc:docMk/>
            <pc:sldMk cId="1477695949" sldId="265"/>
            <ac:spMk id="8" creationId="{3375803B-57B2-2C91-C8F0-4DD79AAEF4BC}"/>
          </ac:spMkLst>
        </pc:spChg>
        <pc:grpChg chg="add del mod">
          <ac:chgData name="Sarah Carter" userId="4b4e2a7e9c42e1b2" providerId="LiveId" clId="{3A74267B-1304-4E57-993E-1BAD2B6E0F5F}" dt="2025-04-14T13:00:06.970" v="111"/>
          <ac:grpSpMkLst>
            <pc:docMk/>
            <pc:sldMk cId="1477695949" sldId="265"/>
            <ac:grpSpMk id="5" creationId="{5779ACF7-20A3-F7DA-A2A0-CB9B91046C6C}"/>
          </ac:grpSpMkLst>
        </pc:grpChg>
        <pc:picChg chg="add mod topLvl">
          <ac:chgData name="Sarah Carter" userId="4b4e2a7e9c42e1b2" providerId="LiveId" clId="{3A74267B-1304-4E57-993E-1BAD2B6E0F5F}" dt="2025-04-14T13:01:18.090" v="1036"/>
          <ac:picMkLst>
            <pc:docMk/>
            <pc:sldMk cId="1477695949" sldId="265"/>
            <ac:picMk id="3" creationId="{C25DB4AA-19A7-5DBE-FF3C-98818C4B4EC0}"/>
          </ac:picMkLst>
        </pc:picChg>
        <pc:picChg chg="add mod">
          <ac:chgData name="Sarah Carter" userId="4b4e2a7e9c42e1b2" providerId="LiveId" clId="{3A74267B-1304-4E57-993E-1BAD2B6E0F5F}" dt="2025-04-14T13:01:19.019" v="2124"/>
          <ac:picMkLst>
            <pc:docMk/>
            <pc:sldMk cId="1477695949" sldId="265"/>
            <ac:picMk id="9" creationId="{281F4CCE-7CAD-C50D-DF67-D795218784A7}"/>
          </ac:picMkLst>
        </pc:picChg>
      </pc:sldChg>
      <pc:sldChg chg="addSp delSp modSp add mod">
        <pc:chgData name="Sarah Carter" userId="4b4e2a7e9c42e1b2" providerId="LiveId" clId="{3A74267B-1304-4E57-993E-1BAD2B6E0F5F}" dt="2025-04-14T13:01:19.019" v="2132"/>
        <pc:sldMkLst>
          <pc:docMk/>
          <pc:sldMk cId="258819788" sldId="266"/>
        </pc:sldMkLst>
        <pc:spChg chg="add mod topLvl">
          <ac:chgData name="Sarah Carter" userId="4b4e2a7e9c42e1b2" providerId="LiveId" clId="{3A74267B-1304-4E57-993E-1BAD2B6E0F5F}" dt="2025-04-14T13:01:18.230" v="1207" actId="948"/>
          <ac:spMkLst>
            <pc:docMk/>
            <pc:sldMk cId="258819788" sldId="266"/>
            <ac:spMk id="4" creationId="{78E643E6-8D10-C073-76FD-B91E78444E42}"/>
          </ac:spMkLst>
        </pc:spChg>
        <pc:spChg chg="add mod">
          <ac:chgData name="Sarah Carter" userId="4b4e2a7e9c42e1b2" providerId="LiveId" clId="{3A74267B-1304-4E57-993E-1BAD2B6E0F5F}" dt="2025-04-14T13:01:18.451" v="1447" actId="948"/>
          <ac:spMkLst>
            <pc:docMk/>
            <pc:sldMk cId="258819788" sldId="266"/>
            <ac:spMk id="6" creationId="{686810E4-E3BD-451E-47D8-082BC0F745E5}"/>
          </ac:spMkLst>
        </pc:spChg>
        <pc:spChg chg="add mod">
          <ac:chgData name="Sarah Carter" userId="4b4e2a7e9c42e1b2" providerId="LiveId" clId="{3A74267B-1304-4E57-993E-1BAD2B6E0F5F}" dt="2025-04-14T13:01:18.720" v="1687" actId="948"/>
          <ac:spMkLst>
            <pc:docMk/>
            <pc:sldMk cId="258819788" sldId="266"/>
            <ac:spMk id="7" creationId="{1023EEB7-51B7-3BC2-B560-94D5BBE461BC}"/>
          </ac:spMkLst>
        </pc:spChg>
        <pc:spChg chg="add mod">
          <ac:chgData name="Sarah Carter" userId="4b4e2a7e9c42e1b2" providerId="LiveId" clId="{3A74267B-1304-4E57-993E-1BAD2B6E0F5F}" dt="2025-04-14T13:01:18.911" v="1927" actId="948"/>
          <ac:spMkLst>
            <pc:docMk/>
            <pc:sldMk cId="258819788" sldId="266"/>
            <ac:spMk id="8" creationId="{69D69249-282C-961F-ED08-049FE9D8DF14}"/>
          </ac:spMkLst>
        </pc:spChg>
        <pc:grpChg chg="add del mod">
          <ac:chgData name="Sarah Carter" userId="4b4e2a7e9c42e1b2" providerId="LiveId" clId="{3A74267B-1304-4E57-993E-1BAD2B6E0F5F}" dt="2025-04-14T13:00:18.043" v="230"/>
          <ac:grpSpMkLst>
            <pc:docMk/>
            <pc:sldMk cId="258819788" sldId="266"/>
            <ac:grpSpMk id="5" creationId="{9A883E5A-E2BD-62A6-A4F8-5AB82D3B0214}"/>
          </ac:grpSpMkLst>
        </pc:grpChg>
        <pc:picChg chg="add mod topLvl">
          <ac:chgData name="Sarah Carter" userId="4b4e2a7e9c42e1b2" providerId="LiveId" clId="{3A74267B-1304-4E57-993E-1BAD2B6E0F5F}" dt="2025-04-14T13:01:18.096" v="1044"/>
          <ac:picMkLst>
            <pc:docMk/>
            <pc:sldMk cId="258819788" sldId="266"/>
            <ac:picMk id="3" creationId="{E92B537A-EBF8-922E-9379-0D21F958A74C}"/>
          </ac:picMkLst>
        </pc:picChg>
        <pc:picChg chg="add mod">
          <ac:chgData name="Sarah Carter" userId="4b4e2a7e9c42e1b2" providerId="LiveId" clId="{3A74267B-1304-4E57-993E-1BAD2B6E0F5F}" dt="2025-04-14T13:01:19.019" v="2132"/>
          <ac:picMkLst>
            <pc:docMk/>
            <pc:sldMk cId="258819788" sldId="266"/>
            <ac:picMk id="9" creationId="{D11A5B0F-3596-B83D-001B-27BBE7236302}"/>
          </ac:picMkLst>
        </pc:picChg>
      </pc:sldChg>
      <pc:sldChg chg="addSp delSp modSp add mod">
        <pc:chgData name="Sarah Carter" userId="4b4e2a7e9c42e1b2" providerId="LiveId" clId="{3A74267B-1304-4E57-993E-1BAD2B6E0F5F}" dt="2025-04-14T13:01:19.019" v="2140"/>
        <pc:sldMkLst>
          <pc:docMk/>
          <pc:sldMk cId="1897203989" sldId="267"/>
        </pc:sldMkLst>
        <pc:spChg chg="add mod topLvl">
          <ac:chgData name="Sarah Carter" userId="4b4e2a7e9c42e1b2" providerId="LiveId" clId="{3A74267B-1304-4E57-993E-1BAD2B6E0F5F}" dt="2025-04-14T13:01:18.242" v="1222" actId="948"/>
          <ac:spMkLst>
            <pc:docMk/>
            <pc:sldMk cId="1897203989" sldId="267"/>
            <ac:spMk id="4" creationId="{FE61CD79-1F90-6307-ED46-9CE25926FA9C}"/>
          </ac:spMkLst>
        </pc:spChg>
        <pc:spChg chg="add mod">
          <ac:chgData name="Sarah Carter" userId="4b4e2a7e9c42e1b2" providerId="LiveId" clId="{3A74267B-1304-4E57-993E-1BAD2B6E0F5F}" dt="2025-04-14T13:01:18.482" v="1462" actId="948"/>
          <ac:spMkLst>
            <pc:docMk/>
            <pc:sldMk cId="1897203989" sldId="267"/>
            <ac:spMk id="6" creationId="{3D3DAF0E-563B-9781-E401-7621089061F5}"/>
          </ac:spMkLst>
        </pc:spChg>
        <pc:spChg chg="add mod">
          <ac:chgData name="Sarah Carter" userId="4b4e2a7e9c42e1b2" providerId="LiveId" clId="{3A74267B-1304-4E57-993E-1BAD2B6E0F5F}" dt="2025-04-14T13:01:18.734" v="1702" actId="948"/>
          <ac:spMkLst>
            <pc:docMk/>
            <pc:sldMk cId="1897203989" sldId="267"/>
            <ac:spMk id="7" creationId="{CE2A8201-93D2-3BD5-7E5D-0417CB018823}"/>
          </ac:spMkLst>
        </pc:spChg>
        <pc:spChg chg="add mod">
          <ac:chgData name="Sarah Carter" userId="4b4e2a7e9c42e1b2" providerId="LiveId" clId="{3A74267B-1304-4E57-993E-1BAD2B6E0F5F}" dt="2025-04-14T13:01:18.925" v="1942" actId="948"/>
          <ac:spMkLst>
            <pc:docMk/>
            <pc:sldMk cId="1897203989" sldId="267"/>
            <ac:spMk id="8" creationId="{1AB7F36C-09CE-A2DB-6251-8D86DA035763}"/>
          </ac:spMkLst>
        </pc:spChg>
        <pc:grpChg chg="add del mod">
          <ac:chgData name="Sarah Carter" userId="4b4e2a7e9c42e1b2" providerId="LiveId" clId="{3A74267B-1304-4E57-993E-1BAD2B6E0F5F}" dt="2025-04-14T13:00:18.045" v="231"/>
          <ac:grpSpMkLst>
            <pc:docMk/>
            <pc:sldMk cId="1897203989" sldId="267"/>
            <ac:grpSpMk id="5" creationId="{5CE6BB3E-7CFF-179A-A926-692FE5E308DF}"/>
          </ac:grpSpMkLst>
        </pc:grpChg>
        <pc:picChg chg="add mod topLvl">
          <ac:chgData name="Sarah Carter" userId="4b4e2a7e9c42e1b2" providerId="LiveId" clId="{3A74267B-1304-4E57-993E-1BAD2B6E0F5F}" dt="2025-04-14T13:01:18.100" v="1052"/>
          <ac:picMkLst>
            <pc:docMk/>
            <pc:sldMk cId="1897203989" sldId="267"/>
            <ac:picMk id="3" creationId="{13D17571-40D1-4557-2E0C-F99997CC035B}"/>
          </ac:picMkLst>
        </pc:picChg>
        <pc:picChg chg="add mod">
          <ac:chgData name="Sarah Carter" userId="4b4e2a7e9c42e1b2" providerId="LiveId" clId="{3A74267B-1304-4E57-993E-1BAD2B6E0F5F}" dt="2025-04-14T13:01:19.019" v="2140"/>
          <ac:picMkLst>
            <pc:docMk/>
            <pc:sldMk cId="1897203989" sldId="267"/>
            <ac:picMk id="9" creationId="{06CB53FD-F6E6-886C-774A-565AB1FD8AEB}"/>
          </ac:picMkLst>
        </pc:picChg>
      </pc:sldChg>
      <pc:sldChg chg="addSp delSp modSp add mod">
        <pc:chgData name="Sarah Carter" userId="4b4e2a7e9c42e1b2" providerId="LiveId" clId="{3A74267B-1304-4E57-993E-1BAD2B6E0F5F}" dt="2025-04-14T13:01:19.019" v="2148"/>
        <pc:sldMkLst>
          <pc:docMk/>
          <pc:sldMk cId="3379600716" sldId="268"/>
        </pc:sldMkLst>
        <pc:spChg chg="add mod topLvl">
          <ac:chgData name="Sarah Carter" userId="4b4e2a7e9c42e1b2" providerId="LiveId" clId="{3A74267B-1304-4E57-993E-1BAD2B6E0F5F}" dt="2025-04-14T13:01:18.254" v="1237" actId="948"/>
          <ac:spMkLst>
            <pc:docMk/>
            <pc:sldMk cId="3379600716" sldId="268"/>
            <ac:spMk id="4" creationId="{4BFD38F1-D158-EB4B-4866-13819503045A}"/>
          </ac:spMkLst>
        </pc:spChg>
        <pc:spChg chg="add mod">
          <ac:chgData name="Sarah Carter" userId="4b4e2a7e9c42e1b2" providerId="LiveId" clId="{3A74267B-1304-4E57-993E-1BAD2B6E0F5F}" dt="2025-04-14T13:01:18.500" v="1477" actId="948"/>
          <ac:spMkLst>
            <pc:docMk/>
            <pc:sldMk cId="3379600716" sldId="268"/>
            <ac:spMk id="6" creationId="{614AA050-D644-4549-D0A7-AC24BFC56AA1}"/>
          </ac:spMkLst>
        </pc:spChg>
        <pc:spChg chg="add mod">
          <ac:chgData name="Sarah Carter" userId="4b4e2a7e9c42e1b2" providerId="LiveId" clId="{3A74267B-1304-4E57-993E-1BAD2B6E0F5F}" dt="2025-04-14T13:01:18.746" v="1717" actId="948"/>
          <ac:spMkLst>
            <pc:docMk/>
            <pc:sldMk cId="3379600716" sldId="268"/>
            <ac:spMk id="7" creationId="{7B5C61B3-2D6D-8616-B632-3A80B5353DCD}"/>
          </ac:spMkLst>
        </pc:spChg>
        <pc:spChg chg="add mod">
          <ac:chgData name="Sarah Carter" userId="4b4e2a7e9c42e1b2" providerId="LiveId" clId="{3A74267B-1304-4E57-993E-1BAD2B6E0F5F}" dt="2025-04-14T13:01:18.937" v="1957" actId="948"/>
          <ac:spMkLst>
            <pc:docMk/>
            <pc:sldMk cId="3379600716" sldId="268"/>
            <ac:spMk id="8" creationId="{A63F2D47-A32E-7DAE-F9AA-C85ECEAF58CA}"/>
          </ac:spMkLst>
        </pc:spChg>
        <pc:grpChg chg="add del mod">
          <ac:chgData name="Sarah Carter" userId="4b4e2a7e9c42e1b2" providerId="LiveId" clId="{3A74267B-1304-4E57-993E-1BAD2B6E0F5F}" dt="2025-04-14T13:00:18.045" v="232"/>
          <ac:grpSpMkLst>
            <pc:docMk/>
            <pc:sldMk cId="3379600716" sldId="268"/>
            <ac:grpSpMk id="5" creationId="{83D6D0D3-2E1C-1BBA-4F90-6107B2662B88}"/>
          </ac:grpSpMkLst>
        </pc:grpChg>
        <pc:picChg chg="add mod topLvl">
          <ac:chgData name="Sarah Carter" userId="4b4e2a7e9c42e1b2" providerId="LiveId" clId="{3A74267B-1304-4E57-993E-1BAD2B6E0F5F}" dt="2025-04-14T13:01:18.103" v="1060"/>
          <ac:picMkLst>
            <pc:docMk/>
            <pc:sldMk cId="3379600716" sldId="268"/>
            <ac:picMk id="3" creationId="{A37B31E6-1FD3-4632-83B1-5BBDC296C20E}"/>
          </ac:picMkLst>
        </pc:picChg>
        <pc:picChg chg="add mod">
          <ac:chgData name="Sarah Carter" userId="4b4e2a7e9c42e1b2" providerId="LiveId" clId="{3A74267B-1304-4E57-993E-1BAD2B6E0F5F}" dt="2025-04-14T13:01:19.019" v="2148"/>
          <ac:picMkLst>
            <pc:docMk/>
            <pc:sldMk cId="3379600716" sldId="268"/>
            <ac:picMk id="9" creationId="{DE0F4CB8-9309-0B6E-29EE-EF045AA69045}"/>
          </ac:picMkLst>
        </pc:picChg>
      </pc:sldChg>
      <pc:sldChg chg="addSp delSp modSp add mod">
        <pc:chgData name="Sarah Carter" userId="4b4e2a7e9c42e1b2" providerId="LiveId" clId="{3A74267B-1304-4E57-993E-1BAD2B6E0F5F}" dt="2025-04-14T13:01:19.035" v="2156"/>
        <pc:sldMkLst>
          <pc:docMk/>
          <pc:sldMk cId="4108910511" sldId="269"/>
        </pc:sldMkLst>
        <pc:spChg chg="add mod topLvl">
          <ac:chgData name="Sarah Carter" userId="4b4e2a7e9c42e1b2" providerId="LiveId" clId="{3A74267B-1304-4E57-993E-1BAD2B6E0F5F}" dt="2025-04-14T13:01:18.266" v="1252" actId="948"/>
          <ac:spMkLst>
            <pc:docMk/>
            <pc:sldMk cId="4108910511" sldId="269"/>
            <ac:spMk id="4" creationId="{43B2AE96-72CE-6750-E684-22B335B7FE5B}"/>
          </ac:spMkLst>
        </pc:spChg>
        <pc:spChg chg="add mod">
          <ac:chgData name="Sarah Carter" userId="4b4e2a7e9c42e1b2" providerId="LiveId" clId="{3A74267B-1304-4E57-993E-1BAD2B6E0F5F}" dt="2025-04-14T13:01:18.514" v="1492" actId="948"/>
          <ac:spMkLst>
            <pc:docMk/>
            <pc:sldMk cId="4108910511" sldId="269"/>
            <ac:spMk id="6" creationId="{1C64ABB8-EC3A-D7C7-389D-CCFB5F2D1605}"/>
          </ac:spMkLst>
        </pc:spChg>
        <pc:spChg chg="add mod">
          <ac:chgData name="Sarah Carter" userId="4b4e2a7e9c42e1b2" providerId="LiveId" clId="{3A74267B-1304-4E57-993E-1BAD2B6E0F5F}" dt="2025-04-14T13:01:18.752" v="1732" actId="948"/>
          <ac:spMkLst>
            <pc:docMk/>
            <pc:sldMk cId="4108910511" sldId="269"/>
            <ac:spMk id="7" creationId="{84E800F1-14DB-F5F2-8C29-A87D80CFEE83}"/>
          </ac:spMkLst>
        </pc:spChg>
        <pc:spChg chg="add mod">
          <ac:chgData name="Sarah Carter" userId="4b4e2a7e9c42e1b2" providerId="LiveId" clId="{3A74267B-1304-4E57-993E-1BAD2B6E0F5F}" dt="2025-04-14T13:01:18.950" v="1972" actId="948"/>
          <ac:spMkLst>
            <pc:docMk/>
            <pc:sldMk cId="4108910511" sldId="269"/>
            <ac:spMk id="8" creationId="{DF522086-3160-64FB-203C-431B8E02ABAA}"/>
          </ac:spMkLst>
        </pc:spChg>
        <pc:grpChg chg="add del mod">
          <ac:chgData name="Sarah Carter" userId="4b4e2a7e9c42e1b2" providerId="LiveId" clId="{3A74267B-1304-4E57-993E-1BAD2B6E0F5F}" dt="2025-04-14T13:00:18.045" v="233"/>
          <ac:grpSpMkLst>
            <pc:docMk/>
            <pc:sldMk cId="4108910511" sldId="269"/>
            <ac:grpSpMk id="5" creationId="{A5462643-4A1D-312D-35C0-BAD60C28973A}"/>
          </ac:grpSpMkLst>
        </pc:grpChg>
        <pc:picChg chg="add mod topLvl">
          <ac:chgData name="Sarah Carter" userId="4b4e2a7e9c42e1b2" providerId="LiveId" clId="{3A74267B-1304-4E57-993E-1BAD2B6E0F5F}" dt="2025-04-14T13:01:18.103" v="1068"/>
          <ac:picMkLst>
            <pc:docMk/>
            <pc:sldMk cId="4108910511" sldId="269"/>
            <ac:picMk id="3" creationId="{D8D30FB7-698D-C2FD-C3BA-CF4C3C452BB5}"/>
          </ac:picMkLst>
        </pc:picChg>
        <pc:picChg chg="add mod">
          <ac:chgData name="Sarah Carter" userId="4b4e2a7e9c42e1b2" providerId="LiveId" clId="{3A74267B-1304-4E57-993E-1BAD2B6E0F5F}" dt="2025-04-14T13:01:19.035" v="2156"/>
          <ac:picMkLst>
            <pc:docMk/>
            <pc:sldMk cId="4108910511" sldId="269"/>
            <ac:picMk id="9" creationId="{9F01F207-2A12-31EC-0FCD-8F88022B4907}"/>
          </ac:picMkLst>
        </pc:picChg>
      </pc:sldChg>
      <pc:sldChg chg="addSp delSp modSp add mod">
        <pc:chgData name="Sarah Carter" userId="4b4e2a7e9c42e1b2" providerId="LiveId" clId="{3A74267B-1304-4E57-993E-1BAD2B6E0F5F}" dt="2025-04-14T13:01:19.035" v="2164"/>
        <pc:sldMkLst>
          <pc:docMk/>
          <pc:sldMk cId="74499378" sldId="270"/>
        </pc:sldMkLst>
        <pc:spChg chg="add mod topLvl">
          <ac:chgData name="Sarah Carter" userId="4b4e2a7e9c42e1b2" providerId="LiveId" clId="{3A74267B-1304-4E57-993E-1BAD2B6E0F5F}" dt="2025-04-14T13:01:18.278" v="1267" actId="948"/>
          <ac:spMkLst>
            <pc:docMk/>
            <pc:sldMk cId="74499378" sldId="270"/>
            <ac:spMk id="4" creationId="{9A3C8B61-6083-0E90-5015-3A7B5A08A61A}"/>
          </ac:spMkLst>
        </pc:spChg>
        <pc:spChg chg="add mod">
          <ac:chgData name="Sarah Carter" userId="4b4e2a7e9c42e1b2" providerId="LiveId" clId="{3A74267B-1304-4E57-993E-1BAD2B6E0F5F}" dt="2025-04-14T13:01:18.535" v="1507" actId="948"/>
          <ac:spMkLst>
            <pc:docMk/>
            <pc:sldMk cId="74499378" sldId="270"/>
            <ac:spMk id="6" creationId="{5006CFB1-EB30-CDE8-ACF5-AD7C1F6087C6}"/>
          </ac:spMkLst>
        </pc:spChg>
        <pc:spChg chg="add mod">
          <ac:chgData name="Sarah Carter" userId="4b4e2a7e9c42e1b2" providerId="LiveId" clId="{3A74267B-1304-4E57-993E-1BAD2B6E0F5F}" dt="2025-04-14T13:01:18.766" v="1747" actId="948"/>
          <ac:spMkLst>
            <pc:docMk/>
            <pc:sldMk cId="74499378" sldId="270"/>
            <ac:spMk id="7" creationId="{57AFB423-BEC3-0605-718D-CA3C424A70F4}"/>
          </ac:spMkLst>
        </pc:spChg>
        <pc:spChg chg="add mod">
          <ac:chgData name="Sarah Carter" userId="4b4e2a7e9c42e1b2" providerId="LiveId" clId="{3A74267B-1304-4E57-993E-1BAD2B6E0F5F}" dt="2025-04-14T13:01:18.958" v="1987" actId="948"/>
          <ac:spMkLst>
            <pc:docMk/>
            <pc:sldMk cId="74499378" sldId="270"/>
            <ac:spMk id="8" creationId="{8A248449-188E-6673-04C9-8A4C1CD94259}"/>
          </ac:spMkLst>
        </pc:spChg>
        <pc:grpChg chg="add del mod">
          <ac:chgData name="Sarah Carter" userId="4b4e2a7e9c42e1b2" providerId="LiveId" clId="{3A74267B-1304-4E57-993E-1BAD2B6E0F5F}" dt="2025-04-14T13:00:29.744" v="352"/>
          <ac:grpSpMkLst>
            <pc:docMk/>
            <pc:sldMk cId="74499378" sldId="270"/>
            <ac:grpSpMk id="5" creationId="{27D7AB51-0635-288F-B8BE-4F3B77E34AA2}"/>
          </ac:grpSpMkLst>
        </pc:grpChg>
        <pc:picChg chg="add mod topLvl">
          <ac:chgData name="Sarah Carter" userId="4b4e2a7e9c42e1b2" providerId="LiveId" clId="{3A74267B-1304-4E57-993E-1BAD2B6E0F5F}" dt="2025-04-14T13:01:18.103" v="1076"/>
          <ac:picMkLst>
            <pc:docMk/>
            <pc:sldMk cId="74499378" sldId="270"/>
            <ac:picMk id="3" creationId="{A64AAA23-20D9-A89A-0F9E-3E58650D3C38}"/>
          </ac:picMkLst>
        </pc:picChg>
        <pc:picChg chg="add mod">
          <ac:chgData name="Sarah Carter" userId="4b4e2a7e9c42e1b2" providerId="LiveId" clId="{3A74267B-1304-4E57-993E-1BAD2B6E0F5F}" dt="2025-04-14T13:01:19.035" v="2164"/>
          <ac:picMkLst>
            <pc:docMk/>
            <pc:sldMk cId="74499378" sldId="270"/>
            <ac:picMk id="9" creationId="{148F191E-45B4-DCB3-61DA-EAF5741C52EA}"/>
          </ac:picMkLst>
        </pc:picChg>
      </pc:sldChg>
      <pc:sldChg chg="addSp delSp modSp add mod">
        <pc:chgData name="Sarah Carter" userId="4b4e2a7e9c42e1b2" providerId="LiveId" clId="{3A74267B-1304-4E57-993E-1BAD2B6E0F5F}" dt="2025-04-14T13:01:19.035" v="2172"/>
        <pc:sldMkLst>
          <pc:docMk/>
          <pc:sldMk cId="3550633369" sldId="271"/>
        </pc:sldMkLst>
        <pc:spChg chg="add mod topLvl">
          <ac:chgData name="Sarah Carter" userId="4b4e2a7e9c42e1b2" providerId="LiveId" clId="{3A74267B-1304-4E57-993E-1BAD2B6E0F5F}" dt="2025-04-14T13:01:18.278" v="1282" actId="948"/>
          <ac:spMkLst>
            <pc:docMk/>
            <pc:sldMk cId="3550633369" sldId="271"/>
            <ac:spMk id="4" creationId="{B09B0E16-1C0C-7479-EF3B-9E92718A6EE1}"/>
          </ac:spMkLst>
        </pc:spChg>
        <pc:spChg chg="add mod">
          <ac:chgData name="Sarah Carter" userId="4b4e2a7e9c42e1b2" providerId="LiveId" clId="{3A74267B-1304-4E57-993E-1BAD2B6E0F5F}" dt="2025-04-14T13:01:18.548" v="1522" actId="948"/>
          <ac:spMkLst>
            <pc:docMk/>
            <pc:sldMk cId="3550633369" sldId="271"/>
            <ac:spMk id="6" creationId="{9844CB73-1B31-0DAE-1B47-4B50BDE8AC1C}"/>
          </ac:spMkLst>
        </pc:spChg>
        <pc:spChg chg="add mod">
          <ac:chgData name="Sarah Carter" userId="4b4e2a7e9c42e1b2" providerId="LiveId" clId="{3A74267B-1304-4E57-993E-1BAD2B6E0F5F}" dt="2025-04-14T13:01:18.785" v="1762" actId="948"/>
          <ac:spMkLst>
            <pc:docMk/>
            <pc:sldMk cId="3550633369" sldId="271"/>
            <ac:spMk id="7" creationId="{28B163B2-F671-E1B4-30E0-EE5F03FDE6C3}"/>
          </ac:spMkLst>
        </pc:spChg>
        <pc:spChg chg="add mod">
          <ac:chgData name="Sarah Carter" userId="4b4e2a7e9c42e1b2" providerId="LiveId" clId="{3A74267B-1304-4E57-993E-1BAD2B6E0F5F}" dt="2025-04-14T13:01:18.958" v="2002" actId="948"/>
          <ac:spMkLst>
            <pc:docMk/>
            <pc:sldMk cId="3550633369" sldId="271"/>
            <ac:spMk id="8" creationId="{4509D07D-6FCF-D29D-6010-B7A3D89962D1}"/>
          </ac:spMkLst>
        </pc:spChg>
        <pc:grpChg chg="add del mod">
          <ac:chgData name="Sarah Carter" userId="4b4e2a7e9c42e1b2" providerId="LiveId" clId="{3A74267B-1304-4E57-993E-1BAD2B6E0F5F}" dt="2025-04-14T13:00:29.744" v="353"/>
          <ac:grpSpMkLst>
            <pc:docMk/>
            <pc:sldMk cId="3550633369" sldId="271"/>
            <ac:grpSpMk id="5" creationId="{A29A3663-DE9F-15A9-8938-80853AAC09F8}"/>
          </ac:grpSpMkLst>
        </pc:grpChg>
        <pc:picChg chg="add mod topLvl">
          <ac:chgData name="Sarah Carter" userId="4b4e2a7e9c42e1b2" providerId="LiveId" clId="{3A74267B-1304-4E57-993E-1BAD2B6E0F5F}" dt="2025-04-14T13:01:18.119" v="1084"/>
          <ac:picMkLst>
            <pc:docMk/>
            <pc:sldMk cId="3550633369" sldId="271"/>
            <ac:picMk id="3" creationId="{84628517-AD27-1F27-5088-208F58DF5F47}"/>
          </ac:picMkLst>
        </pc:picChg>
        <pc:picChg chg="add mod">
          <ac:chgData name="Sarah Carter" userId="4b4e2a7e9c42e1b2" providerId="LiveId" clId="{3A74267B-1304-4E57-993E-1BAD2B6E0F5F}" dt="2025-04-14T13:01:19.035" v="2172"/>
          <ac:picMkLst>
            <pc:docMk/>
            <pc:sldMk cId="3550633369" sldId="271"/>
            <ac:picMk id="9" creationId="{2387A7AB-0B74-7183-9356-B0729AE7BFAC}"/>
          </ac:picMkLst>
        </pc:picChg>
      </pc:sldChg>
      <pc:sldChg chg="addSp delSp modSp add mod">
        <pc:chgData name="Sarah Carter" userId="4b4e2a7e9c42e1b2" providerId="LiveId" clId="{3A74267B-1304-4E57-993E-1BAD2B6E0F5F}" dt="2025-04-14T13:01:19.035" v="2180"/>
        <pc:sldMkLst>
          <pc:docMk/>
          <pc:sldMk cId="2433645959" sldId="272"/>
        </pc:sldMkLst>
        <pc:spChg chg="add mod topLvl">
          <ac:chgData name="Sarah Carter" userId="4b4e2a7e9c42e1b2" providerId="LiveId" clId="{3A74267B-1304-4E57-993E-1BAD2B6E0F5F}" dt="2025-04-14T13:01:18.303" v="1297" actId="948"/>
          <ac:spMkLst>
            <pc:docMk/>
            <pc:sldMk cId="2433645959" sldId="272"/>
            <ac:spMk id="4" creationId="{B52BF360-798D-A6EC-35BE-70E10F5AFA5B}"/>
          </ac:spMkLst>
        </pc:spChg>
        <pc:spChg chg="add mod">
          <ac:chgData name="Sarah Carter" userId="4b4e2a7e9c42e1b2" providerId="LiveId" clId="{3A74267B-1304-4E57-993E-1BAD2B6E0F5F}" dt="2025-04-14T13:01:18.567" v="1537" actId="948"/>
          <ac:spMkLst>
            <pc:docMk/>
            <pc:sldMk cId="2433645959" sldId="272"/>
            <ac:spMk id="6" creationId="{D437BFBB-A37F-CB09-D2EE-09B2D2625782}"/>
          </ac:spMkLst>
        </pc:spChg>
        <pc:spChg chg="add mod">
          <ac:chgData name="Sarah Carter" userId="4b4e2a7e9c42e1b2" providerId="LiveId" clId="{3A74267B-1304-4E57-993E-1BAD2B6E0F5F}" dt="2025-04-14T13:01:18.798" v="1777" actId="948"/>
          <ac:spMkLst>
            <pc:docMk/>
            <pc:sldMk cId="2433645959" sldId="272"/>
            <ac:spMk id="7" creationId="{0138C4DF-CE06-07A6-A847-60146C0E6F37}"/>
          </ac:spMkLst>
        </pc:spChg>
        <pc:spChg chg="add mod">
          <ac:chgData name="Sarah Carter" userId="4b4e2a7e9c42e1b2" providerId="LiveId" clId="{3A74267B-1304-4E57-993E-1BAD2B6E0F5F}" dt="2025-04-14T13:01:18.972" v="2017" actId="948"/>
          <ac:spMkLst>
            <pc:docMk/>
            <pc:sldMk cId="2433645959" sldId="272"/>
            <ac:spMk id="8" creationId="{687AEEA5-7018-4A7F-380C-9FD89E0D4ACA}"/>
          </ac:spMkLst>
        </pc:spChg>
        <pc:grpChg chg="add del mod">
          <ac:chgData name="Sarah Carter" userId="4b4e2a7e9c42e1b2" providerId="LiveId" clId="{3A74267B-1304-4E57-993E-1BAD2B6E0F5F}" dt="2025-04-14T13:00:29.744" v="354"/>
          <ac:grpSpMkLst>
            <pc:docMk/>
            <pc:sldMk cId="2433645959" sldId="272"/>
            <ac:grpSpMk id="5" creationId="{9000B988-0018-938B-F7DF-C430494DD5D7}"/>
          </ac:grpSpMkLst>
        </pc:grpChg>
        <pc:picChg chg="add mod topLvl">
          <ac:chgData name="Sarah Carter" userId="4b4e2a7e9c42e1b2" providerId="LiveId" clId="{3A74267B-1304-4E57-993E-1BAD2B6E0F5F}" dt="2025-04-14T13:01:18.119" v="1092"/>
          <ac:picMkLst>
            <pc:docMk/>
            <pc:sldMk cId="2433645959" sldId="272"/>
            <ac:picMk id="3" creationId="{7B8A75A7-84C5-00B7-9A74-610D4681B910}"/>
          </ac:picMkLst>
        </pc:picChg>
        <pc:picChg chg="add mod">
          <ac:chgData name="Sarah Carter" userId="4b4e2a7e9c42e1b2" providerId="LiveId" clId="{3A74267B-1304-4E57-993E-1BAD2B6E0F5F}" dt="2025-04-14T13:01:19.035" v="2180"/>
          <ac:picMkLst>
            <pc:docMk/>
            <pc:sldMk cId="2433645959" sldId="272"/>
            <ac:picMk id="9" creationId="{9283EAFA-F5F9-2A7C-CE89-ABAA385C9DAE}"/>
          </ac:picMkLst>
        </pc:picChg>
      </pc:sldChg>
      <pc:sldChg chg="addSp delSp modSp add mod">
        <pc:chgData name="Sarah Carter" userId="4b4e2a7e9c42e1b2" providerId="LiveId" clId="{3A74267B-1304-4E57-993E-1BAD2B6E0F5F}" dt="2025-04-14T13:01:19.051" v="2188"/>
        <pc:sldMkLst>
          <pc:docMk/>
          <pc:sldMk cId="3832476372" sldId="273"/>
        </pc:sldMkLst>
        <pc:spChg chg="add mod topLvl">
          <ac:chgData name="Sarah Carter" userId="4b4e2a7e9c42e1b2" providerId="LiveId" clId="{3A74267B-1304-4E57-993E-1BAD2B6E0F5F}" dt="2025-04-14T13:01:18.321" v="1312" actId="948"/>
          <ac:spMkLst>
            <pc:docMk/>
            <pc:sldMk cId="3832476372" sldId="273"/>
            <ac:spMk id="4" creationId="{77901399-FE5E-7C0A-C6C4-DC1196CB9B1E}"/>
          </ac:spMkLst>
        </pc:spChg>
        <pc:spChg chg="add mod">
          <ac:chgData name="Sarah Carter" userId="4b4e2a7e9c42e1b2" providerId="LiveId" clId="{3A74267B-1304-4E57-993E-1BAD2B6E0F5F}" dt="2025-04-14T13:01:18.583" v="1552" actId="948"/>
          <ac:spMkLst>
            <pc:docMk/>
            <pc:sldMk cId="3832476372" sldId="273"/>
            <ac:spMk id="6" creationId="{198C0949-C306-79BD-7382-8AD76FCBA357}"/>
          </ac:spMkLst>
        </pc:spChg>
        <pc:spChg chg="add mod">
          <ac:chgData name="Sarah Carter" userId="4b4e2a7e9c42e1b2" providerId="LiveId" clId="{3A74267B-1304-4E57-993E-1BAD2B6E0F5F}" dt="2025-04-14T13:01:18.808" v="1792" actId="948"/>
          <ac:spMkLst>
            <pc:docMk/>
            <pc:sldMk cId="3832476372" sldId="273"/>
            <ac:spMk id="7" creationId="{3DB44509-ED84-2EF3-6ECE-859767487B1A}"/>
          </ac:spMkLst>
        </pc:spChg>
        <pc:spChg chg="add mod">
          <ac:chgData name="Sarah Carter" userId="4b4e2a7e9c42e1b2" providerId="LiveId" clId="{3A74267B-1304-4E57-993E-1BAD2B6E0F5F}" dt="2025-04-14T13:01:18.975" v="2032" actId="948"/>
          <ac:spMkLst>
            <pc:docMk/>
            <pc:sldMk cId="3832476372" sldId="273"/>
            <ac:spMk id="8" creationId="{91B601CA-BFB9-4A6E-77D9-00B73C731830}"/>
          </ac:spMkLst>
        </pc:spChg>
        <pc:grpChg chg="add del mod">
          <ac:chgData name="Sarah Carter" userId="4b4e2a7e9c42e1b2" providerId="LiveId" clId="{3A74267B-1304-4E57-993E-1BAD2B6E0F5F}" dt="2025-04-14T13:00:29.744" v="355"/>
          <ac:grpSpMkLst>
            <pc:docMk/>
            <pc:sldMk cId="3832476372" sldId="273"/>
            <ac:grpSpMk id="5" creationId="{10D5C2A4-CCA8-C268-E9F7-C9D2EBBDE913}"/>
          </ac:grpSpMkLst>
        </pc:grpChg>
        <pc:picChg chg="add mod topLvl">
          <ac:chgData name="Sarah Carter" userId="4b4e2a7e9c42e1b2" providerId="LiveId" clId="{3A74267B-1304-4E57-993E-1BAD2B6E0F5F}" dt="2025-04-14T13:01:18.119" v="1100"/>
          <ac:picMkLst>
            <pc:docMk/>
            <pc:sldMk cId="3832476372" sldId="273"/>
            <ac:picMk id="3" creationId="{B7184BBF-0558-E8FC-3D87-A045A403DDEA}"/>
          </ac:picMkLst>
        </pc:picChg>
        <pc:picChg chg="add mod">
          <ac:chgData name="Sarah Carter" userId="4b4e2a7e9c42e1b2" providerId="LiveId" clId="{3A74267B-1304-4E57-993E-1BAD2B6E0F5F}" dt="2025-04-14T13:01:19.051" v="2188"/>
          <ac:picMkLst>
            <pc:docMk/>
            <pc:sldMk cId="3832476372" sldId="273"/>
            <ac:picMk id="9" creationId="{B45C1765-B94C-26BC-ACFE-631548D4E3DD}"/>
          </ac:picMkLst>
        </pc:picChg>
      </pc:sldChg>
      <pc:sldChg chg="addSp delSp modSp add mod">
        <pc:chgData name="Sarah Carter" userId="4b4e2a7e9c42e1b2" providerId="LiveId" clId="{3A74267B-1304-4E57-993E-1BAD2B6E0F5F}" dt="2025-04-14T13:01:19.051" v="2196"/>
        <pc:sldMkLst>
          <pc:docMk/>
          <pc:sldMk cId="3182867574" sldId="274"/>
        </pc:sldMkLst>
        <pc:spChg chg="add mod topLvl">
          <ac:chgData name="Sarah Carter" userId="4b4e2a7e9c42e1b2" providerId="LiveId" clId="{3A74267B-1304-4E57-993E-1BAD2B6E0F5F}" dt="2025-04-14T13:01:18.343" v="1327" actId="948"/>
          <ac:spMkLst>
            <pc:docMk/>
            <pc:sldMk cId="3182867574" sldId="274"/>
            <ac:spMk id="4" creationId="{A490F2CE-F876-26A5-CEDC-C4512C64209F}"/>
          </ac:spMkLst>
        </pc:spChg>
        <pc:spChg chg="add mod">
          <ac:chgData name="Sarah Carter" userId="4b4e2a7e9c42e1b2" providerId="LiveId" clId="{3A74267B-1304-4E57-993E-1BAD2B6E0F5F}" dt="2025-04-14T13:01:18.593" v="1567" actId="948"/>
          <ac:spMkLst>
            <pc:docMk/>
            <pc:sldMk cId="3182867574" sldId="274"/>
            <ac:spMk id="6" creationId="{16192723-5293-CAA6-C660-463AE6A10E33}"/>
          </ac:spMkLst>
        </pc:spChg>
        <pc:spChg chg="add mod">
          <ac:chgData name="Sarah Carter" userId="4b4e2a7e9c42e1b2" providerId="LiveId" clId="{3A74267B-1304-4E57-993E-1BAD2B6E0F5F}" dt="2025-04-14T13:01:18.820" v="1807" actId="948"/>
          <ac:spMkLst>
            <pc:docMk/>
            <pc:sldMk cId="3182867574" sldId="274"/>
            <ac:spMk id="7" creationId="{B927BABE-1F1B-DDF4-FCC4-B3C28BA4819B}"/>
          </ac:spMkLst>
        </pc:spChg>
        <pc:spChg chg="add mod">
          <ac:chgData name="Sarah Carter" userId="4b4e2a7e9c42e1b2" providerId="LiveId" clId="{3A74267B-1304-4E57-993E-1BAD2B6E0F5F}" dt="2025-04-14T13:01:18.987" v="2047" actId="948"/>
          <ac:spMkLst>
            <pc:docMk/>
            <pc:sldMk cId="3182867574" sldId="274"/>
            <ac:spMk id="8" creationId="{9E347914-9932-E321-A7AD-AD0BD7F25DAB}"/>
          </ac:spMkLst>
        </pc:spChg>
        <pc:grpChg chg="add del mod">
          <ac:chgData name="Sarah Carter" userId="4b4e2a7e9c42e1b2" providerId="LiveId" clId="{3A74267B-1304-4E57-993E-1BAD2B6E0F5F}" dt="2025-04-14T13:00:39.791" v="474"/>
          <ac:grpSpMkLst>
            <pc:docMk/>
            <pc:sldMk cId="3182867574" sldId="274"/>
            <ac:grpSpMk id="5" creationId="{4E3891C8-FDF2-B154-0244-1374889A8252}"/>
          </ac:grpSpMkLst>
        </pc:grpChg>
        <pc:picChg chg="add mod topLvl">
          <ac:chgData name="Sarah Carter" userId="4b4e2a7e9c42e1b2" providerId="LiveId" clId="{3A74267B-1304-4E57-993E-1BAD2B6E0F5F}" dt="2025-04-14T13:01:18.135" v="1108"/>
          <ac:picMkLst>
            <pc:docMk/>
            <pc:sldMk cId="3182867574" sldId="274"/>
            <ac:picMk id="3" creationId="{D5A7C641-D6BD-5C6A-70BF-0592150DC458}"/>
          </ac:picMkLst>
        </pc:picChg>
        <pc:picChg chg="add mod">
          <ac:chgData name="Sarah Carter" userId="4b4e2a7e9c42e1b2" providerId="LiveId" clId="{3A74267B-1304-4E57-993E-1BAD2B6E0F5F}" dt="2025-04-14T13:01:19.051" v="2196"/>
          <ac:picMkLst>
            <pc:docMk/>
            <pc:sldMk cId="3182867574" sldId="274"/>
            <ac:picMk id="9" creationId="{4BD4CFB1-B816-1F36-336D-76CE7AE0014A}"/>
          </ac:picMkLst>
        </pc:picChg>
      </pc:sldChg>
      <pc:sldChg chg="addSp delSp modSp add mod">
        <pc:chgData name="Sarah Carter" userId="4b4e2a7e9c42e1b2" providerId="LiveId" clId="{3A74267B-1304-4E57-993E-1BAD2B6E0F5F}" dt="2025-04-14T13:01:19.051" v="2204"/>
        <pc:sldMkLst>
          <pc:docMk/>
          <pc:sldMk cId="334347187" sldId="275"/>
        </pc:sldMkLst>
        <pc:spChg chg="add mod topLvl">
          <ac:chgData name="Sarah Carter" userId="4b4e2a7e9c42e1b2" providerId="LiveId" clId="{3A74267B-1304-4E57-993E-1BAD2B6E0F5F}" dt="2025-04-14T13:01:18.356" v="1342" actId="948"/>
          <ac:spMkLst>
            <pc:docMk/>
            <pc:sldMk cId="334347187" sldId="275"/>
            <ac:spMk id="4" creationId="{5B8D8818-F287-1FD5-E97B-A6E7657B0E24}"/>
          </ac:spMkLst>
        </pc:spChg>
        <pc:spChg chg="add mod">
          <ac:chgData name="Sarah Carter" userId="4b4e2a7e9c42e1b2" providerId="LiveId" clId="{3A74267B-1304-4E57-993E-1BAD2B6E0F5F}" dt="2025-04-14T13:01:18.609" v="1582" actId="948"/>
          <ac:spMkLst>
            <pc:docMk/>
            <pc:sldMk cId="334347187" sldId="275"/>
            <ac:spMk id="6" creationId="{CF4367ED-F559-4735-2ED7-E7BFF9F6A5CD}"/>
          </ac:spMkLst>
        </pc:spChg>
        <pc:spChg chg="add mod">
          <ac:chgData name="Sarah Carter" userId="4b4e2a7e9c42e1b2" providerId="LiveId" clId="{3A74267B-1304-4E57-993E-1BAD2B6E0F5F}" dt="2025-04-14T13:01:18.830" v="1822" actId="948"/>
          <ac:spMkLst>
            <pc:docMk/>
            <pc:sldMk cId="334347187" sldId="275"/>
            <ac:spMk id="7" creationId="{78B743AA-3EBE-86D4-D4B2-6498F1C17F5E}"/>
          </ac:spMkLst>
        </pc:spChg>
        <pc:spChg chg="add mod">
          <ac:chgData name="Sarah Carter" userId="4b4e2a7e9c42e1b2" providerId="LiveId" clId="{3A74267B-1304-4E57-993E-1BAD2B6E0F5F}" dt="2025-04-14T13:01:18.987" v="2062" actId="948"/>
          <ac:spMkLst>
            <pc:docMk/>
            <pc:sldMk cId="334347187" sldId="275"/>
            <ac:spMk id="8" creationId="{BB52BED6-0125-43C2-C41E-90834D8D919F}"/>
          </ac:spMkLst>
        </pc:spChg>
        <pc:grpChg chg="add del mod">
          <ac:chgData name="Sarah Carter" userId="4b4e2a7e9c42e1b2" providerId="LiveId" clId="{3A74267B-1304-4E57-993E-1BAD2B6E0F5F}" dt="2025-04-14T13:00:39.791" v="475"/>
          <ac:grpSpMkLst>
            <pc:docMk/>
            <pc:sldMk cId="334347187" sldId="275"/>
            <ac:grpSpMk id="5" creationId="{441DE927-82A9-48EA-A731-613F2BAD13C1}"/>
          </ac:grpSpMkLst>
        </pc:grpChg>
        <pc:picChg chg="add mod topLvl">
          <ac:chgData name="Sarah Carter" userId="4b4e2a7e9c42e1b2" providerId="LiveId" clId="{3A74267B-1304-4E57-993E-1BAD2B6E0F5F}" dt="2025-04-14T13:01:18.135" v="1116"/>
          <ac:picMkLst>
            <pc:docMk/>
            <pc:sldMk cId="334347187" sldId="275"/>
            <ac:picMk id="3" creationId="{B777527D-550E-4563-0AE6-C18001F47AC9}"/>
          </ac:picMkLst>
        </pc:picChg>
        <pc:picChg chg="add mod">
          <ac:chgData name="Sarah Carter" userId="4b4e2a7e9c42e1b2" providerId="LiveId" clId="{3A74267B-1304-4E57-993E-1BAD2B6E0F5F}" dt="2025-04-14T13:01:19.051" v="2204"/>
          <ac:picMkLst>
            <pc:docMk/>
            <pc:sldMk cId="334347187" sldId="275"/>
            <ac:picMk id="9" creationId="{68116781-6F4B-AF84-A8D8-B5E4E094679A}"/>
          </ac:picMkLst>
        </pc:picChg>
      </pc:sldChg>
      <pc:sldChg chg="addSp delSp modSp add mod">
        <pc:chgData name="Sarah Carter" userId="4b4e2a7e9c42e1b2" providerId="LiveId" clId="{3A74267B-1304-4E57-993E-1BAD2B6E0F5F}" dt="2025-04-14T13:01:19.061" v="2212"/>
        <pc:sldMkLst>
          <pc:docMk/>
          <pc:sldMk cId="2848726556" sldId="276"/>
        </pc:sldMkLst>
        <pc:spChg chg="add mod topLvl">
          <ac:chgData name="Sarah Carter" userId="4b4e2a7e9c42e1b2" providerId="LiveId" clId="{3A74267B-1304-4E57-993E-1BAD2B6E0F5F}" dt="2025-04-14T13:01:18.362" v="1357" actId="948"/>
          <ac:spMkLst>
            <pc:docMk/>
            <pc:sldMk cId="2848726556" sldId="276"/>
            <ac:spMk id="4" creationId="{C2CDDF36-06DB-D164-6D5C-9694C00BBDB6}"/>
          </ac:spMkLst>
        </pc:spChg>
        <pc:spChg chg="add mod">
          <ac:chgData name="Sarah Carter" userId="4b4e2a7e9c42e1b2" providerId="LiveId" clId="{3A74267B-1304-4E57-993E-1BAD2B6E0F5F}" dt="2025-04-14T13:01:18.625" v="1597" actId="948"/>
          <ac:spMkLst>
            <pc:docMk/>
            <pc:sldMk cId="2848726556" sldId="276"/>
            <ac:spMk id="6" creationId="{05A1E2FC-BF53-FF62-FA71-1543E79174D0}"/>
          </ac:spMkLst>
        </pc:spChg>
        <pc:spChg chg="add mod">
          <ac:chgData name="Sarah Carter" userId="4b4e2a7e9c42e1b2" providerId="LiveId" clId="{3A74267B-1304-4E57-993E-1BAD2B6E0F5F}" dt="2025-04-14T13:01:18.840" v="1837" actId="948"/>
          <ac:spMkLst>
            <pc:docMk/>
            <pc:sldMk cId="2848726556" sldId="276"/>
            <ac:spMk id="7" creationId="{A24912E0-39DB-3FFC-9C00-488E656BA3F8}"/>
          </ac:spMkLst>
        </pc:spChg>
        <pc:spChg chg="add mod">
          <ac:chgData name="Sarah Carter" userId="4b4e2a7e9c42e1b2" providerId="LiveId" clId="{3A74267B-1304-4E57-993E-1BAD2B6E0F5F}" dt="2025-04-14T13:01:19.003" v="2077" actId="948"/>
          <ac:spMkLst>
            <pc:docMk/>
            <pc:sldMk cId="2848726556" sldId="276"/>
            <ac:spMk id="8" creationId="{72865D47-9BD3-13AD-5EC2-0DD7A83A74E0}"/>
          </ac:spMkLst>
        </pc:spChg>
        <pc:grpChg chg="add del mod">
          <ac:chgData name="Sarah Carter" userId="4b4e2a7e9c42e1b2" providerId="LiveId" clId="{3A74267B-1304-4E57-993E-1BAD2B6E0F5F}" dt="2025-04-14T13:00:39.791" v="476"/>
          <ac:grpSpMkLst>
            <pc:docMk/>
            <pc:sldMk cId="2848726556" sldId="276"/>
            <ac:grpSpMk id="5" creationId="{969C3076-ABCC-9DBB-395D-1E608C17F255}"/>
          </ac:grpSpMkLst>
        </pc:grpChg>
        <pc:picChg chg="add mod topLvl">
          <ac:chgData name="Sarah Carter" userId="4b4e2a7e9c42e1b2" providerId="LiveId" clId="{3A74267B-1304-4E57-993E-1BAD2B6E0F5F}" dt="2025-04-14T13:01:18.151" v="1124"/>
          <ac:picMkLst>
            <pc:docMk/>
            <pc:sldMk cId="2848726556" sldId="276"/>
            <ac:picMk id="3" creationId="{31F6D051-88D5-712A-1EDA-AF41431D26FF}"/>
          </ac:picMkLst>
        </pc:picChg>
        <pc:picChg chg="add mod">
          <ac:chgData name="Sarah Carter" userId="4b4e2a7e9c42e1b2" providerId="LiveId" clId="{3A74267B-1304-4E57-993E-1BAD2B6E0F5F}" dt="2025-04-14T13:01:19.061" v="2212"/>
          <ac:picMkLst>
            <pc:docMk/>
            <pc:sldMk cId="2848726556" sldId="276"/>
            <ac:picMk id="9" creationId="{5A9B94EA-AA37-5325-1D4B-1FBCB140564A}"/>
          </ac:picMkLst>
        </pc:picChg>
      </pc:sldChg>
      <pc:sldChg chg="addSp delSp modSp add mod">
        <pc:chgData name="Sarah Carter" userId="4b4e2a7e9c42e1b2" providerId="LiveId" clId="{3A74267B-1304-4E57-993E-1BAD2B6E0F5F}" dt="2025-04-14T13:01:19.063" v="2220"/>
        <pc:sldMkLst>
          <pc:docMk/>
          <pc:sldMk cId="2665920907" sldId="277"/>
        </pc:sldMkLst>
        <pc:spChg chg="add mod topLvl">
          <ac:chgData name="Sarah Carter" userId="4b4e2a7e9c42e1b2" providerId="LiveId" clId="{3A74267B-1304-4E57-993E-1BAD2B6E0F5F}" dt="2025-04-14T13:01:18.374" v="1372" actId="948"/>
          <ac:spMkLst>
            <pc:docMk/>
            <pc:sldMk cId="2665920907" sldId="277"/>
            <ac:spMk id="4" creationId="{29653941-CF67-D9A7-16A5-D71D470AF39B}"/>
          </ac:spMkLst>
        </pc:spChg>
        <pc:spChg chg="add mod">
          <ac:chgData name="Sarah Carter" userId="4b4e2a7e9c42e1b2" providerId="LiveId" clId="{3A74267B-1304-4E57-993E-1BAD2B6E0F5F}" dt="2025-04-14T13:01:18.646" v="1612" actId="948"/>
          <ac:spMkLst>
            <pc:docMk/>
            <pc:sldMk cId="2665920907" sldId="277"/>
            <ac:spMk id="6" creationId="{A1AB3ADD-35F4-9D0B-10F2-D956C5367781}"/>
          </ac:spMkLst>
        </pc:spChg>
        <pc:spChg chg="add mod">
          <ac:chgData name="Sarah Carter" userId="4b4e2a7e9c42e1b2" providerId="LiveId" clId="{3A74267B-1304-4E57-993E-1BAD2B6E0F5F}" dt="2025-04-14T13:01:18.851" v="1852" actId="948"/>
          <ac:spMkLst>
            <pc:docMk/>
            <pc:sldMk cId="2665920907" sldId="277"/>
            <ac:spMk id="7" creationId="{09F2EB04-78B5-70D3-A9B5-8FA10232CEC3}"/>
          </ac:spMkLst>
        </pc:spChg>
        <pc:spChg chg="add mod">
          <ac:chgData name="Sarah Carter" userId="4b4e2a7e9c42e1b2" providerId="LiveId" clId="{3A74267B-1304-4E57-993E-1BAD2B6E0F5F}" dt="2025-04-14T13:01:19.003" v="2092" actId="948"/>
          <ac:spMkLst>
            <pc:docMk/>
            <pc:sldMk cId="2665920907" sldId="277"/>
            <ac:spMk id="8" creationId="{E39DB017-C4B3-DC98-16BD-65F0DAA8338B}"/>
          </ac:spMkLst>
        </pc:spChg>
        <pc:grpChg chg="add del mod">
          <ac:chgData name="Sarah Carter" userId="4b4e2a7e9c42e1b2" providerId="LiveId" clId="{3A74267B-1304-4E57-993E-1BAD2B6E0F5F}" dt="2025-04-14T13:00:39.791" v="477"/>
          <ac:grpSpMkLst>
            <pc:docMk/>
            <pc:sldMk cId="2665920907" sldId="277"/>
            <ac:grpSpMk id="5" creationId="{A769D3FF-02F7-B2B0-08DE-A6471272F96C}"/>
          </ac:grpSpMkLst>
        </pc:grpChg>
        <pc:picChg chg="add mod topLvl">
          <ac:chgData name="Sarah Carter" userId="4b4e2a7e9c42e1b2" providerId="LiveId" clId="{3A74267B-1304-4E57-993E-1BAD2B6E0F5F}" dt="2025-04-14T13:01:18.151" v="1132"/>
          <ac:picMkLst>
            <pc:docMk/>
            <pc:sldMk cId="2665920907" sldId="277"/>
            <ac:picMk id="3" creationId="{0F45C20C-EBDD-2311-45E7-F0611B3BA68F}"/>
          </ac:picMkLst>
        </pc:picChg>
        <pc:picChg chg="add mod">
          <ac:chgData name="Sarah Carter" userId="4b4e2a7e9c42e1b2" providerId="LiveId" clId="{3A74267B-1304-4E57-993E-1BAD2B6E0F5F}" dt="2025-04-14T13:01:19.063" v="2220"/>
          <ac:picMkLst>
            <pc:docMk/>
            <pc:sldMk cId="2665920907" sldId="277"/>
            <ac:picMk id="9" creationId="{67C30C6A-D007-A932-9F49-BE3AAC9B30B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4D673721-8AAE-DBC8-6741-64F5807187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CA57C42-97C4-2717-B40A-E75F0C7C4DAB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A739705-5097-C3D1-EF8E-9CD1E04B63A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A181D25-9233-C9D5-83CB-93F173F6A5E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6372086-4FB4-CC2C-7DC5-A60B9563B28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F328F84-7AC2-EC96-4111-4AC42A9354A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402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4628517-AD27-1F27-5088-208F58DF5F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09B0E16-1C0C-7479-EF3B-9E92718A6EE1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9844CB73-1B31-0DAE-1B47-4B50BDE8AC1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8B163B2-F671-E1B4-30E0-EE5F03FDE6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4509D07D-6FCF-D29D-6010-B7A3D89962D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387A7AB-0B74-7183-9356-B0729AE7BFA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33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B8A75A7-84C5-00B7-9A74-610D4681B9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52BF360-798D-A6EC-35BE-70E10F5AFA5B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D437BFBB-A37F-CB09-D2EE-09B2D262578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138C4DF-CE06-07A6-A847-60146C0E6F3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87AEEA5-7018-4A7F-380C-9FD89E0D4AC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283EAFA-F5F9-2A7C-CE89-ABAA385C9DA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645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7184BBF-0558-E8FC-3D87-A045A403DD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7901399-FE5E-7C0A-C6C4-DC1196CB9B1E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98C0949-C306-79BD-7382-8AD76FCBA35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DB44509-ED84-2EF3-6ECE-859767487B1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1B601CA-BFB9-4A6E-77D9-00B73C73183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45C1765-B94C-26BC-ACFE-631548D4E3D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476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5A7C641-D6BD-5C6A-70BF-0592150DC4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490F2CE-F876-26A5-CEDC-C4512C64209F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6192723-5293-CAA6-C660-463AE6A10E3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B927BABE-1F1B-DDF4-FCC4-B3C28BA4819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E347914-9932-E321-A7AD-AD0BD7F25DA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BD4CFB1-B816-1F36-336D-76CE7AE0014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67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777527D-550E-4563-0AE6-C18001F47A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B8D8818-F287-1FD5-E97B-A6E7657B0E24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F4367ED-F559-4735-2ED7-E7BFF9F6A5C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8B743AA-3EBE-86D4-D4B2-6498F1C17F5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BB52BED6-0125-43C2-C41E-90834D8D919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8116781-6F4B-AF84-A8D8-B5E4E094679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47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1F6D051-88D5-712A-1EDA-AF41431D26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2CDDF36-06DB-D164-6D5C-9694C00BBDB6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5A1E2FC-BF53-FF62-FA71-1543E79174D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A24912E0-39DB-3FFC-9C00-488E656BA3F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2865D47-9BD3-13AD-5EC2-0DD7A83A74E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A9B94EA-AA37-5325-1D4B-1FBCB140564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726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F45C20C-EBDD-2311-45E7-F0611B3BA6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9653941-CF67-D9A7-16A5-D71D470AF39B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1AB3ADD-35F4-9D0B-10F2-D956C536778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9F2EB04-78B5-70D3-A9B5-8FA10232CE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39DB017-C4B3-DC98-16BD-65F0DAA8338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7C30C6A-D007-A932-9F49-BE3AAC9B30B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920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42429350-88B7-206F-2054-E86CA9B11C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2D525FD-6602-4D3F-2F9A-3FF7695075A7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EFE1D10-4D33-E9F6-F5AD-6CDE7764C83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E484D31-8846-A330-FFDF-F8A047DD8D6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A7FEAD10-E08B-2F08-C23A-D3ECE87A2A6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41C314C-4206-7767-412E-49F5F838678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24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A9A6C30-AE55-B96F-44C6-53EC772750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761B003-827B-9D6F-018A-8AA145B3E5D9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3878970-74C5-842A-6F11-52A73BD97D3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45AD16DD-7487-FD3E-475E-DD0F72C68A8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4480F8A3-66BA-33C3-75DD-92A6BFB5CE3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40D5E38-180F-14F1-F9F7-84B56690ADA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996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25DB4AA-19A7-5DBE-FF3C-98818C4B4E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BCC7955-BE24-9355-7029-A8579E9DE21E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EEC7D08-B008-9DFB-7F3E-5A3742BBDAF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A5242885-3714-C9EB-5464-AE3DD0B6AFA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3375803B-57B2-2C91-C8F0-4DD79AAEF4B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81F4CCE-7CAD-C50D-DF67-D795218784A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695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92B537A-EBF8-922E-9379-0D21F958A7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8E643E6-8D10-C073-76FD-B91E78444E42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686810E4-E3BD-451E-47D8-082BC0F745E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023EEB7-51B7-3BC2-B560-94D5BBE461B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9D69249-282C-961F-ED08-049FE9D8DF1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11A5B0F-3596-B83D-001B-27BBE723630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19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3D17571-40D1-4557-2E0C-F99997CC03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FE61CD79-1F90-6307-ED46-9CE25926FA9C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D3DAF0E-563B-9781-E401-7621089061F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E2A8201-93D2-3BD5-7E5D-0417CB01882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AB7F36C-09CE-A2DB-6251-8D86DA03576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6CB53FD-F6E6-886C-774A-565AB1FD8AE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203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37B31E6-1FD3-4632-83B1-5BBDC296C2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BFD38F1-D158-EB4B-4866-13819503045A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614AA050-D644-4549-D0A7-AC24BFC56AA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B5C61B3-2D6D-8616-B632-3A80B5353DC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A63F2D47-A32E-7DAE-F9AA-C85ECEAF58C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E0F4CB8-9309-0B6E-29EE-EF045AA6904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600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8D30FB7-698D-C2FD-C3BA-CF4C3C452B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3B2AE96-72CE-6750-E684-22B335B7FE5B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C64ABB8-EC3A-D7C7-389D-CCFB5F2D160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84E800F1-14DB-F5F2-8C29-A87D80CFEE8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DF522086-3160-64FB-203C-431B8E02ABA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F01F207-2A12-31EC-0FCD-8F88022B490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910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64AAA23-20D9-A89A-0F9E-3E58650D3C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797300"/>
            <a:ext cx="5830253" cy="38989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A3C8B61-6083-0E90-5015-3A7B5A08A61A}"/>
              </a:ext>
            </a:extLst>
          </p:cNvPr>
          <p:cNvSpPr txBox="1"/>
          <p:nvPr/>
        </p:nvSpPr>
        <p:spPr>
          <a:xfrm>
            <a:off x="965200" y="25908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5006CFB1-EB30-CDE8-ACF5-AD7C1F6087C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57AFB423-BEC3-0605-718D-CA3C424A70F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8A248449-188E-6673-04C9-8A4C1CD9425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48F191E-45B4-DCB3-61DA-EAF5741C52E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93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2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2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2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2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7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848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2024-12-11T02:50:01Z</dcterms:created>
  <dcterms:modified xsi:type="dcterms:W3CDTF">2025-04-14T13:01:25Z</dcterms:modified>
</cp:coreProperties>
</file>