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custDataLst>
    <p:tags r:id="rId4"/>
  </p:custDataLst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 varScale="1">
        <p:scale>
          <a:sx n="73" d="100"/>
          <a:sy n="73" d="100"/>
        </p:scale>
        <p:origin x="240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46BB3975-D4F9-4721-B683-DF97B1338053}"/>
    <pc:docChg chg="modSld">
      <pc:chgData name="Sarah Carter" userId="4b4e2a7e9c42e1b2" providerId="LiveId" clId="{46BB3975-D4F9-4721-B683-DF97B1338053}" dt="2025-04-29T17:41:28.726" v="1" actId="113"/>
      <pc:docMkLst>
        <pc:docMk/>
      </pc:docMkLst>
      <pc:sldChg chg="modSp mod">
        <pc:chgData name="Sarah Carter" userId="4b4e2a7e9c42e1b2" providerId="LiveId" clId="{46BB3975-D4F9-4721-B683-DF97B1338053}" dt="2025-04-29T17:41:28.726" v="1" actId="113"/>
        <pc:sldMkLst>
          <pc:docMk/>
          <pc:sldMk cId="0" sldId="256"/>
        </pc:sldMkLst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57" creationId="{00000000-0000-0000-0000-000000000000}"/>
          </ac:spMkLst>
        </pc:spChg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86" creationId="{00000000-0000-0000-0000-000000000000}"/>
          </ac:spMkLst>
        </pc:spChg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133" creationId="{00000000-0000-0000-0000-000000000000}"/>
          </ac:spMkLst>
        </pc:spChg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137" creationId="{00000000-0000-0000-0000-000000000000}"/>
          </ac:spMkLst>
        </pc:spChg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188" creationId="{00000000-0000-0000-0000-000000000000}"/>
          </ac:spMkLst>
        </pc:spChg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241" creationId="{00000000-0000-0000-0000-000000000000}"/>
          </ac:spMkLst>
        </pc:spChg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248" creationId="{00000000-0000-0000-0000-000000000000}"/>
          </ac:spMkLst>
        </pc:spChg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309" creationId="{00000000-0000-0000-0000-000000000000}"/>
          </ac:spMkLst>
        </pc:spChg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328" creationId="{00000000-0000-0000-0000-000000000000}"/>
          </ac:spMkLst>
        </pc:spChg>
        <pc:spChg chg="mod">
          <ac:chgData name="Sarah Carter" userId="4b4e2a7e9c42e1b2" providerId="LiveId" clId="{46BB3975-D4F9-4721-B683-DF97B1338053}" dt="2025-04-29T17:41:28.726" v="1" actId="113"/>
          <ac:spMkLst>
            <pc:docMk/>
            <pc:sldMk cId="0" sldId="256"/>
            <ac:spMk id="380" creationId="{00000000-0000-0000-0000-000000000000}"/>
          </ac:spMkLst>
        </pc:spChg>
      </pc:sldChg>
    </pc:docChg>
  </pc:docChgLst>
  <pc:docChgLst>
    <pc:chgData name="Sarah Carter" userId="4b4e2a7e9c42e1b2" providerId="LiveId" clId="{793F124F-81B4-49FB-A84F-FC470BDAD7F9}"/>
    <pc:docChg chg="delSld">
      <pc:chgData name="Sarah Carter" userId="4b4e2a7e9c42e1b2" providerId="LiveId" clId="{793F124F-81B4-49FB-A84F-FC470BDAD7F9}" dt="2025-04-29T03:10:26.964" v="0" actId="2696"/>
      <pc:docMkLst>
        <pc:docMk/>
      </pc:docMkLst>
      <pc:sldChg chg="del">
        <pc:chgData name="Sarah Carter" userId="4b4e2a7e9c42e1b2" providerId="LiveId" clId="{793F124F-81B4-49FB-A84F-FC470BDAD7F9}" dt="2025-04-29T03:10:26.964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573772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109328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7052408"/>
              </p:ext>
            </p:extLst>
          </p:nvPr>
        </p:nvGraphicFramePr>
        <p:xfrm>
          <a:off x="365760" y="7271652"/>
          <a:ext cx="7040880" cy="2027585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Algebra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Variable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Equation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Expression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Polynomial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Coefficient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Constant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Factor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Term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Solve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Root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Power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Exponent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Linear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Function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Graph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Slope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Intercept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89655"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Quadratic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Substitution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b="1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Simplify</a:t>
                      </a:r>
                      <a:endParaRPr lang="en-US" sz="1400" b="1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657DC015-13BA-E9FC-ABA2-F630CEE413D8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Algebra Word Search </a:t>
            </a:r>
          </a:p>
        </p:txBody>
      </p:sp>
      <p:sp>
        <p:nvSpPr>
          <p:cNvPr id="409" name="Text Box 2">
            <a:extLst>
              <a:ext uri="{FF2B5EF4-FFF2-40B4-BE49-F238E27FC236}">
                <a16:creationId xmlns:a16="http://schemas.microsoft.com/office/drawing/2014/main" id="{DE847852-06C4-7953-DF90-66B4DA24646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10" name="Picture 3">
            <a:extLst>
              <a:ext uri="{FF2B5EF4-FFF2-40B4-BE49-F238E27FC236}">
                <a16:creationId xmlns:a16="http://schemas.microsoft.com/office/drawing/2014/main" id="{E4F69EAA-FDBB-FF06-246E-D939D0C11EF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DIRECTION" val="horizontal"/>
  <p:tag name="TABLESORTTYPE" val="AZ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437</Words>
  <Application>Microsoft Office PowerPoint</Application>
  <PresentationFormat>Custom</PresentationFormat>
  <Paragraphs>424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Algebra Word Search</dc:title>
  <dc:subject>PptxGenJS Presentation</dc:subject>
  <dc:creator>PptxGenJS</dc:creator>
  <cp:lastModifiedBy>Sarah Carter</cp:lastModifiedBy>
  <cp:revision>2</cp:revision>
  <dcterms:created xsi:type="dcterms:W3CDTF">2025-04-29T02:33:18Z</dcterms:created>
  <dcterms:modified xsi:type="dcterms:W3CDTF">2025-04-29T17:41:28Z</dcterms:modified>
</cp:coreProperties>
</file>