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5" r:id="rId2"/>
    <p:sldId id="266" r:id="rId3"/>
    <p:sldId id="267" r:id="rId4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4E9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025" autoAdjust="0"/>
    <p:restoredTop sz="94660"/>
  </p:normalViewPr>
  <p:slideViewPr>
    <p:cSldViewPr snapToGrid="0" showGuides="1">
      <p:cViewPr>
        <p:scale>
          <a:sx n="70" d="100"/>
          <a:sy n="70" d="100"/>
        </p:scale>
        <p:origin x="2358" y="48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46F5C5DB-A7B9-453A-92E2-26E8B8A47E50}"/>
    <pc:docChg chg="delSld">
      <pc:chgData name="Sarah Carter" userId="4b4e2a7e9c42e1b2" providerId="LiveId" clId="{46F5C5DB-A7B9-453A-92E2-26E8B8A47E50}" dt="2025-04-23T14:07:32.509" v="0" actId="2696"/>
      <pc:docMkLst>
        <pc:docMk/>
      </pc:docMkLst>
      <pc:sldChg chg="del">
        <pc:chgData name="Sarah Carter" userId="4b4e2a7e9c42e1b2" providerId="LiveId" clId="{46F5C5DB-A7B9-453A-92E2-26E8B8A47E50}" dt="2025-04-23T14:07:32.509" v="0" actId="2696"/>
        <pc:sldMkLst>
          <pc:docMk/>
          <pc:sldMk cId="4028225603" sldId="268"/>
        </pc:sldMkLst>
      </pc:sldChg>
      <pc:sldChg chg="del">
        <pc:chgData name="Sarah Carter" userId="4b4e2a7e9c42e1b2" providerId="LiveId" clId="{46F5C5DB-A7B9-453A-92E2-26E8B8A47E50}" dt="2025-04-23T14:07:32.509" v="0" actId="2696"/>
        <pc:sldMkLst>
          <pc:docMk/>
          <pc:sldMk cId="1019824761" sldId="269"/>
        </pc:sldMkLst>
      </pc:sldChg>
      <pc:sldChg chg="del">
        <pc:chgData name="Sarah Carter" userId="4b4e2a7e9c42e1b2" providerId="LiveId" clId="{46F5C5DB-A7B9-453A-92E2-26E8B8A47E50}" dt="2025-04-23T14:07:32.509" v="0" actId="2696"/>
        <pc:sldMkLst>
          <pc:docMk/>
          <pc:sldMk cId="3405561263" sldId="270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14425C-7DE6-1A99-5859-E6340B1447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48B79B5-64EA-F5FE-FC79-AC67618D180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27851D-0A73-0ECE-A09A-428A46C296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32F554-04FC-5272-E35A-125EA20995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7516B2-6410-0EE6-205D-FFA3C4BAD4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389543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168" userDrawn="1">
          <p15:clr>
            <a:srgbClr val="FBAE40"/>
          </p15:clr>
        </p15:guide>
        <p15:guide id="2" pos="2448" userDrawn="1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D258E5-4890-A6E0-F67A-C6E1251F29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F6CE235-B8A4-B3B6-1A7B-C8D08BB170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DFF994-88C4-C76E-9C16-3D1B7FD4C5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038853-B631-E310-28A3-9A90001C4B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B57069-80CB-9879-F9D7-D6EC17FB15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833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C9BA5B-8F59-19C3-73FB-11FA94822AB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9DAD7FB-9FC1-4F16-44FA-3656AD5608C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D82483-0B5E-4188-6FEA-3ED45B71FB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5BBDBA-26C4-A3AF-98EA-BDCE9A621E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CCD7D8-B311-F4F5-96D4-83E8AF6320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4959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C81493-7DFE-8335-19A7-E4E8D6543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B0FAA6D-A600-F7DD-E5DB-2A4AF55C65F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657BCB-09D7-6785-B51E-1ACDAACB59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65F268-8305-2DEA-1004-964FE4404B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51A6A1-D7FD-CD23-6EF2-11B082E731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07464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FB5E6C-A9D6-7AD2-9771-1C140E5865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B7F826A-696B-B468-8FC1-F24C03584DD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DC2091-7418-CB7F-0BEF-1AEFFB53FC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F8ACD77-27FD-DC1F-8B96-B1E45E7A9A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0B0C18-2191-CBB3-CF14-62A9D64734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6088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99904B-8DFA-7F37-4860-7195B183C9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6DA79D-19AF-6CA3-F264-C6338AD59C5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76F213D-E799-EB13-31BC-8F8D3127B3A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250C22-B919-D771-99FF-E04E76678C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347F0C1-FA5F-5E0A-2E7B-0E6509EF82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424C84-90C5-3D1C-5018-0825DE999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8665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68D36E-608F-2FF5-C66A-632E045371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CBFABBA-C225-9F67-8E5E-6230A166294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EFE296-635C-ABD6-753B-F136A6A809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D182E9-6CB7-3B25-ED47-EA6962F9A8D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1341A13-E677-754C-7787-8F4FB97AE45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F4286CD-EE13-6541-5765-359511BE9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DC49F6D-0DFF-2D9C-D131-2909EC3950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20B3927-C0F0-76B0-3838-C6F4344E98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53147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9AC3D-6AED-D09A-6E5A-2ECE04057A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13DCB4C-58BB-459E-B39B-5DF78ED00D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F579A3F-70A0-A96B-BB0C-CD86A348A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2CDFBD9-CDF2-98BA-32D7-86C4C42A9E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15003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9D897CD-03AE-F636-6666-90168844D8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73B523E-D909-8E5B-972A-086741D593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75C5199-E96A-F01E-95E2-1C4BB8204F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463588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168" userDrawn="1">
          <p15:clr>
            <a:srgbClr val="FBAE40"/>
          </p15:clr>
        </p15:guide>
        <p15:guide id="2" pos="2448" userDrawn="1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2A7738-CDF7-42F4-49FF-940D91A65C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A097F7-3B3E-44DC-4C9B-5F5A634F9B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F48222B-0FBF-DFC5-934D-864A58B426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CF44BA6-1408-DEA7-CE3E-7CD6FB4BD6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B548F8-E5DE-6CE2-4C82-20E7BC5AD1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81689B-C15B-3D77-5A4B-55BCDBA5F9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84199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3D122B-F737-3A38-3EC6-57C5D3D6AF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0CB7320-4B29-9018-C8E4-C2EE546A38B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DD29B66-8C65-031E-5937-4B52D3D0B7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47474E6-ABB3-7A6C-35C7-0B24E9FEDF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BAB7495-0559-A4E5-7CDC-9A2FD1E5AB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E1E0DD0-1C11-9F6F-1CE9-6CBDA003AE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0628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BF2902A-D99A-6201-2510-F70AAE40C9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4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3E4A86A-82CD-EBA9-2AD7-B165BE6B69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4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59028A-6916-7661-4FD2-CD683649440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FA8A2EB-E7DE-476F-BC17-854FCBCFB932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A0869FB-A43B-E74C-F49F-1157044EC5A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9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5961C6-2A0F-6BB8-D6BB-4EEE19C9BE7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70077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3168" userDrawn="1">
          <p15:clr>
            <a:srgbClr val="F26B43"/>
          </p15:clr>
        </p15:guide>
        <p15:guide id="2" pos="244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7.xml"/><Relationship Id="rId4" Type="http://schemas.openxmlformats.org/officeDocument/2006/relationships/tags" Target="../tags/tag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tags" Target="../tags/tag5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7.xml"/><Relationship Id="rId4" Type="http://schemas.openxmlformats.org/officeDocument/2006/relationships/tags" Target="../tags/tag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11.xml"/><Relationship Id="rId2" Type="http://schemas.openxmlformats.org/officeDocument/2006/relationships/tags" Target="../tags/tag10.xml"/><Relationship Id="rId1" Type="http://schemas.openxmlformats.org/officeDocument/2006/relationships/tags" Target="../tags/tag9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7.xml"/><Relationship Id="rId4" Type="http://schemas.openxmlformats.org/officeDocument/2006/relationships/tags" Target="../tags/tag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extBox 20 M">
            <a:extLst>
              <a:ext uri="{FF2B5EF4-FFF2-40B4-BE49-F238E27FC236}">
                <a16:creationId xmlns:a16="http://schemas.microsoft.com/office/drawing/2014/main" id="{03C51E00-82F0-D33B-E1AE-655C386A11E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399082" y="306169"/>
            <a:ext cx="697423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latin typeface="Century Gothic" panose="020B0502020202020204" pitchFamily="34" charset="0"/>
              </a:rPr>
              <a:t>ALPHABET NO FOUR IN A ROW PUZZLES</a:t>
            </a:r>
          </a:p>
        </p:txBody>
      </p:sp>
      <p:sp>
        <p:nvSpPr>
          <p:cNvPr id="22" name="TextBox 24 M">
            <a:extLst>
              <a:ext uri="{FF2B5EF4-FFF2-40B4-BE49-F238E27FC236}">
                <a16:creationId xmlns:a16="http://schemas.microsoft.com/office/drawing/2014/main" id="{23DD4F75-CA2E-4A8C-658E-B57F66FC014D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0" y="856265"/>
            <a:ext cx="7772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empty cells of each grid with an X or O so that four consecutive identical symbols </a:t>
            </a:r>
            <a:b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never appear in any row, column, or diagonal. </a:t>
            </a:r>
          </a:p>
        </p:txBody>
      </p:sp>
      <p:sp>
        <p:nvSpPr>
          <p:cNvPr id="23" name="TextBox 21 M">
            <a:extLst>
              <a:ext uri="{FF2B5EF4-FFF2-40B4-BE49-F238E27FC236}">
                <a16:creationId xmlns:a16="http://schemas.microsoft.com/office/drawing/2014/main" id="{F1FEA47A-263E-99E1-2213-5366A3A26D0E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18650" y="9341765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24" name="Picture 2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BD404DD-FD5A-9C65-423A-C6907F742AD1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19955"/>
            <a:ext cx="2286993" cy="301310"/>
          </a:xfrm>
          <a:prstGeom prst="rect">
            <a:avLst/>
          </a:prstGeom>
        </p:spPr>
      </p:pic>
      <p:grpSp>
        <p:nvGrpSpPr>
          <p:cNvPr id="957" name="Group 956">
            <a:extLst>
              <a:ext uri="{FF2B5EF4-FFF2-40B4-BE49-F238E27FC236}">
                <a16:creationId xmlns:a16="http://schemas.microsoft.com/office/drawing/2014/main" id="{702D9AF6-16BD-D037-96DD-78DDE11069F3}"/>
              </a:ext>
            </a:extLst>
          </p:cNvPr>
          <p:cNvGrpSpPr/>
          <p:nvPr/>
        </p:nvGrpSpPr>
        <p:grpSpPr>
          <a:xfrm>
            <a:off x="925740" y="1586859"/>
            <a:ext cx="5920961" cy="7378879"/>
            <a:chOff x="925740" y="1586859"/>
            <a:chExt cx="5920961" cy="7378879"/>
          </a:xfrm>
        </p:grpSpPr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2F76A3D0-9CFF-7F69-C636-61E788E6AD41}"/>
                </a:ext>
              </a:extLst>
            </p:cNvPr>
            <p:cNvSpPr/>
            <p:nvPr/>
          </p:nvSpPr>
          <p:spPr>
            <a:xfrm>
              <a:off x="925740" y="226586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D76B6F0C-0F5E-EA39-7F72-5BF1B8DF51E7}"/>
                </a:ext>
              </a:extLst>
            </p:cNvPr>
            <p:cNvSpPr/>
            <p:nvPr/>
          </p:nvSpPr>
          <p:spPr>
            <a:xfrm>
              <a:off x="982331" y="232245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" name="Freeform: Shape 28">
              <a:extLst>
                <a:ext uri="{FF2B5EF4-FFF2-40B4-BE49-F238E27FC236}">
                  <a16:creationId xmlns:a16="http://schemas.microsoft.com/office/drawing/2014/main" id="{F54B3886-6655-C17F-8FEF-5F63B5E2C6ED}"/>
                </a:ext>
              </a:extLst>
            </p:cNvPr>
            <p:cNvSpPr/>
            <p:nvPr/>
          </p:nvSpPr>
          <p:spPr>
            <a:xfrm>
              <a:off x="982331" y="232245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9477A5AE-E67C-59DB-901B-D8FD90161AFF}"/>
                </a:ext>
              </a:extLst>
            </p:cNvPr>
            <p:cNvSpPr/>
            <p:nvPr/>
          </p:nvSpPr>
          <p:spPr>
            <a:xfrm>
              <a:off x="925740" y="249220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id="{A2C3B48A-F7B2-D57B-2033-CF696962F55B}"/>
                </a:ext>
              </a:extLst>
            </p:cNvPr>
            <p:cNvSpPr/>
            <p:nvPr/>
          </p:nvSpPr>
          <p:spPr>
            <a:xfrm>
              <a:off x="925740" y="27185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6457DD8C-0A69-89F7-143A-40A232BCCB3B}"/>
                </a:ext>
              </a:extLst>
            </p:cNvPr>
            <p:cNvSpPr/>
            <p:nvPr/>
          </p:nvSpPr>
          <p:spPr>
            <a:xfrm>
              <a:off x="982331" y="277512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E064CB25-C4E4-7DD1-7C7F-9CAE832288C1}"/>
                </a:ext>
              </a:extLst>
            </p:cNvPr>
            <p:cNvSpPr/>
            <p:nvPr/>
          </p:nvSpPr>
          <p:spPr>
            <a:xfrm>
              <a:off x="982331" y="277512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77DFD7F7-5046-D5D3-6E0D-96739DF6F944}"/>
                </a:ext>
              </a:extLst>
            </p:cNvPr>
            <p:cNvSpPr/>
            <p:nvPr/>
          </p:nvSpPr>
          <p:spPr>
            <a:xfrm>
              <a:off x="925740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E3A9AB33-2A3E-0298-B032-F894708FC8C4}"/>
                </a:ext>
              </a:extLst>
            </p:cNvPr>
            <p:cNvSpPr/>
            <p:nvPr/>
          </p:nvSpPr>
          <p:spPr>
            <a:xfrm>
              <a:off x="982331" y="300146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95D49049-A0B9-CB07-7749-D105864277A4}"/>
                </a:ext>
              </a:extLst>
            </p:cNvPr>
            <p:cNvSpPr/>
            <p:nvPr/>
          </p:nvSpPr>
          <p:spPr>
            <a:xfrm>
              <a:off x="982331" y="300146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7B5B14FD-7278-E05C-538E-5EC1B2087A8D}"/>
                </a:ext>
              </a:extLst>
            </p:cNvPr>
            <p:cNvSpPr/>
            <p:nvPr/>
          </p:nvSpPr>
          <p:spPr>
            <a:xfrm>
              <a:off x="925740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F6482913-C092-2BFB-F4DA-0BF0EF093A29}"/>
                </a:ext>
              </a:extLst>
            </p:cNvPr>
            <p:cNvSpPr/>
            <p:nvPr/>
          </p:nvSpPr>
          <p:spPr>
            <a:xfrm>
              <a:off x="925740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06ACC38A-8D3D-8144-3E72-F4AAA2761E73}"/>
                </a:ext>
              </a:extLst>
            </p:cNvPr>
            <p:cNvSpPr/>
            <p:nvPr/>
          </p:nvSpPr>
          <p:spPr>
            <a:xfrm>
              <a:off x="982331" y="345413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D0E7F77A-EB9C-92EC-43BA-98EF3242ACC7}"/>
                </a:ext>
              </a:extLst>
            </p:cNvPr>
            <p:cNvSpPr/>
            <p:nvPr/>
          </p:nvSpPr>
          <p:spPr>
            <a:xfrm>
              <a:off x="982331" y="345413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9D5B0A23-15A9-6973-34DF-AC3C0DB97A0B}"/>
                </a:ext>
              </a:extLst>
            </p:cNvPr>
            <p:cNvSpPr/>
            <p:nvPr/>
          </p:nvSpPr>
          <p:spPr>
            <a:xfrm>
              <a:off x="925740" y="36238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A5A4D0AA-01FE-9CAA-397E-3E9AF68E2BB5}"/>
                </a:ext>
              </a:extLst>
            </p:cNvPr>
            <p:cNvSpPr/>
            <p:nvPr/>
          </p:nvSpPr>
          <p:spPr>
            <a:xfrm>
              <a:off x="974249" y="3672392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9659C1AB-49AD-95A0-88DB-99C994511E72}"/>
                </a:ext>
              </a:extLst>
            </p:cNvPr>
            <p:cNvSpPr/>
            <p:nvPr/>
          </p:nvSpPr>
          <p:spPr>
            <a:xfrm>
              <a:off x="1152104" y="203953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DADF12F4-3BB4-5CA2-BA9A-C74A9524BF30}"/>
                </a:ext>
              </a:extLst>
            </p:cNvPr>
            <p:cNvSpPr/>
            <p:nvPr/>
          </p:nvSpPr>
          <p:spPr>
            <a:xfrm>
              <a:off x="1152104" y="226586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364A9946-56D4-94DE-20AD-B2F4C47161E0}"/>
                </a:ext>
              </a:extLst>
            </p:cNvPr>
            <p:cNvSpPr/>
            <p:nvPr/>
          </p:nvSpPr>
          <p:spPr>
            <a:xfrm>
              <a:off x="1152104" y="249220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46F1D5E1-09F1-F18A-AC6A-934F3473653C}"/>
                </a:ext>
              </a:extLst>
            </p:cNvPr>
            <p:cNvSpPr/>
            <p:nvPr/>
          </p:nvSpPr>
          <p:spPr>
            <a:xfrm>
              <a:off x="1200614" y="2540709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C24DFB23-E13D-3A38-C98D-996E75F2B789}"/>
                </a:ext>
              </a:extLst>
            </p:cNvPr>
            <p:cNvSpPr/>
            <p:nvPr/>
          </p:nvSpPr>
          <p:spPr>
            <a:xfrm>
              <a:off x="1152104" y="27185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83133D70-D815-2C1C-ACC4-44C4A7B63040}"/>
                </a:ext>
              </a:extLst>
            </p:cNvPr>
            <p:cNvSpPr/>
            <p:nvPr/>
          </p:nvSpPr>
          <p:spPr>
            <a:xfrm>
              <a:off x="1200614" y="2767046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9FC07373-DFF4-A001-8C38-3A1C4083DD16}"/>
                </a:ext>
              </a:extLst>
            </p:cNvPr>
            <p:cNvSpPr/>
            <p:nvPr/>
          </p:nvSpPr>
          <p:spPr>
            <a:xfrm>
              <a:off x="1152104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EF3C2409-CDEB-D3DF-CFB5-63D0CBBFB6AA}"/>
                </a:ext>
              </a:extLst>
            </p:cNvPr>
            <p:cNvSpPr/>
            <p:nvPr/>
          </p:nvSpPr>
          <p:spPr>
            <a:xfrm>
              <a:off x="1200614" y="2993382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281AE15A-A560-CAD1-FF10-E3EE72BA2C41}"/>
                </a:ext>
              </a:extLst>
            </p:cNvPr>
            <p:cNvSpPr/>
            <p:nvPr/>
          </p:nvSpPr>
          <p:spPr>
            <a:xfrm>
              <a:off x="1152104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DD071332-FB0C-02E9-F358-FB11CD034C8E}"/>
                </a:ext>
              </a:extLst>
            </p:cNvPr>
            <p:cNvSpPr/>
            <p:nvPr/>
          </p:nvSpPr>
          <p:spPr>
            <a:xfrm>
              <a:off x="1152104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CD92AE5F-2F90-258A-9FDA-3583D9157469}"/>
                </a:ext>
              </a:extLst>
            </p:cNvPr>
            <p:cNvSpPr/>
            <p:nvPr/>
          </p:nvSpPr>
          <p:spPr>
            <a:xfrm>
              <a:off x="1200614" y="3446056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C287F86B-F9F2-C917-DDD3-A6C351856DF0}"/>
                </a:ext>
              </a:extLst>
            </p:cNvPr>
            <p:cNvSpPr/>
            <p:nvPr/>
          </p:nvSpPr>
          <p:spPr>
            <a:xfrm>
              <a:off x="1152104" y="36238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2CF8E143-594C-E1C1-F978-723FE8C301D8}"/>
                </a:ext>
              </a:extLst>
            </p:cNvPr>
            <p:cNvSpPr/>
            <p:nvPr/>
          </p:nvSpPr>
          <p:spPr>
            <a:xfrm>
              <a:off x="1200614" y="3672392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78325B5B-96EE-7852-9CA2-780DF1BD618A}"/>
                </a:ext>
              </a:extLst>
            </p:cNvPr>
            <p:cNvSpPr/>
            <p:nvPr/>
          </p:nvSpPr>
          <p:spPr>
            <a:xfrm>
              <a:off x="1378469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31D88F1A-804F-B501-4CE5-9B228B6F09C4}"/>
                </a:ext>
              </a:extLst>
            </p:cNvPr>
            <p:cNvSpPr/>
            <p:nvPr/>
          </p:nvSpPr>
          <p:spPr>
            <a:xfrm>
              <a:off x="1435060" y="186978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" name="Freeform: Shape 57">
              <a:extLst>
                <a:ext uri="{FF2B5EF4-FFF2-40B4-BE49-F238E27FC236}">
                  <a16:creationId xmlns:a16="http://schemas.microsoft.com/office/drawing/2014/main" id="{7723678E-716C-9264-CCB6-5B6250DFA3CF}"/>
                </a:ext>
              </a:extLst>
            </p:cNvPr>
            <p:cNvSpPr/>
            <p:nvPr/>
          </p:nvSpPr>
          <p:spPr>
            <a:xfrm>
              <a:off x="1435060" y="186978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ECA5522D-0732-2A13-749E-CFBB7834EAF6}"/>
                </a:ext>
              </a:extLst>
            </p:cNvPr>
            <p:cNvSpPr/>
            <p:nvPr/>
          </p:nvSpPr>
          <p:spPr>
            <a:xfrm>
              <a:off x="1378469" y="203953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21665EC4-BDAB-7BC2-96BB-AA9EF850B2B7}"/>
                </a:ext>
              </a:extLst>
            </p:cNvPr>
            <p:cNvSpPr/>
            <p:nvPr/>
          </p:nvSpPr>
          <p:spPr>
            <a:xfrm>
              <a:off x="1426978" y="2088036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AA4CF45C-DBCC-A0E3-8A5F-B48EF73E4566}"/>
                </a:ext>
              </a:extLst>
            </p:cNvPr>
            <p:cNvSpPr/>
            <p:nvPr/>
          </p:nvSpPr>
          <p:spPr>
            <a:xfrm>
              <a:off x="1378469" y="226586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DC94AAB6-1CC1-4CC5-5F09-DF4D27AF3C77}"/>
                </a:ext>
              </a:extLst>
            </p:cNvPr>
            <p:cNvSpPr/>
            <p:nvPr/>
          </p:nvSpPr>
          <p:spPr>
            <a:xfrm>
              <a:off x="1378469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292D9FBF-2C10-311B-2599-3F55BBC94D4F}"/>
                </a:ext>
              </a:extLst>
            </p:cNvPr>
            <p:cNvSpPr/>
            <p:nvPr/>
          </p:nvSpPr>
          <p:spPr>
            <a:xfrm>
              <a:off x="1426978" y="2993382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0675B33C-D031-1536-55F9-949ADAB45C00}"/>
                </a:ext>
              </a:extLst>
            </p:cNvPr>
            <p:cNvSpPr/>
            <p:nvPr/>
          </p:nvSpPr>
          <p:spPr>
            <a:xfrm>
              <a:off x="1378469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76D013AD-E355-0150-D868-AED53612387F}"/>
                </a:ext>
              </a:extLst>
            </p:cNvPr>
            <p:cNvSpPr/>
            <p:nvPr/>
          </p:nvSpPr>
          <p:spPr>
            <a:xfrm>
              <a:off x="1435060" y="322780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63C3FABD-9D75-BE63-7E4F-D8CD8A6F3BF9}"/>
                </a:ext>
              </a:extLst>
            </p:cNvPr>
            <p:cNvSpPr/>
            <p:nvPr/>
          </p:nvSpPr>
          <p:spPr>
            <a:xfrm>
              <a:off x="1435060" y="322780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B4D119A7-BFDB-5AC2-82EA-84D7A36184C1}"/>
                </a:ext>
              </a:extLst>
            </p:cNvPr>
            <p:cNvSpPr/>
            <p:nvPr/>
          </p:nvSpPr>
          <p:spPr>
            <a:xfrm>
              <a:off x="1604834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75C7E58D-A969-CBD6-9A90-3D7E8B98B24A}"/>
                </a:ext>
              </a:extLst>
            </p:cNvPr>
            <p:cNvSpPr/>
            <p:nvPr/>
          </p:nvSpPr>
          <p:spPr>
            <a:xfrm>
              <a:off x="1604834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81CFA9B6-E042-C813-BF06-D57642CF4445}"/>
                </a:ext>
              </a:extLst>
            </p:cNvPr>
            <p:cNvSpPr/>
            <p:nvPr/>
          </p:nvSpPr>
          <p:spPr>
            <a:xfrm>
              <a:off x="1653343" y="1861699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138ECF8A-1437-368F-BDC7-756D1B385C58}"/>
                </a:ext>
              </a:extLst>
            </p:cNvPr>
            <p:cNvSpPr/>
            <p:nvPr/>
          </p:nvSpPr>
          <p:spPr>
            <a:xfrm>
              <a:off x="1604834" y="203953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A9EEF731-DA77-A2A9-6987-4503B70EAA1D}"/>
                </a:ext>
              </a:extLst>
            </p:cNvPr>
            <p:cNvSpPr/>
            <p:nvPr/>
          </p:nvSpPr>
          <p:spPr>
            <a:xfrm>
              <a:off x="1653343" y="2088036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6E5E0BE5-B94A-2A93-C998-9A3B77546DCB}"/>
                </a:ext>
              </a:extLst>
            </p:cNvPr>
            <p:cNvSpPr/>
            <p:nvPr/>
          </p:nvSpPr>
          <p:spPr>
            <a:xfrm>
              <a:off x="1604834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7BAB684B-DE13-CDD5-07F2-4BBE06E1BD71}"/>
                </a:ext>
              </a:extLst>
            </p:cNvPr>
            <p:cNvSpPr/>
            <p:nvPr/>
          </p:nvSpPr>
          <p:spPr>
            <a:xfrm>
              <a:off x="1604834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FFFBE303-83BB-3533-DFED-8472B6ACC6BC}"/>
                </a:ext>
              </a:extLst>
            </p:cNvPr>
            <p:cNvSpPr/>
            <p:nvPr/>
          </p:nvSpPr>
          <p:spPr>
            <a:xfrm>
              <a:off x="1831198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E89842B7-3A84-0254-175A-1FEC9EAF0096}"/>
                </a:ext>
              </a:extLst>
            </p:cNvPr>
            <p:cNvSpPr/>
            <p:nvPr/>
          </p:nvSpPr>
          <p:spPr>
            <a:xfrm>
              <a:off x="1879707" y="1635363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395554FD-B3F1-A395-F0BD-F353BC6B0FD4}"/>
                </a:ext>
              </a:extLst>
            </p:cNvPr>
            <p:cNvSpPr/>
            <p:nvPr/>
          </p:nvSpPr>
          <p:spPr>
            <a:xfrm>
              <a:off x="1831198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88F6BE95-D11F-3D61-DBA6-12911603AA09}"/>
                </a:ext>
              </a:extLst>
            </p:cNvPr>
            <p:cNvSpPr/>
            <p:nvPr/>
          </p:nvSpPr>
          <p:spPr>
            <a:xfrm>
              <a:off x="1879707" y="1861699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E90A6006-F8F4-5B6A-8BED-6C9A17171C82}"/>
                </a:ext>
              </a:extLst>
            </p:cNvPr>
            <p:cNvSpPr/>
            <p:nvPr/>
          </p:nvSpPr>
          <p:spPr>
            <a:xfrm>
              <a:off x="1831198" y="203953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B39F8ECE-5BCE-B66C-344E-F30512067E38}"/>
                </a:ext>
              </a:extLst>
            </p:cNvPr>
            <p:cNvSpPr/>
            <p:nvPr/>
          </p:nvSpPr>
          <p:spPr>
            <a:xfrm>
              <a:off x="1831198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6705D9C1-E1F1-DB53-EFF3-4B74C06806AD}"/>
                </a:ext>
              </a:extLst>
            </p:cNvPr>
            <p:cNvSpPr/>
            <p:nvPr/>
          </p:nvSpPr>
          <p:spPr>
            <a:xfrm>
              <a:off x="1879707" y="2993382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4D1F08C3-F4A1-E15B-FF7D-5345967ADBDF}"/>
                </a:ext>
              </a:extLst>
            </p:cNvPr>
            <p:cNvSpPr/>
            <p:nvPr/>
          </p:nvSpPr>
          <p:spPr>
            <a:xfrm>
              <a:off x="1831198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0CFCE606-D7C0-B15D-6A89-427E9546D181}"/>
                </a:ext>
              </a:extLst>
            </p:cNvPr>
            <p:cNvSpPr/>
            <p:nvPr/>
          </p:nvSpPr>
          <p:spPr>
            <a:xfrm>
              <a:off x="2057563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F90D56AC-F25F-6D1E-DBB1-589575DF8C1A}"/>
                </a:ext>
              </a:extLst>
            </p:cNvPr>
            <p:cNvSpPr/>
            <p:nvPr/>
          </p:nvSpPr>
          <p:spPr>
            <a:xfrm>
              <a:off x="2057563" y="203953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A051C090-039B-0065-85E1-ED4D648A3A7F}"/>
                </a:ext>
              </a:extLst>
            </p:cNvPr>
            <p:cNvSpPr/>
            <p:nvPr/>
          </p:nvSpPr>
          <p:spPr>
            <a:xfrm>
              <a:off x="2057563" y="226586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5A2EDED6-2B30-7E3A-3A5B-E9D6C278DBC8}"/>
                </a:ext>
              </a:extLst>
            </p:cNvPr>
            <p:cNvSpPr/>
            <p:nvPr/>
          </p:nvSpPr>
          <p:spPr>
            <a:xfrm>
              <a:off x="2114154" y="232245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" name="Freeform: Shape 85">
              <a:extLst>
                <a:ext uri="{FF2B5EF4-FFF2-40B4-BE49-F238E27FC236}">
                  <a16:creationId xmlns:a16="http://schemas.microsoft.com/office/drawing/2014/main" id="{58BD01E7-AC52-FC16-ABB4-AD1B5F292BB7}"/>
                </a:ext>
              </a:extLst>
            </p:cNvPr>
            <p:cNvSpPr/>
            <p:nvPr/>
          </p:nvSpPr>
          <p:spPr>
            <a:xfrm>
              <a:off x="2114154" y="232245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BFC940FE-30E0-D6EF-45F6-0BA7DF1E7E54}"/>
                </a:ext>
              </a:extLst>
            </p:cNvPr>
            <p:cNvSpPr/>
            <p:nvPr/>
          </p:nvSpPr>
          <p:spPr>
            <a:xfrm>
              <a:off x="2057563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D77314F2-AC00-0BBF-94C6-6FE65DC9CB6D}"/>
                </a:ext>
              </a:extLst>
            </p:cNvPr>
            <p:cNvSpPr/>
            <p:nvPr/>
          </p:nvSpPr>
          <p:spPr>
            <a:xfrm>
              <a:off x="2057563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EEAFC066-DA2F-F148-A8A3-210D528879CC}"/>
                </a:ext>
              </a:extLst>
            </p:cNvPr>
            <p:cNvSpPr/>
            <p:nvPr/>
          </p:nvSpPr>
          <p:spPr>
            <a:xfrm>
              <a:off x="2106072" y="3219719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" name="Freeform: Shape 89">
              <a:extLst>
                <a:ext uri="{FF2B5EF4-FFF2-40B4-BE49-F238E27FC236}">
                  <a16:creationId xmlns:a16="http://schemas.microsoft.com/office/drawing/2014/main" id="{304389E9-8A01-FA6D-5E34-155DA67CC0EE}"/>
                </a:ext>
              </a:extLst>
            </p:cNvPr>
            <p:cNvSpPr/>
            <p:nvPr/>
          </p:nvSpPr>
          <p:spPr>
            <a:xfrm>
              <a:off x="2283927" y="203953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65AE5CF5-22AC-FB62-1A5F-47B52F7BB39D}"/>
                </a:ext>
              </a:extLst>
            </p:cNvPr>
            <p:cNvSpPr/>
            <p:nvPr/>
          </p:nvSpPr>
          <p:spPr>
            <a:xfrm>
              <a:off x="2332436" y="2088036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" name="Freeform: Shape 91">
              <a:extLst>
                <a:ext uri="{FF2B5EF4-FFF2-40B4-BE49-F238E27FC236}">
                  <a16:creationId xmlns:a16="http://schemas.microsoft.com/office/drawing/2014/main" id="{351267ED-F208-74DF-C83F-E114981B9721}"/>
                </a:ext>
              </a:extLst>
            </p:cNvPr>
            <p:cNvSpPr/>
            <p:nvPr/>
          </p:nvSpPr>
          <p:spPr>
            <a:xfrm>
              <a:off x="2283927" y="226586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37EE74D5-BE2A-30AA-471F-035EB2A0B752}"/>
                </a:ext>
              </a:extLst>
            </p:cNvPr>
            <p:cNvSpPr/>
            <p:nvPr/>
          </p:nvSpPr>
          <p:spPr>
            <a:xfrm>
              <a:off x="2340518" y="232245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" name="Freeform: Shape 93">
              <a:extLst>
                <a:ext uri="{FF2B5EF4-FFF2-40B4-BE49-F238E27FC236}">
                  <a16:creationId xmlns:a16="http://schemas.microsoft.com/office/drawing/2014/main" id="{A54BCF52-3A32-70AC-F332-44FA7CAAE89A}"/>
                </a:ext>
              </a:extLst>
            </p:cNvPr>
            <p:cNvSpPr/>
            <p:nvPr/>
          </p:nvSpPr>
          <p:spPr>
            <a:xfrm>
              <a:off x="2340518" y="232245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" name="Freeform: Shape 94">
              <a:extLst>
                <a:ext uri="{FF2B5EF4-FFF2-40B4-BE49-F238E27FC236}">
                  <a16:creationId xmlns:a16="http://schemas.microsoft.com/office/drawing/2014/main" id="{0CFA60C3-AFD1-09E3-E348-01DA9707B930}"/>
                </a:ext>
              </a:extLst>
            </p:cNvPr>
            <p:cNvSpPr/>
            <p:nvPr/>
          </p:nvSpPr>
          <p:spPr>
            <a:xfrm>
              <a:off x="2283927" y="249220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" name="Freeform: Shape 95">
              <a:extLst>
                <a:ext uri="{FF2B5EF4-FFF2-40B4-BE49-F238E27FC236}">
                  <a16:creationId xmlns:a16="http://schemas.microsoft.com/office/drawing/2014/main" id="{B3E99719-634D-4C30-F73B-C9DBE2281BC6}"/>
                </a:ext>
              </a:extLst>
            </p:cNvPr>
            <p:cNvSpPr/>
            <p:nvPr/>
          </p:nvSpPr>
          <p:spPr>
            <a:xfrm>
              <a:off x="2340518" y="254879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6817F7EE-C58F-EA42-425A-42FF52FE3B6F}"/>
                </a:ext>
              </a:extLst>
            </p:cNvPr>
            <p:cNvSpPr/>
            <p:nvPr/>
          </p:nvSpPr>
          <p:spPr>
            <a:xfrm>
              <a:off x="2340518" y="254879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" name="Freeform: Shape 97">
              <a:extLst>
                <a:ext uri="{FF2B5EF4-FFF2-40B4-BE49-F238E27FC236}">
                  <a16:creationId xmlns:a16="http://schemas.microsoft.com/office/drawing/2014/main" id="{6ED2A849-0B0C-E32E-515C-BCD1EEEE3E61}"/>
                </a:ext>
              </a:extLst>
            </p:cNvPr>
            <p:cNvSpPr/>
            <p:nvPr/>
          </p:nvSpPr>
          <p:spPr>
            <a:xfrm>
              <a:off x="2283927" y="27185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" name="Freeform: Shape 98">
              <a:extLst>
                <a:ext uri="{FF2B5EF4-FFF2-40B4-BE49-F238E27FC236}">
                  <a16:creationId xmlns:a16="http://schemas.microsoft.com/office/drawing/2014/main" id="{B79DB911-E498-FA23-234D-4AF224DF1AF9}"/>
                </a:ext>
              </a:extLst>
            </p:cNvPr>
            <p:cNvSpPr/>
            <p:nvPr/>
          </p:nvSpPr>
          <p:spPr>
            <a:xfrm>
              <a:off x="2283927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" name="Freeform: Shape 99">
              <a:extLst>
                <a:ext uri="{FF2B5EF4-FFF2-40B4-BE49-F238E27FC236}">
                  <a16:creationId xmlns:a16="http://schemas.microsoft.com/office/drawing/2014/main" id="{7D68F440-4605-6916-34CD-332DA7267F52}"/>
                </a:ext>
              </a:extLst>
            </p:cNvPr>
            <p:cNvSpPr/>
            <p:nvPr/>
          </p:nvSpPr>
          <p:spPr>
            <a:xfrm>
              <a:off x="2340518" y="300146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45CA86C6-7BC7-16FD-D89A-94866E786980}"/>
                </a:ext>
              </a:extLst>
            </p:cNvPr>
            <p:cNvSpPr/>
            <p:nvPr/>
          </p:nvSpPr>
          <p:spPr>
            <a:xfrm>
              <a:off x="2340518" y="300146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EADA00DA-6FA5-43B8-A920-5A343699C7C8}"/>
                </a:ext>
              </a:extLst>
            </p:cNvPr>
            <p:cNvSpPr/>
            <p:nvPr/>
          </p:nvSpPr>
          <p:spPr>
            <a:xfrm>
              <a:off x="2283927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92754355-EF32-D8C5-DD25-95EC887627C2}"/>
                </a:ext>
              </a:extLst>
            </p:cNvPr>
            <p:cNvSpPr/>
            <p:nvPr/>
          </p:nvSpPr>
          <p:spPr>
            <a:xfrm>
              <a:off x="2283927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D924833B-A40B-8EF1-E364-479222075365}"/>
                </a:ext>
              </a:extLst>
            </p:cNvPr>
            <p:cNvSpPr/>
            <p:nvPr/>
          </p:nvSpPr>
          <p:spPr>
            <a:xfrm>
              <a:off x="2340518" y="345413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6A177CB3-D67E-9C1E-C39A-590699164FDD}"/>
                </a:ext>
              </a:extLst>
            </p:cNvPr>
            <p:cNvSpPr/>
            <p:nvPr/>
          </p:nvSpPr>
          <p:spPr>
            <a:xfrm>
              <a:off x="2340518" y="345413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" name="Freeform: Shape 105">
              <a:extLst>
                <a:ext uri="{FF2B5EF4-FFF2-40B4-BE49-F238E27FC236}">
                  <a16:creationId xmlns:a16="http://schemas.microsoft.com/office/drawing/2014/main" id="{83A794F2-5925-94CA-4009-70D7784A57EB}"/>
                </a:ext>
              </a:extLst>
            </p:cNvPr>
            <p:cNvSpPr/>
            <p:nvPr/>
          </p:nvSpPr>
          <p:spPr>
            <a:xfrm>
              <a:off x="2283927" y="36238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" name="Freeform: Shape 106">
              <a:extLst>
                <a:ext uri="{FF2B5EF4-FFF2-40B4-BE49-F238E27FC236}">
                  <a16:creationId xmlns:a16="http://schemas.microsoft.com/office/drawing/2014/main" id="{76D1B0B4-FCDE-DA35-6263-30FAA8FF9B86}"/>
                </a:ext>
              </a:extLst>
            </p:cNvPr>
            <p:cNvSpPr/>
            <p:nvPr/>
          </p:nvSpPr>
          <p:spPr>
            <a:xfrm>
              <a:off x="2340518" y="368047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CBFAE8B4-37D2-41D3-278B-5B1721559C5F}"/>
                </a:ext>
              </a:extLst>
            </p:cNvPr>
            <p:cNvSpPr/>
            <p:nvPr/>
          </p:nvSpPr>
          <p:spPr>
            <a:xfrm>
              <a:off x="2340518" y="368047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7D226F8F-F69A-A551-4AA8-59309F1FB03A}"/>
                </a:ext>
              </a:extLst>
            </p:cNvPr>
            <p:cNvSpPr/>
            <p:nvPr/>
          </p:nvSpPr>
          <p:spPr>
            <a:xfrm>
              <a:off x="2510292" y="226586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74B33CF7-1A18-AA00-B827-245E8D2A235E}"/>
                </a:ext>
              </a:extLst>
            </p:cNvPr>
            <p:cNvSpPr/>
            <p:nvPr/>
          </p:nvSpPr>
          <p:spPr>
            <a:xfrm>
              <a:off x="2558801" y="2314373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C308D4E9-624C-A58B-4F5F-7F38C24D6EAA}"/>
                </a:ext>
              </a:extLst>
            </p:cNvPr>
            <p:cNvSpPr/>
            <p:nvPr/>
          </p:nvSpPr>
          <p:spPr>
            <a:xfrm>
              <a:off x="2510292" y="249220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16E90DF1-DB79-FB2C-739A-768FE71C0ED0}"/>
                </a:ext>
              </a:extLst>
            </p:cNvPr>
            <p:cNvSpPr/>
            <p:nvPr/>
          </p:nvSpPr>
          <p:spPr>
            <a:xfrm>
              <a:off x="2558801" y="2540709"/>
              <a:ext cx="129350" cy="129334"/>
            </a:xfrm>
            <a:custGeom>
              <a:avLst/>
              <a:gdLst>
                <a:gd name="connsiteX0" fmla="*/ 129361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1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1" y="64675"/>
                  </a:moveTo>
                  <a:cubicBezTo>
                    <a:pt x="129361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" name="Freeform: Shape 112">
              <a:extLst>
                <a:ext uri="{FF2B5EF4-FFF2-40B4-BE49-F238E27FC236}">
                  <a16:creationId xmlns:a16="http://schemas.microsoft.com/office/drawing/2014/main" id="{5593B355-5449-B19A-CBF6-25453C7C8E36}"/>
                </a:ext>
              </a:extLst>
            </p:cNvPr>
            <p:cNvSpPr/>
            <p:nvPr/>
          </p:nvSpPr>
          <p:spPr>
            <a:xfrm>
              <a:off x="2510292" y="27185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71FD799F-F943-9987-F526-A34C74C3A108}"/>
                </a:ext>
              </a:extLst>
            </p:cNvPr>
            <p:cNvSpPr/>
            <p:nvPr/>
          </p:nvSpPr>
          <p:spPr>
            <a:xfrm>
              <a:off x="2510292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24F9DA7B-034D-F8FA-E4CF-E5B344B2353E}"/>
                </a:ext>
              </a:extLst>
            </p:cNvPr>
            <p:cNvSpPr/>
            <p:nvPr/>
          </p:nvSpPr>
          <p:spPr>
            <a:xfrm>
              <a:off x="2510292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" name="Freeform: Shape 115">
              <a:extLst>
                <a:ext uri="{FF2B5EF4-FFF2-40B4-BE49-F238E27FC236}">
                  <a16:creationId xmlns:a16="http://schemas.microsoft.com/office/drawing/2014/main" id="{D8CA5D01-0F54-7CE9-748C-56BCC84901ED}"/>
                </a:ext>
              </a:extLst>
            </p:cNvPr>
            <p:cNvSpPr/>
            <p:nvPr/>
          </p:nvSpPr>
          <p:spPr>
            <a:xfrm>
              <a:off x="2510292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EAABE4D3-0CDD-E2B0-40AE-9CE0452901C0}"/>
                </a:ext>
              </a:extLst>
            </p:cNvPr>
            <p:cNvSpPr/>
            <p:nvPr/>
          </p:nvSpPr>
          <p:spPr>
            <a:xfrm>
              <a:off x="2566883" y="345413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37A9E2A9-595F-19DF-A59D-29A491BC944C}"/>
                </a:ext>
              </a:extLst>
            </p:cNvPr>
            <p:cNvSpPr/>
            <p:nvPr/>
          </p:nvSpPr>
          <p:spPr>
            <a:xfrm>
              <a:off x="2566883" y="345413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" name="Freeform: Shape 118">
              <a:extLst>
                <a:ext uri="{FF2B5EF4-FFF2-40B4-BE49-F238E27FC236}">
                  <a16:creationId xmlns:a16="http://schemas.microsoft.com/office/drawing/2014/main" id="{EC6A5312-A997-A689-6118-A91C35728085}"/>
                </a:ext>
              </a:extLst>
            </p:cNvPr>
            <p:cNvSpPr/>
            <p:nvPr/>
          </p:nvSpPr>
          <p:spPr>
            <a:xfrm>
              <a:off x="2510292" y="36238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Freeform: Shape 119">
              <a:extLst>
                <a:ext uri="{FF2B5EF4-FFF2-40B4-BE49-F238E27FC236}">
                  <a16:creationId xmlns:a16="http://schemas.microsoft.com/office/drawing/2014/main" id="{EB0684CB-911F-C4C2-0C03-BBFA5BA82033}"/>
                </a:ext>
              </a:extLst>
            </p:cNvPr>
            <p:cNvSpPr/>
            <p:nvPr/>
          </p:nvSpPr>
          <p:spPr>
            <a:xfrm>
              <a:off x="2566883" y="368047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21BA791E-D978-70CA-4B4C-89648D7C46D7}"/>
                </a:ext>
              </a:extLst>
            </p:cNvPr>
            <p:cNvSpPr/>
            <p:nvPr/>
          </p:nvSpPr>
          <p:spPr>
            <a:xfrm>
              <a:off x="2566883" y="368047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0" name="Freeform: Shape 139">
              <a:extLst>
                <a:ext uri="{FF2B5EF4-FFF2-40B4-BE49-F238E27FC236}">
                  <a16:creationId xmlns:a16="http://schemas.microsoft.com/office/drawing/2014/main" id="{3F56BDE5-1CAE-5981-EF69-953CC7D517D4}"/>
                </a:ext>
              </a:extLst>
            </p:cNvPr>
            <p:cNvSpPr/>
            <p:nvPr/>
          </p:nvSpPr>
          <p:spPr>
            <a:xfrm>
              <a:off x="2980763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1" name="Freeform: Shape 140">
              <a:extLst>
                <a:ext uri="{FF2B5EF4-FFF2-40B4-BE49-F238E27FC236}">
                  <a16:creationId xmlns:a16="http://schemas.microsoft.com/office/drawing/2014/main" id="{739B5E09-D8D9-582A-9E00-3A8B0A691F25}"/>
                </a:ext>
              </a:extLst>
            </p:cNvPr>
            <p:cNvSpPr/>
            <p:nvPr/>
          </p:nvSpPr>
          <p:spPr>
            <a:xfrm>
              <a:off x="3037354" y="167177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31B4684A-FA89-8954-20A5-58171C0E33C0}"/>
                </a:ext>
              </a:extLst>
            </p:cNvPr>
            <p:cNvSpPr/>
            <p:nvPr/>
          </p:nvSpPr>
          <p:spPr>
            <a:xfrm>
              <a:off x="3037354" y="167177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A3CAB47C-F14C-4D03-DDAF-F60C6A78AB8B}"/>
                </a:ext>
              </a:extLst>
            </p:cNvPr>
            <p:cNvSpPr/>
            <p:nvPr/>
          </p:nvSpPr>
          <p:spPr>
            <a:xfrm>
              <a:off x="2980763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241ABDB9-FBAC-EF53-DC3A-0686DF402956}"/>
                </a:ext>
              </a:extLst>
            </p:cNvPr>
            <p:cNvSpPr/>
            <p:nvPr/>
          </p:nvSpPr>
          <p:spPr>
            <a:xfrm>
              <a:off x="3029272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0819117E-AF18-534E-0456-7F7B47325E56}"/>
                </a:ext>
              </a:extLst>
            </p:cNvPr>
            <p:cNvSpPr/>
            <p:nvPr/>
          </p:nvSpPr>
          <p:spPr>
            <a:xfrm>
              <a:off x="2980763" y="206786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6" name="Freeform: Shape 145">
              <a:extLst>
                <a:ext uri="{FF2B5EF4-FFF2-40B4-BE49-F238E27FC236}">
                  <a16:creationId xmlns:a16="http://schemas.microsoft.com/office/drawing/2014/main" id="{E2F94D81-4295-6FB0-227A-C8DA3B961560}"/>
                </a:ext>
              </a:extLst>
            </p:cNvPr>
            <p:cNvSpPr/>
            <p:nvPr/>
          </p:nvSpPr>
          <p:spPr>
            <a:xfrm>
              <a:off x="3037354" y="212444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4062BE08-0B5A-7EFB-AA90-26683E3B5037}"/>
                </a:ext>
              </a:extLst>
            </p:cNvPr>
            <p:cNvSpPr/>
            <p:nvPr/>
          </p:nvSpPr>
          <p:spPr>
            <a:xfrm>
              <a:off x="3037354" y="212444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A16190B7-85E4-8974-1857-185638B8E71B}"/>
                </a:ext>
              </a:extLst>
            </p:cNvPr>
            <p:cNvSpPr/>
            <p:nvPr/>
          </p:nvSpPr>
          <p:spPr>
            <a:xfrm>
              <a:off x="2980763" y="229419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F8F3B311-93FE-A661-1EC3-7AB2EAB09A70}"/>
                </a:ext>
              </a:extLst>
            </p:cNvPr>
            <p:cNvSpPr/>
            <p:nvPr/>
          </p:nvSpPr>
          <p:spPr>
            <a:xfrm>
              <a:off x="3029272" y="23427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5D23DF11-6241-3774-8C49-0BBA5C1C8D54}"/>
                </a:ext>
              </a:extLst>
            </p:cNvPr>
            <p:cNvSpPr/>
            <p:nvPr/>
          </p:nvSpPr>
          <p:spPr>
            <a:xfrm>
              <a:off x="2980763" y="252053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A1BFC320-06A6-2D70-BF43-C2322A1174BE}"/>
                </a:ext>
              </a:extLst>
            </p:cNvPr>
            <p:cNvSpPr/>
            <p:nvPr/>
          </p:nvSpPr>
          <p:spPr>
            <a:xfrm>
              <a:off x="2980763" y="27468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2" name="Freeform: Shape 151">
              <a:extLst>
                <a:ext uri="{FF2B5EF4-FFF2-40B4-BE49-F238E27FC236}">
                  <a16:creationId xmlns:a16="http://schemas.microsoft.com/office/drawing/2014/main" id="{680B0548-DC4D-A28C-B7AF-0F4441791058}"/>
                </a:ext>
              </a:extLst>
            </p:cNvPr>
            <p:cNvSpPr/>
            <p:nvPr/>
          </p:nvSpPr>
          <p:spPr>
            <a:xfrm>
              <a:off x="3029272" y="279537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45403050-0199-C7DA-6FEE-ECFB8D72008D}"/>
                </a:ext>
              </a:extLst>
            </p:cNvPr>
            <p:cNvSpPr/>
            <p:nvPr/>
          </p:nvSpPr>
          <p:spPr>
            <a:xfrm>
              <a:off x="2980763" y="29732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4" name="Freeform: Shape 153">
              <a:extLst>
                <a:ext uri="{FF2B5EF4-FFF2-40B4-BE49-F238E27FC236}">
                  <a16:creationId xmlns:a16="http://schemas.microsoft.com/office/drawing/2014/main" id="{E76ABF32-2BCB-31D5-D144-17703A81DA1E}"/>
                </a:ext>
              </a:extLst>
            </p:cNvPr>
            <p:cNvSpPr/>
            <p:nvPr/>
          </p:nvSpPr>
          <p:spPr>
            <a:xfrm>
              <a:off x="3029272" y="302171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B779AA3F-9B31-9410-CDA0-3AB6AAEF5B79}"/>
                </a:ext>
              </a:extLst>
            </p:cNvPr>
            <p:cNvSpPr/>
            <p:nvPr/>
          </p:nvSpPr>
          <p:spPr>
            <a:xfrm>
              <a:off x="2980763" y="319954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CA82CE78-93B5-ED84-9B4E-B7606A0A1456}"/>
                </a:ext>
              </a:extLst>
            </p:cNvPr>
            <p:cNvSpPr/>
            <p:nvPr/>
          </p:nvSpPr>
          <p:spPr>
            <a:xfrm>
              <a:off x="3029272" y="324804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2D604505-27B3-E6C7-1A43-45C683E10A42}"/>
                </a:ext>
              </a:extLst>
            </p:cNvPr>
            <p:cNvSpPr/>
            <p:nvPr/>
          </p:nvSpPr>
          <p:spPr>
            <a:xfrm>
              <a:off x="2980763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F4F9F555-4C99-0C42-E152-44E79FD6314B}"/>
                </a:ext>
              </a:extLst>
            </p:cNvPr>
            <p:cNvSpPr/>
            <p:nvPr/>
          </p:nvSpPr>
          <p:spPr>
            <a:xfrm>
              <a:off x="2980763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E0CBB7F4-4485-C417-CAE1-B8B12509EE3D}"/>
                </a:ext>
              </a:extLst>
            </p:cNvPr>
            <p:cNvSpPr/>
            <p:nvPr/>
          </p:nvSpPr>
          <p:spPr>
            <a:xfrm>
              <a:off x="3029272" y="370072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6106587E-DEC6-FC14-A523-4C4DD711DA43}"/>
                </a:ext>
              </a:extLst>
            </p:cNvPr>
            <p:cNvSpPr/>
            <p:nvPr/>
          </p:nvSpPr>
          <p:spPr>
            <a:xfrm>
              <a:off x="3207127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D746B5C2-20B5-FEC8-62FA-C7B10695D5D1}"/>
                </a:ext>
              </a:extLst>
            </p:cNvPr>
            <p:cNvSpPr/>
            <p:nvPr/>
          </p:nvSpPr>
          <p:spPr>
            <a:xfrm>
              <a:off x="3207127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2" name="Freeform: Shape 161">
              <a:extLst>
                <a:ext uri="{FF2B5EF4-FFF2-40B4-BE49-F238E27FC236}">
                  <a16:creationId xmlns:a16="http://schemas.microsoft.com/office/drawing/2014/main" id="{19CB7831-0CF0-71AF-C398-61D536A8B04F}"/>
                </a:ext>
              </a:extLst>
            </p:cNvPr>
            <p:cNvSpPr/>
            <p:nvPr/>
          </p:nvSpPr>
          <p:spPr>
            <a:xfrm>
              <a:off x="3255636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3F3439AC-ADFE-947C-4D5D-D7302D3014DE}"/>
                </a:ext>
              </a:extLst>
            </p:cNvPr>
            <p:cNvSpPr/>
            <p:nvPr/>
          </p:nvSpPr>
          <p:spPr>
            <a:xfrm>
              <a:off x="3207127" y="206786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863982A2-5315-0E3F-6211-257A8750E82F}"/>
                </a:ext>
              </a:extLst>
            </p:cNvPr>
            <p:cNvSpPr/>
            <p:nvPr/>
          </p:nvSpPr>
          <p:spPr>
            <a:xfrm>
              <a:off x="3255636" y="211636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5" name="Freeform: Shape 164">
              <a:extLst>
                <a:ext uri="{FF2B5EF4-FFF2-40B4-BE49-F238E27FC236}">
                  <a16:creationId xmlns:a16="http://schemas.microsoft.com/office/drawing/2014/main" id="{23F0C2BA-CCD4-DE94-4C12-E883AD54C127}"/>
                </a:ext>
              </a:extLst>
            </p:cNvPr>
            <p:cNvSpPr/>
            <p:nvPr/>
          </p:nvSpPr>
          <p:spPr>
            <a:xfrm>
              <a:off x="3207127" y="229419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6" name="Freeform: Shape 165">
              <a:extLst>
                <a:ext uri="{FF2B5EF4-FFF2-40B4-BE49-F238E27FC236}">
                  <a16:creationId xmlns:a16="http://schemas.microsoft.com/office/drawing/2014/main" id="{25F689F7-454B-6237-32C7-6A9813955984}"/>
                </a:ext>
              </a:extLst>
            </p:cNvPr>
            <p:cNvSpPr/>
            <p:nvPr/>
          </p:nvSpPr>
          <p:spPr>
            <a:xfrm>
              <a:off x="3207127" y="252053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7" name="Freeform: Shape 166">
              <a:extLst>
                <a:ext uri="{FF2B5EF4-FFF2-40B4-BE49-F238E27FC236}">
                  <a16:creationId xmlns:a16="http://schemas.microsoft.com/office/drawing/2014/main" id="{2C58DBC5-DC89-DAD8-4B92-04F2FCC2888B}"/>
                </a:ext>
              </a:extLst>
            </p:cNvPr>
            <p:cNvSpPr/>
            <p:nvPr/>
          </p:nvSpPr>
          <p:spPr>
            <a:xfrm>
              <a:off x="3255636" y="25690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CEC902AE-BE31-84ED-ED11-3D008BD5DE37}"/>
                </a:ext>
              </a:extLst>
            </p:cNvPr>
            <p:cNvSpPr/>
            <p:nvPr/>
          </p:nvSpPr>
          <p:spPr>
            <a:xfrm>
              <a:off x="3207127" y="27468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2DCB92D7-16BF-95D0-F380-4E56B97153C4}"/>
                </a:ext>
              </a:extLst>
            </p:cNvPr>
            <p:cNvSpPr/>
            <p:nvPr/>
          </p:nvSpPr>
          <p:spPr>
            <a:xfrm>
              <a:off x="3255636" y="279537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0" name="Freeform: Shape 169">
              <a:extLst>
                <a:ext uri="{FF2B5EF4-FFF2-40B4-BE49-F238E27FC236}">
                  <a16:creationId xmlns:a16="http://schemas.microsoft.com/office/drawing/2014/main" id="{549120F0-B92F-55E6-DF98-17F59B72AB45}"/>
                </a:ext>
              </a:extLst>
            </p:cNvPr>
            <p:cNvSpPr/>
            <p:nvPr/>
          </p:nvSpPr>
          <p:spPr>
            <a:xfrm>
              <a:off x="3207127" y="29732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1" name="Freeform: Shape 170">
              <a:extLst>
                <a:ext uri="{FF2B5EF4-FFF2-40B4-BE49-F238E27FC236}">
                  <a16:creationId xmlns:a16="http://schemas.microsoft.com/office/drawing/2014/main" id="{7BA48766-571C-86D2-DA45-9DAF898A9C7F}"/>
                </a:ext>
              </a:extLst>
            </p:cNvPr>
            <p:cNvSpPr/>
            <p:nvPr/>
          </p:nvSpPr>
          <p:spPr>
            <a:xfrm>
              <a:off x="3255636" y="302171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2" name="Freeform: Shape 171">
              <a:extLst>
                <a:ext uri="{FF2B5EF4-FFF2-40B4-BE49-F238E27FC236}">
                  <a16:creationId xmlns:a16="http://schemas.microsoft.com/office/drawing/2014/main" id="{09620BC7-E2DA-40E5-5B53-7DDEEBE49B94}"/>
                </a:ext>
              </a:extLst>
            </p:cNvPr>
            <p:cNvSpPr/>
            <p:nvPr/>
          </p:nvSpPr>
          <p:spPr>
            <a:xfrm>
              <a:off x="3207127" y="319954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1CC690F9-65E7-C3EB-84BA-759D0B606266}"/>
                </a:ext>
              </a:extLst>
            </p:cNvPr>
            <p:cNvSpPr/>
            <p:nvPr/>
          </p:nvSpPr>
          <p:spPr>
            <a:xfrm>
              <a:off x="3207127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29D59347-7A9A-C7E7-D960-760199D12EAD}"/>
                </a:ext>
              </a:extLst>
            </p:cNvPr>
            <p:cNvSpPr/>
            <p:nvPr/>
          </p:nvSpPr>
          <p:spPr>
            <a:xfrm>
              <a:off x="3207127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5" name="Freeform: Shape 174">
              <a:extLst>
                <a:ext uri="{FF2B5EF4-FFF2-40B4-BE49-F238E27FC236}">
                  <a16:creationId xmlns:a16="http://schemas.microsoft.com/office/drawing/2014/main" id="{5E1A861E-2792-3608-59DB-DF6C74355EE0}"/>
                </a:ext>
              </a:extLst>
            </p:cNvPr>
            <p:cNvSpPr/>
            <p:nvPr/>
          </p:nvSpPr>
          <p:spPr>
            <a:xfrm>
              <a:off x="3255636" y="370072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6" name="Freeform: Shape 175">
              <a:extLst>
                <a:ext uri="{FF2B5EF4-FFF2-40B4-BE49-F238E27FC236}">
                  <a16:creationId xmlns:a16="http://schemas.microsoft.com/office/drawing/2014/main" id="{B31CC9C6-E2B9-8732-2D00-3405A1506796}"/>
                </a:ext>
              </a:extLst>
            </p:cNvPr>
            <p:cNvSpPr/>
            <p:nvPr/>
          </p:nvSpPr>
          <p:spPr>
            <a:xfrm>
              <a:off x="3433491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7" name="Freeform: Shape 176">
              <a:extLst>
                <a:ext uri="{FF2B5EF4-FFF2-40B4-BE49-F238E27FC236}">
                  <a16:creationId xmlns:a16="http://schemas.microsoft.com/office/drawing/2014/main" id="{9BEF6272-B8BB-A7D0-2AE6-193D5BC389FD}"/>
                </a:ext>
              </a:extLst>
            </p:cNvPr>
            <p:cNvSpPr/>
            <p:nvPr/>
          </p:nvSpPr>
          <p:spPr>
            <a:xfrm>
              <a:off x="3482001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8" name="Freeform: Shape 177">
              <a:extLst>
                <a:ext uri="{FF2B5EF4-FFF2-40B4-BE49-F238E27FC236}">
                  <a16:creationId xmlns:a16="http://schemas.microsoft.com/office/drawing/2014/main" id="{BA4955CF-AC61-D299-032C-2848525C425A}"/>
                </a:ext>
              </a:extLst>
            </p:cNvPr>
            <p:cNvSpPr/>
            <p:nvPr/>
          </p:nvSpPr>
          <p:spPr>
            <a:xfrm>
              <a:off x="3433491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9" name="Freeform: Shape 178">
              <a:extLst>
                <a:ext uri="{FF2B5EF4-FFF2-40B4-BE49-F238E27FC236}">
                  <a16:creationId xmlns:a16="http://schemas.microsoft.com/office/drawing/2014/main" id="{3CB1CED1-2726-47CB-13E6-6683F5AEF81F}"/>
                </a:ext>
              </a:extLst>
            </p:cNvPr>
            <p:cNvSpPr/>
            <p:nvPr/>
          </p:nvSpPr>
          <p:spPr>
            <a:xfrm>
              <a:off x="3433491" y="252053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0" name="Freeform: Shape 179">
              <a:extLst>
                <a:ext uri="{FF2B5EF4-FFF2-40B4-BE49-F238E27FC236}">
                  <a16:creationId xmlns:a16="http://schemas.microsoft.com/office/drawing/2014/main" id="{52F0EE38-0F8F-2DB2-C1E4-16CC6E8E3A6A}"/>
                </a:ext>
              </a:extLst>
            </p:cNvPr>
            <p:cNvSpPr/>
            <p:nvPr/>
          </p:nvSpPr>
          <p:spPr>
            <a:xfrm>
              <a:off x="3433491" y="27468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1" name="Freeform: Shape 180">
              <a:extLst>
                <a:ext uri="{FF2B5EF4-FFF2-40B4-BE49-F238E27FC236}">
                  <a16:creationId xmlns:a16="http://schemas.microsoft.com/office/drawing/2014/main" id="{7DEB3251-0027-27DF-4B96-1187D238649A}"/>
                </a:ext>
              </a:extLst>
            </p:cNvPr>
            <p:cNvSpPr/>
            <p:nvPr/>
          </p:nvSpPr>
          <p:spPr>
            <a:xfrm>
              <a:off x="3433491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2" name="Freeform: Shape 181">
              <a:extLst>
                <a:ext uri="{FF2B5EF4-FFF2-40B4-BE49-F238E27FC236}">
                  <a16:creationId xmlns:a16="http://schemas.microsoft.com/office/drawing/2014/main" id="{07117BA7-95A1-9FED-EFFF-C4EC993D9FCC}"/>
                </a:ext>
              </a:extLst>
            </p:cNvPr>
            <p:cNvSpPr/>
            <p:nvPr/>
          </p:nvSpPr>
          <p:spPr>
            <a:xfrm>
              <a:off x="3490083" y="348246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3" name="Freeform: Shape 182">
              <a:extLst>
                <a:ext uri="{FF2B5EF4-FFF2-40B4-BE49-F238E27FC236}">
                  <a16:creationId xmlns:a16="http://schemas.microsoft.com/office/drawing/2014/main" id="{00100314-3118-0E28-9B81-413A5176E9A5}"/>
                </a:ext>
              </a:extLst>
            </p:cNvPr>
            <p:cNvSpPr/>
            <p:nvPr/>
          </p:nvSpPr>
          <p:spPr>
            <a:xfrm>
              <a:off x="3490083" y="348246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4" name="Freeform: Shape 183">
              <a:extLst>
                <a:ext uri="{FF2B5EF4-FFF2-40B4-BE49-F238E27FC236}">
                  <a16:creationId xmlns:a16="http://schemas.microsoft.com/office/drawing/2014/main" id="{71030394-6571-743E-0B0A-B0352058CC38}"/>
                </a:ext>
              </a:extLst>
            </p:cNvPr>
            <p:cNvSpPr/>
            <p:nvPr/>
          </p:nvSpPr>
          <p:spPr>
            <a:xfrm>
              <a:off x="3433491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5" name="Freeform: Shape 184">
              <a:extLst>
                <a:ext uri="{FF2B5EF4-FFF2-40B4-BE49-F238E27FC236}">
                  <a16:creationId xmlns:a16="http://schemas.microsoft.com/office/drawing/2014/main" id="{D0D3BBE5-C165-2BA5-121E-D8534BA8161B}"/>
                </a:ext>
              </a:extLst>
            </p:cNvPr>
            <p:cNvSpPr/>
            <p:nvPr/>
          </p:nvSpPr>
          <p:spPr>
            <a:xfrm>
              <a:off x="3659856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6" name="Freeform: Shape 185">
              <a:extLst>
                <a:ext uri="{FF2B5EF4-FFF2-40B4-BE49-F238E27FC236}">
                  <a16:creationId xmlns:a16="http://schemas.microsoft.com/office/drawing/2014/main" id="{7238468E-08A9-47AB-8C17-5865E31372B8}"/>
                </a:ext>
              </a:extLst>
            </p:cNvPr>
            <p:cNvSpPr/>
            <p:nvPr/>
          </p:nvSpPr>
          <p:spPr>
            <a:xfrm>
              <a:off x="3708365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7" name="Freeform: Shape 186">
              <a:extLst>
                <a:ext uri="{FF2B5EF4-FFF2-40B4-BE49-F238E27FC236}">
                  <a16:creationId xmlns:a16="http://schemas.microsoft.com/office/drawing/2014/main" id="{A01C1AE1-5245-73F7-C927-3932D44B37F0}"/>
                </a:ext>
              </a:extLst>
            </p:cNvPr>
            <p:cNvSpPr/>
            <p:nvPr/>
          </p:nvSpPr>
          <p:spPr>
            <a:xfrm>
              <a:off x="3659856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8" name="Freeform: Shape 187">
              <a:extLst>
                <a:ext uri="{FF2B5EF4-FFF2-40B4-BE49-F238E27FC236}">
                  <a16:creationId xmlns:a16="http://schemas.microsoft.com/office/drawing/2014/main" id="{FE4A16A0-6297-BD18-0AE7-2F578A94B4CC}"/>
                </a:ext>
              </a:extLst>
            </p:cNvPr>
            <p:cNvSpPr/>
            <p:nvPr/>
          </p:nvSpPr>
          <p:spPr>
            <a:xfrm>
              <a:off x="3659856" y="252053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9" name="Freeform: Shape 188">
              <a:extLst>
                <a:ext uri="{FF2B5EF4-FFF2-40B4-BE49-F238E27FC236}">
                  <a16:creationId xmlns:a16="http://schemas.microsoft.com/office/drawing/2014/main" id="{2F4C3861-1AEF-8CB3-2832-34861FDFFB17}"/>
                </a:ext>
              </a:extLst>
            </p:cNvPr>
            <p:cNvSpPr/>
            <p:nvPr/>
          </p:nvSpPr>
          <p:spPr>
            <a:xfrm>
              <a:off x="3708365" y="25690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0" name="Freeform: Shape 189">
              <a:extLst>
                <a:ext uri="{FF2B5EF4-FFF2-40B4-BE49-F238E27FC236}">
                  <a16:creationId xmlns:a16="http://schemas.microsoft.com/office/drawing/2014/main" id="{3CA1B3E2-400B-B9B2-2258-28DD6D578107}"/>
                </a:ext>
              </a:extLst>
            </p:cNvPr>
            <p:cNvSpPr/>
            <p:nvPr/>
          </p:nvSpPr>
          <p:spPr>
            <a:xfrm>
              <a:off x="3659856" y="27468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1" name="Freeform: Shape 190">
              <a:extLst>
                <a:ext uri="{FF2B5EF4-FFF2-40B4-BE49-F238E27FC236}">
                  <a16:creationId xmlns:a16="http://schemas.microsoft.com/office/drawing/2014/main" id="{852692EF-02BF-86B5-5DF0-784C4A348407}"/>
                </a:ext>
              </a:extLst>
            </p:cNvPr>
            <p:cNvSpPr/>
            <p:nvPr/>
          </p:nvSpPr>
          <p:spPr>
            <a:xfrm>
              <a:off x="3659856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2" name="Freeform: Shape 191">
              <a:extLst>
                <a:ext uri="{FF2B5EF4-FFF2-40B4-BE49-F238E27FC236}">
                  <a16:creationId xmlns:a16="http://schemas.microsoft.com/office/drawing/2014/main" id="{D382E6C7-0BAE-9211-3DE7-0674B1242AB4}"/>
                </a:ext>
              </a:extLst>
            </p:cNvPr>
            <p:cNvSpPr/>
            <p:nvPr/>
          </p:nvSpPr>
          <p:spPr>
            <a:xfrm>
              <a:off x="3716447" y="348246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3" name="Freeform: Shape 192">
              <a:extLst>
                <a:ext uri="{FF2B5EF4-FFF2-40B4-BE49-F238E27FC236}">
                  <a16:creationId xmlns:a16="http://schemas.microsoft.com/office/drawing/2014/main" id="{56D0085F-99D2-068F-600C-9B728F880CF3}"/>
                </a:ext>
              </a:extLst>
            </p:cNvPr>
            <p:cNvSpPr/>
            <p:nvPr/>
          </p:nvSpPr>
          <p:spPr>
            <a:xfrm>
              <a:off x="3716447" y="348246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4" name="Freeform: Shape 193">
              <a:extLst>
                <a:ext uri="{FF2B5EF4-FFF2-40B4-BE49-F238E27FC236}">
                  <a16:creationId xmlns:a16="http://schemas.microsoft.com/office/drawing/2014/main" id="{4F79B3AC-84EC-F652-5B31-8F87A9D2EE1F}"/>
                </a:ext>
              </a:extLst>
            </p:cNvPr>
            <p:cNvSpPr/>
            <p:nvPr/>
          </p:nvSpPr>
          <p:spPr>
            <a:xfrm>
              <a:off x="3659856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5" name="Freeform: Shape 194">
              <a:extLst>
                <a:ext uri="{FF2B5EF4-FFF2-40B4-BE49-F238E27FC236}">
                  <a16:creationId xmlns:a16="http://schemas.microsoft.com/office/drawing/2014/main" id="{300E172E-E158-75E7-79D7-7ECA576C7F2C}"/>
                </a:ext>
              </a:extLst>
            </p:cNvPr>
            <p:cNvSpPr/>
            <p:nvPr/>
          </p:nvSpPr>
          <p:spPr>
            <a:xfrm>
              <a:off x="3708365" y="370072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6" name="Freeform: Shape 195">
              <a:extLst>
                <a:ext uri="{FF2B5EF4-FFF2-40B4-BE49-F238E27FC236}">
                  <a16:creationId xmlns:a16="http://schemas.microsoft.com/office/drawing/2014/main" id="{F4E6580A-EBD4-F010-4D76-771B69B96813}"/>
                </a:ext>
              </a:extLst>
            </p:cNvPr>
            <p:cNvSpPr/>
            <p:nvPr/>
          </p:nvSpPr>
          <p:spPr>
            <a:xfrm>
              <a:off x="3886220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7" name="Freeform: Shape 196">
              <a:extLst>
                <a:ext uri="{FF2B5EF4-FFF2-40B4-BE49-F238E27FC236}">
                  <a16:creationId xmlns:a16="http://schemas.microsoft.com/office/drawing/2014/main" id="{9DEAFDC4-0B22-8781-02E8-24D7C6DE2456}"/>
                </a:ext>
              </a:extLst>
            </p:cNvPr>
            <p:cNvSpPr/>
            <p:nvPr/>
          </p:nvSpPr>
          <p:spPr>
            <a:xfrm>
              <a:off x="3934729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8" name="Freeform: Shape 197">
              <a:extLst>
                <a:ext uri="{FF2B5EF4-FFF2-40B4-BE49-F238E27FC236}">
                  <a16:creationId xmlns:a16="http://schemas.microsoft.com/office/drawing/2014/main" id="{BF7D00B0-322B-6C8B-64E0-83FC9A8CBBE0}"/>
                </a:ext>
              </a:extLst>
            </p:cNvPr>
            <p:cNvSpPr/>
            <p:nvPr/>
          </p:nvSpPr>
          <p:spPr>
            <a:xfrm>
              <a:off x="3886220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9" name="Freeform: Shape 198">
              <a:extLst>
                <a:ext uri="{FF2B5EF4-FFF2-40B4-BE49-F238E27FC236}">
                  <a16:creationId xmlns:a16="http://schemas.microsoft.com/office/drawing/2014/main" id="{03CA3F46-C4C9-B9E1-8B56-48ED2E197267}"/>
                </a:ext>
              </a:extLst>
            </p:cNvPr>
            <p:cNvSpPr/>
            <p:nvPr/>
          </p:nvSpPr>
          <p:spPr>
            <a:xfrm>
              <a:off x="3942811" y="189811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0" name="Freeform: Shape 199">
              <a:extLst>
                <a:ext uri="{FF2B5EF4-FFF2-40B4-BE49-F238E27FC236}">
                  <a16:creationId xmlns:a16="http://schemas.microsoft.com/office/drawing/2014/main" id="{EBCAD46E-E97E-CA0C-7539-35EAF03E81CD}"/>
                </a:ext>
              </a:extLst>
            </p:cNvPr>
            <p:cNvSpPr/>
            <p:nvPr/>
          </p:nvSpPr>
          <p:spPr>
            <a:xfrm>
              <a:off x="3942811" y="189811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1" name="Freeform: Shape 200">
              <a:extLst>
                <a:ext uri="{FF2B5EF4-FFF2-40B4-BE49-F238E27FC236}">
                  <a16:creationId xmlns:a16="http://schemas.microsoft.com/office/drawing/2014/main" id="{1BF69546-3B4E-238A-145A-008DD232EF83}"/>
                </a:ext>
              </a:extLst>
            </p:cNvPr>
            <p:cNvSpPr/>
            <p:nvPr/>
          </p:nvSpPr>
          <p:spPr>
            <a:xfrm>
              <a:off x="3886220" y="252053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2" name="Freeform: Shape 201">
              <a:extLst>
                <a:ext uri="{FF2B5EF4-FFF2-40B4-BE49-F238E27FC236}">
                  <a16:creationId xmlns:a16="http://schemas.microsoft.com/office/drawing/2014/main" id="{83A22C4E-AD2C-E30D-10E0-4F6F042E26B4}"/>
                </a:ext>
              </a:extLst>
            </p:cNvPr>
            <p:cNvSpPr/>
            <p:nvPr/>
          </p:nvSpPr>
          <p:spPr>
            <a:xfrm>
              <a:off x="3934729" y="25690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3" name="Freeform: Shape 202">
              <a:extLst>
                <a:ext uri="{FF2B5EF4-FFF2-40B4-BE49-F238E27FC236}">
                  <a16:creationId xmlns:a16="http://schemas.microsoft.com/office/drawing/2014/main" id="{46FFF18D-5FAD-F34F-AC7C-54A9E2C4D684}"/>
                </a:ext>
              </a:extLst>
            </p:cNvPr>
            <p:cNvSpPr/>
            <p:nvPr/>
          </p:nvSpPr>
          <p:spPr>
            <a:xfrm>
              <a:off x="3886220" y="27468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4" name="Freeform: Shape 203">
              <a:extLst>
                <a:ext uri="{FF2B5EF4-FFF2-40B4-BE49-F238E27FC236}">
                  <a16:creationId xmlns:a16="http://schemas.microsoft.com/office/drawing/2014/main" id="{5CB07F7A-D6C7-F542-903C-A28966812F62}"/>
                </a:ext>
              </a:extLst>
            </p:cNvPr>
            <p:cNvSpPr/>
            <p:nvPr/>
          </p:nvSpPr>
          <p:spPr>
            <a:xfrm>
              <a:off x="3934729" y="279537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5" name="Freeform: Shape 204">
              <a:extLst>
                <a:ext uri="{FF2B5EF4-FFF2-40B4-BE49-F238E27FC236}">
                  <a16:creationId xmlns:a16="http://schemas.microsoft.com/office/drawing/2014/main" id="{70C64BF5-042F-4817-B92E-8B47E4D0B573}"/>
                </a:ext>
              </a:extLst>
            </p:cNvPr>
            <p:cNvSpPr/>
            <p:nvPr/>
          </p:nvSpPr>
          <p:spPr>
            <a:xfrm>
              <a:off x="3886220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6" name="Freeform: Shape 205">
              <a:extLst>
                <a:ext uri="{FF2B5EF4-FFF2-40B4-BE49-F238E27FC236}">
                  <a16:creationId xmlns:a16="http://schemas.microsoft.com/office/drawing/2014/main" id="{DC7324C5-5EC0-6D41-839B-C83B9CDB1988}"/>
                </a:ext>
              </a:extLst>
            </p:cNvPr>
            <p:cNvSpPr/>
            <p:nvPr/>
          </p:nvSpPr>
          <p:spPr>
            <a:xfrm>
              <a:off x="3942811" y="348246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7" name="Freeform: Shape 206">
              <a:extLst>
                <a:ext uri="{FF2B5EF4-FFF2-40B4-BE49-F238E27FC236}">
                  <a16:creationId xmlns:a16="http://schemas.microsoft.com/office/drawing/2014/main" id="{890BDF1C-05A1-2A0D-527B-539C60AC9ECF}"/>
                </a:ext>
              </a:extLst>
            </p:cNvPr>
            <p:cNvSpPr/>
            <p:nvPr/>
          </p:nvSpPr>
          <p:spPr>
            <a:xfrm>
              <a:off x="3942811" y="348246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8" name="Freeform: Shape 207">
              <a:extLst>
                <a:ext uri="{FF2B5EF4-FFF2-40B4-BE49-F238E27FC236}">
                  <a16:creationId xmlns:a16="http://schemas.microsoft.com/office/drawing/2014/main" id="{7FCD6E94-FBA4-245E-CAD4-BBF7076A0C4E}"/>
                </a:ext>
              </a:extLst>
            </p:cNvPr>
            <p:cNvSpPr/>
            <p:nvPr/>
          </p:nvSpPr>
          <p:spPr>
            <a:xfrm>
              <a:off x="3886220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9" name="Freeform: Shape 208">
              <a:extLst>
                <a:ext uri="{FF2B5EF4-FFF2-40B4-BE49-F238E27FC236}">
                  <a16:creationId xmlns:a16="http://schemas.microsoft.com/office/drawing/2014/main" id="{086BE35A-A851-63A2-3874-65948DDBFA2C}"/>
                </a:ext>
              </a:extLst>
            </p:cNvPr>
            <p:cNvSpPr/>
            <p:nvPr/>
          </p:nvSpPr>
          <p:spPr>
            <a:xfrm>
              <a:off x="3934729" y="370072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0" name="Freeform: Shape 209">
              <a:extLst>
                <a:ext uri="{FF2B5EF4-FFF2-40B4-BE49-F238E27FC236}">
                  <a16:creationId xmlns:a16="http://schemas.microsoft.com/office/drawing/2014/main" id="{24A4A939-696F-E055-ABCC-EF510D84265D}"/>
                </a:ext>
              </a:extLst>
            </p:cNvPr>
            <p:cNvSpPr/>
            <p:nvPr/>
          </p:nvSpPr>
          <p:spPr>
            <a:xfrm>
              <a:off x="4112584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1" name="Freeform: Shape 210">
              <a:extLst>
                <a:ext uri="{FF2B5EF4-FFF2-40B4-BE49-F238E27FC236}">
                  <a16:creationId xmlns:a16="http://schemas.microsoft.com/office/drawing/2014/main" id="{DB244395-7C2D-ADFD-BB5C-9AD9E56F56C2}"/>
                </a:ext>
              </a:extLst>
            </p:cNvPr>
            <p:cNvSpPr/>
            <p:nvPr/>
          </p:nvSpPr>
          <p:spPr>
            <a:xfrm>
              <a:off x="4112584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2" name="Freeform: Shape 211">
              <a:extLst>
                <a:ext uri="{FF2B5EF4-FFF2-40B4-BE49-F238E27FC236}">
                  <a16:creationId xmlns:a16="http://schemas.microsoft.com/office/drawing/2014/main" id="{F110D50B-5D6C-3B64-A33A-BD7157F3D736}"/>
                </a:ext>
              </a:extLst>
            </p:cNvPr>
            <p:cNvSpPr/>
            <p:nvPr/>
          </p:nvSpPr>
          <p:spPr>
            <a:xfrm>
              <a:off x="4169175" y="189811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3" name="Freeform: Shape 212">
              <a:extLst>
                <a:ext uri="{FF2B5EF4-FFF2-40B4-BE49-F238E27FC236}">
                  <a16:creationId xmlns:a16="http://schemas.microsoft.com/office/drawing/2014/main" id="{8D492853-E161-3545-D1B6-B1A8F4D82868}"/>
                </a:ext>
              </a:extLst>
            </p:cNvPr>
            <p:cNvSpPr/>
            <p:nvPr/>
          </p:nvSpPr>
          <p:spPr>
            <a:xfrm>
              <a:off x="4169175" y="189811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4" name="Freeform: Shape 213">
              <a:extLst>
                <a:ext uri="{FF2B5EF4-FFF2-40B4-BE49-F238E27FC236}">
                  <a16:creationId xmlns:a16="http://schemas.microsoft.com/office/drawing/2014/main" id="{35CA44B2-78FB-B862-8753-9A6E45FDCB44}"/>
                </a:ext>
              </a:extLst>
            </p:cNvPr>
            <p:cNvSpPr/>
            <p:nvPr/>
          </p:nvSpPr>
          <p:spPr>
            <a:xfrm>
              <a:off x="4112584" y="252053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5" name="Freeform: Shape 214">
              <a:extLst>
                <a:ext uri="{FF2B5EF4-FFF2-40B4-BE49-F238E27FC236}">
                  <a16:creationId xmlns:a16="http://schemas.microsoft.com/office/drawing/2014/main" id="{A7EC3133-54DF-E024-9F1D-0613EE3EB875}"/>
                </a:ext>
              </a:extLst>
            </p:cNvPr>
            <p:cNvSpPr/>
            <p:nvPr/>
          </p:nvSpPr>
          <p:spPr>
            <a:xfrm>
              <a:off x="4112584" y="27468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6" name="Freeform: Shape 215">
              <a:extLst>
                <a:ext uri="{FF2B5EF4-FFF2-40B4-BE49-F238E27FC236}">
                  <a16:creationId xmlns:a16="http://schemas.microsoft.com/office/drawing/2014/main" id="{908C0E50-EEFD-A6B5-56AF-5616071FE835}"/>
                </a:ext>
              </a:extLst>
            </p:cNvPr>
            <p:cNvSpPr/>
            <p:nvPr/>
          </p:nvSpPr>
          <p:spPr>
            <a:xfrm>
              <a:off x="4161094" y="279537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7" name="Freeform: Shape 216">
              <a:extLst>
                <a:ext uri="{FF2B5EF4-FFF2-40B4-BE49-F238E27FC236}">
                  <a16:creationId xmlns:a16="http://schemas.microsoft.com/office/drawing/2014/main" id="{734DACDF-62B3-0C04-A21D-6B064F4720CD}"/>
                </a:ext>
              </a:extLst>
            </p:cNvPr>
            <p:cNvSpPr/>
            <p:nvPr/>
          </p:nvSpPr>
          <p:spPr>
            <a:xfrm>
              <a:off x="4112584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8" name="Freeform: Shape 217">
              <a:extLst>
                <a:ext uri="{FF2B5EF4-FFF2-40B4-BE49-F238E27FC236}">
                  <a16:creationId xmlns:a16="http://schemas.microsoft.com/office/drawing/2014/main" id="{241DFB00-1E41-9C53-96D0-37F8186DEABB}"/>
                </a:ext>
              </a:extLst>
            </p:cNvPr>
            <p:cNvSpPr/>
            <p:nvPr/>
          </p:nvSpPr>
          <p:spPr>
            <a:xfrm>
              <a:off x="4112584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9" name="Freeform: Shape 218">
              <a:extLst>
                <a:ext uri="{FF2B5EF4-FFF2-40B4-BE49-F238E27FC236}">
                  <a16:creationId xmlns:a16="http://schemas.microsoft.com/office/drawing/2014/main" id="{891992EF-5F45-F502-933F-FEC5E53BCA2F}"/>
                </a:ext>
              </a:extLst>
            </p:cNvPr>
            <p:cNvSpPr/>
            <p:nvPr/>
          </p:nvSpPr>
          <p:spPr>
            <a:xfrm>
              <a:off x="4161094" y="370072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0" name="Freeform: Shape 219">
              <a:extLst>
                <a:ext uri="{FF2B5EF4-FFF2-40B4-BE49-F238E27FC236}">
                  <a16:creationId xmlns:a16="http://schemas.microsoft.com/office/drawing/2014/main" id="{BF8238E2-0282-368D-2D0D-0872457EFD89}"/>
                </a:ext>
              </a:extLst>
            </p:cNvPr>
            <p:cNvSpPr/>
            <p:nvPr/>
          </p:nvSpPr>
          <p:spPr>
            <a:xfrm>
              <a:off x="4338949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1" name="Freeform: Shape 220">
              <a:extLst>
                <a:ext uri="{FF2B5EF4-FFF2-40B4-BE49-F238E27FC236}">
                  <a16:creationId xmlns:a16="http://schemas.microsoft.com/office/drawing/2014/main" id="{B4F9012F-3527-E343-665F-A5AD7DAF70B4}"/>
                </a:ext>
              </a:extLst>
            </p:cNvPr>
            <p:cNvSpPr/>
            <p:nvPr/>
          </p:nvSpPr>
          <p:spPr>
            <a:xfrm>
              <a:off x="4395540" y="167177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2" name="Freeform: Shape 221">
              <a:extLst>
                <a:ext uri="{FF2B5EF4-FFF2-40B4-BE49-F238E27FC236}">
                  <a16:creationId xmlns:a16="http://schemas.microsoft.com/office/drawing/2014/main" id="{CA6AC807-5A21-E9B4-00A8-5567F587878D}"/>
                </a:ext>
              </a:extLst>
            </p:cNvPr>
            <p:cNvSpPr/>
            <p:nvPr/>
          </p:nvSpPr>
          <p:spPr>
            <a:xfrm>
              <a:off x="4395540" y="167177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3" name="Freeform: Shape 222">
              <a:extLst>
                <a:ext uri="{FF2B5EF4-FFF2-40B4-BE49-F238E27FC236}">
                  <a16:creationId xmlns:a16="http://schemas.microsoft.com/office/drawing/2014/main" id="{CF00DC54-ABBE-DE03-7532-0D7C4DABC828}"/>
                </a:ext>
              </a:extLst>
            </p:cNvPr>
            <p:cNvSpPr/>
            <p:nvPr/>
          </p:nvSpPr>
          <p:spPr>
            <a:xfrm>
              <a:off x="4338949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4" name="Freeform: Shape 223">
              <a:extLst>
                <a:ext uri="{FF2B5EF4-FFF2-40B4-BE49-F238E27FC236}">
                  <a16:creationId xmlns:a16="http://schemas.microsoft.com/office/drawing/2014/main" id="{6D259B82-201D-772A-0C90-3ED41F9B8B1E}"/>
                </a:ext>
              </a:extLst>
            </p:cNvPr>
            <p:cNvSpPr/>
            <p:nvPr/>
          </p:nvSpPr>
          <p:spPr>
            <a:xfrm>
              <a:off x="4338949" y="206786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5" name="Freeform: Shape 224">
              <a:extLst>
                <a:ext uri="{FF2B5EF4-FFF2-40B4-BE49-F238E27FC236}">
                  <a16:creationId xmlns:a16="http://schemas.microsoft.com/office/drawing/2014/main" id="{CA89BE03-7BB9-82B2-550B-AD94BE159613}"/>
                </a:ext>
              </a:extLst>
            </p:cNvPr>
            <p:cNvSpPr/>
            <p:nvPr/>
          </p:nvSpPr>
          <p:spPr>
            <a:xfrm>
              <a:off x="4338949" y="229419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6" name="Freeform: Shape 225">
              <a:extLst>
                <a:ext uri="{FF2B5EF4-FFF2-40B4-BE49-F238E27FC236}">
                  <a16:creationId xmlns:a16="http://schemas.microsoft.com/office/drawing/2014/main" id="{C899724F-E602-4529-4667-E54F6FEBB723}"/>
                </a:ext>
              </a:extLst>
            </p:cNvPr>
            <p:cNvSpPr/>
            <p:nvPr/>
          </p:nvSpPr>
          <p:spPr>
            <a:xfrm>
              <a:off x="4387458" y="23427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7" name="Freeform: Shape 226">
              <a:extLst>
                <a:ext uri="{FF2B5EF4-FFF2-40B4-BE49-F238E27FC236}">
                  <a16:creationId xmlns:a16="http://schemas.microsoft.com/office/drawing/2014/main" id="{678D020D-3356-76F4-B1E9-A887987F8E2D}"/>
                </a:ext>
              </a:extLst>
            </p:cNvPr>
            <p:cNvSpPr/>
            <p:nvPr/>
          </p:nvSpPr>
          <p:spPr>
            <a:xfrm>
              <a:off x="4338949" y="252053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8" name="Freeform: Shape 227">
              <a:extLst>
                <a:ext uri="{FF2B5EF4-FFF2-40B4-BE49-F238E27FC236}">
                  <a16:creationId xmlns:a16="http://schemas.microsoft.com/office/drawing/2014/main" id="{988DCD40-87A5-C783-1A7B-08AAB6292BA2}"/>
                </a:ext>
              </a:extLst>
            </p:cNvPr>
            <p:cNvSpPr/>
            <p:nvPr/>
          </p:nvSpPr>
          <p:spPr>
            <a:xfrm>
              <a:off x="4338949" y="27468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9" name="Freeform: Shape 228">
              <a:extLst>
                <a:ext uri="{FF2B5EF4-FFF2-40B4-BE49-F238E27FC236}">
                  <a16:creationId xmlns:a16="http://schemas.microsoft.com/office/drawing/2014/main" id="{82DDB112-BD53-1A02-E61F-3EECF75C9D97}"/>
                </a:ext>
              </a:extLst>
            </p:cNvPr>
            <p:cNvSpPr/>
            <p:nvPr/>
          </p:nvSpPr>
          <p:spPr>
            <a:xfrm>
              <a:off x="4338949" y="29732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0" name="Freeform: Shape 229">
              <a:extLst>
                <a:ext uri="{FF2B5EF4-FFF2-40B4-BE49-F238E27FC236}">
                  <a16:creationId xmlns:a16="http://schemas.microsoft.com/office/drawing/2014/main" id="{9550E4DF-372D-DDD4-A74B-E360CACE5817}"/>
                </a:ext>
              </a:extLst>
            </p:cNvPr>
            <p:cNvSpPr/>
            <p:nvPr/>
          </p:nvSpPr>
          <p:spPr>
            <a:xfrm>
              <a:off x="4338949" y="319954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1" name="Freeform: Shape 230">
              <a:extLst>
                <a:ext uri="{FF2B5EF4-FFF2-40B4-BE49-F238E27FC236}">
                  <a16:creationId xmlns:a16="http://schemas.microsoft.com/office/drawing/2014/main" id="{D2A56E1F-EDE3-C224-C35A-D2F0C737CC9F}"/>
                </a:ext>
              </a:extLst>
            </p:cNvPr>
            <p:cNvSpPr/>
            <p:nvPr/>
          </p:nvSpPr>
          <p:spPr>
            <a:xfrm>
              <a:off x="4338949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2" name="Freeform: Shape 231">
              <a:extLst>
                <a:ext uri="{FF2B5EF4-FFF2-40B4-BE49-F238E27FC236}">
                  <a16:creationId xmlns:a16="http://schemas.microsoft.com/office/drawing/2014/main" id="{C1ADACD8-662B-9F94-E1F6-EB367F5B61CA}"/>
                </a:ext>
              </a:extLst>
            </p:cNvPr>
            <p:cNvSpPr/>
            <p:nvPr/>
          </p:nvSpPr>
          <p:spPr>
            <a:xfrm>
              <a:off x="4338949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3" name="Freeform: Shape 232">
              <a:extLst>
                <a:ext uri="{FF2B5EF4-FFF2-40B4-BE49-F238E27FC236}">
                  <a16:creationId xmlns:a16="http://schemas.microsoft.com/office/drawing/2014/main" id="{472477E9-9F67-CD48-7EED-68335EF471DC}"/>
                </a:ext>
              </a:extLst>
            </p:cNvPr>
            <p:cNvSpPr/>
            <p:nvPr/>
          </p:nvSpPr>
          <p:spPr>
            <a:xfrm>
              <a:off x="4565313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4" name="Freeform: Shape 233">
              <a:extLst>
                <a:ext uri="{FF2B5EF4-FFF2-40B4-BE49-F238E27FC236}">
                  <a16:creationId xmlns:a16="http://schemas.microsoft.com/office/drawing/2014/main" id="{2AD3DEF3-A702-F9D3-F3E9-A051B4CE2DFD}"/>
                </a:ext>
              </a:extLst>
            </p:cNvPr>
            <p:cNvSpPr/>
            <p:nvPr/>
          </p:nvSpPr>
          <p:spPr>
            <a:xfrm>
              <a:off x="4621904" y="189811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5" name="Freeform: Shape 234">
              <a:extLst>
                <a:ext uri="{FF2B5EF4-FFF2-40B4-BE49-F238E27FC236}">
                  <a16:creationId xmlns:a16="http://schemas.microsoft.com/office/drawing/2014/main" id="{958B6ED1-6191-D91D-BD09-93B74FFCAE5C}"/>
                </a:ext>
              </a:extLst>
            </p:cNvPr>
            <p:cNvSpPr/>
            <p:nvPr/>
          </p:nvSpPr>
          <p:spPr>
            <a:xfrm>
              <a:off x="4621904" y="189811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6" name="Freeform: Shape 235">
              <a:extLst>
                <a:ext uri="{FF2B5EF4-FFF2-40B4-BE49-F238E27FC236}">
                  <a16:creationId xmlns:a16="http://schemas.microsoft.com/office/drawing/2014/main" id="{F54532ED-61C6-EB12-5316-D13BB8CBE6AA}"/>
                </a:ext>
              </a:extLst>
            </p:cNvPr>
            <p:cNvSpPr/>
            <p:nvPr/>
          </p:nvSpPr>
          <p:spPr>
            <a:xfrm>
              <a:off x="4565313" y="206786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7" name="Freeform: Shape 236">
              <a:extLst>
                <a:ext uri="{FF2B5EF4-FFF2-40B4-BE49-F238E27FC236}">
                  <a16:creationId xmlns:a16="http://schemas.microsoft.com/office/drawing/2014/main" id="{FFB8C434-C60F-6D77-B049-36C4216B7081}"/>
                </a:ext>
              </a:extLst>
            </p:cNvPr>
            <p:cNvSpPr/>
            <p:nvPr/>
          </p:nvSpPr>
          <p:spPr>
            <a:xfrm>
              <a:off x="4613822" y="211636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8" name="Freeform: Shape 237">
              <a:extLst>
                <a:ext uri="{FF2B5EF4-FFF2-40B4-BE49-F238E27FC236}">
                  <a16:creationId xmlns:a16="http://schemas.microsoft.com/office/drawing/2014/main" id="{A0A809ED-682D-37FF-230D-DC5FF7C8A376}"/>
                </a:ext>
              </a:extLst>
            </p:cNvPr>
            <p:cNvSpPr/>
            <p:nvPr/>
          </p:nvSpPr>
          <p:spPr>
            <a:xfrm>
              <a:off x="4565313" y="229419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9" name="Freeform: Shape 238">
              <a:extLst>
                <a:ext uri="{FF2B5EF4-FFF2-40B4-BE49-F238E27FC236}">
                  <a16:creationId xmlns:a16="http://schemas.microsoft.com/office/drawing/2014/main" id="{D62DD12B-24E2-8A92-D58A-C7A74C4C3105}"/>
                </a:ext>
              </a:extLst>
            </p:cNvPr>
            <p:cNvSpPr/>
            <p:nvPr/>
          </p:nvSpPr>
          <p:spPr>
            <a:xfrm>
              <a:off x="4613822" y="23427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0" name="Freeform: Shape 239">
              <a:extLst>
                <a:ext uri="{FF2B5EF4-FFF2-40B4-BE49-F238E27FC236}">
                  <a16:creationId xmlns:a16="http://schemas.microsoft.com/office/drawing/2014/main" id="{20ECF831-89A5-7BC3-A588-2B00C2478C1C}"/>
                </a:ext>
              </a:extLst>
            </p:cNvPr>
            <p:cNvSpPr/>
            <p:nvPr/>
          </p:nvSpPr>
          <p:spPr>
            <a:xfrm>
              <a:off x="4565313" y="29732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1" name="Freeform: Shape 240">
              <a:extLst>
                <a:ext uri="{FF2B5EF4-FFF2-40B4-BE49-F238E27FC236}">
                  <a16:creationId xmlns:a16="http://schemas.microsoft.com/office/drawing/2014/main" id="{3ACD2462-0C4E-4539-900C-03BF69A562FA}"/>
                </a:ext>
              </a:extLst>
            </p:cNvPr>
            <p:cNvSpPr/>
            <p:nvPr/>
          </p:nvSpPr>
          <p:spPr>
            <a:xfrm>
              <a:off x="4613822" y="302171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2" name="Freeform: Shape 241">
              <a:extLst>
                <a:ext uri="{FF2B5EF4-FFF2-40B4-BE49-F238E27FC236}">
                  <a16:creationId xmlns:a16="http://schemas.microsoft.com/office/drawing/2014/main" id="{A605C3BE-D0A2-1968-A310-EB81D6DF1597}"/>
                </a:ext>
              </a:extLst>
            </p:cNvPr>
            <p:cNvSpPr/>
            <p:nvPr/>
          </p:nvSpPr>
          <p:spPr>
            <a:xfrm>
              <a:off x="4565313" y="319954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3" name="Freeform: Shape 242">
              <a:extLst>
                <a:ext uri="{FF2B5EF4-FFF2-40B4-BE49-F238E27FC236}">
                  <a16:creationId xmlns:a16="http://schemas.microsoft.com/office/drawing/2014/main" id="{25C85FCF-3F79-4012-FEEC-C3EC68604E91}"/>
                </a:ext>
              </a:extLst>
            </p:cNvPr>
            <p:cNvSpPr/>
            <p:nvPr/>
          </p:nvSpPr>
          <p:spPr>
            <a:xfrm>
              <a:off x="4613822" y="324804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4" name="Freeform: Shape 243">
              <a:extLst>
                <a:ext uri="{FF2B5EF4-FFF2-40B4-BE49-F238E27FC236}">
                  <a16:creationId xmlns:a16="http://schemas.microsoft.com/office/drawing/2014/main" id="{7CFD5B0E-F2A5-534D-9609-8FCB6EB7E6E9}"/>
                </a:ext>
              </a:extLst>
            </p:cNvPr>
            <p:cNvSpPr/>
            <p:nvPr/>
          </p:nvSpPr>
          <p:spPr>
            <a:xfrm>
              <a:off x="4565313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5" name="Freeform: Shape 244">
              <a:extLst>
                <a:ext uri="{FF2B5EF4-FFF2-40B4-BE49-F238E27FC236}">
                  <a16:creationId xmlns:a16="http://schemas.microsoft.com/office/drawing/2014/main" id="{298EF62B-067A-BE6F-C1B0-6867F0D065A2}"/>
                </a:ext>
              </a:extLst>
            </p:cNvPr>
            <p:cNvSpPr/>
            <p:nvPr/>
          </p:nvSpPr>
          <p:spPr>
            <a:xfrm>
              <a:off x="4621904" y="348246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6" name="Freeform: Shape 245">
              <a:extLst>
                <a:ext uri="{FF2B5EF4-FFF2-40B4-BE49-F238E27FC236}">
                  <a16:creationId xmlns:a16="http://schemas.microsoft.com/office/drawing/2014/main" id="{FB6B4F06-3B4C-732F-7335-20A5C00BEBFA}"/>
                </a:ext>
              </a:extLst>
            </p:cNvPr>
            <p:cNvSpPr/>
            <p:nvPr/>
          </p:nvSpPr>
          <p:spPr>
            <a:xfrm>
              <a:off x="4621904" y="348246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9" name="Freeform: Shape 248">
              <a:extLst>
                <a:ext uri="{FF2B5EF4-FFF2-40B4-BE49-F238E27FC236}">
                  <a16:creationId xmlns:a16="http://schemas.microsoft.com/office/drawing/2014/main" id="{8E139776-6555-731B-9E43-F0BD2D58C563}"/>
                </a:ext>
              </a:extLst>
            </p:cNvPr>
            <p:cNvSpPr/>
            <p:nvPr/>
          </p:nvSpPr>
          <p:spPr>
            <a:xfrm>
              <a:off x="5035786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0" name="Freeform: Shape 249">
              <a:extLst>
                <a:ext uri="{FF2B5EF4-FFF2-40B4-BE49-F238E27FC236}">
                  <a16:creationId xmlns:a16="http://schemas.microsoft.com/office/drawing/2014/main" id="{53921B43-641D-AF41-2ED1-959E81B2D305}"/>
                </a:ext>
              </a:extLst>
            </p:cNvPr>
            <p:cNvSpPr/>
            <p:nvPr/>
          </p:nvSpPr>
          <p:spPr>
            <a:xfrm>
              <a:off x="5084295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1" name="Freeform: Shape 250">
              <a:extLst>
                <a:ext uri="{FF2B5EF4-FFF2-40B4-BE49-F238E27FC236}">
                  <a16:creationId xmlns:a16="http://schemas.microsoft.com/office/drawing/2014/main" id="{88AFD8AB-9F96-65D5-B577-A095076AB469}"/>
                </a:ext>
              </a:extLst>
            </p:cNvPr>
            <p:cNvSpPr/>
            <p:nvPr/>
          </p:nvSpPr>
          <p:spPr>
            <a:xfrm>
              <a:off x="5035786" y="206786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2" name="Freeform: Shape 251">
              <a:extLst>
                <a:ext uri="{FF2B5EF4-FFF2-40B4-BE49-F238E27FC236}">
                  <a16:creationId xmlns:a16="http://schemas.microsoft.com/office/drawing/2014/main" id="{D3C6BAD1-7039-31A9-6DBF-4A8DC32F0412}"/>
                </a:ext>
              </a:extLst>
            </p:cNvPr>
            <p:cNvSpPr/>
            <p:nvPr/>
          </p:nvSpPr>
          <p:spPr>
            <a:xfrm>
              <a:off x="5035786" y="229419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3" name="Freeform: Shape 252">
              <a:extLst>
                <a:ext uri="{FF2B5EF4-FFF2-40B4-BE49-F238E27FC236}">
                  <a16:creationId xmlns:a16="http://schemas.microsoft.com/office/drawing/2014/main" id="{1E796AAD-0376-DD18-EF1F-353AAF8E3D42}"/>
                </a:ext>
              </a:extLst>
            </p:cNvPr>
            <p:cNvSpPr/>
            <p:nvPr/>
          </p:nvSpPr>
          <p:spPr>
            <a:xfrm>
              <a:off x="5084295" y="23427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4" name="Freeform: Shape 253">
              <a:extLst>
                <a:ext uri="{FF2B5EF4-FFF2-40B4-BE49-F238E27FC236}">
                  <a16:creationId xmlns:a16="http://schemas.microsoft.com/office/drawing/2014/main" id="{C47D6F9E-D60E-0D71-13C4-CE33B4FE53F3}"/>
                </a:ext>
              </a:extLst>
            </p:cNvPr>
            <p:cNvSpPr/>
            <p:nvPr/>
          </p:nvSpPr>
          <p:spPr>
            <a:xfrm>
              <a:off x="5035786" y="252053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5" name="Freeform: Shape 254">
              <a:extLst>
                <a:ext uri="{FF2B5EF4-FFF2-40B4-BE49-F238E27FC236}">
                  <a16:creationId xmlns:a16="http://schemas.microsoft.com/office/drawing/2014/main" id="{D0A2233D-ED43-61AF-50DF-9CD9277D987E}"/>
                </a:ext>
              </a:extLst>
            </p:cNvPr>
            <p:cNvSpPr/>
            <p:nvPr/>
          </p:nvSpPr>
          <p:spPr>
            <a:xfrm>
              <a:off x="5084295" y="25690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6" name="Freeform: Shape 255">
              <a:extLst>
                <a:ext uri="{FF2B5EF4-FFF2-40B4-BE49-F238E27FC236}">
                  <a16:creationId xmlns:a16="http://schemas.microsoft.com/office/drawing/2014/main" id="{AF3C5989-EFD3-2663-9F1F-C66EAFCE3861}"/>
                </a:ext>
              </a:extLst>
            </p:cNvPr>
            <p:cNvSpPr/>
            <p:nvPr/>
          </p:nvSpPr>
          <p:spPr>
            <a:xfrm>
              <a:off x="5035786" y="27468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7" name="Freeform: Shape 256">
              <a:extLst>
                <a:ext uri="{FF2B5EF4-FFF2-40B4-BE49-F238E27FC236}">
                  <a16:creationId xmlns:a16="http://schemas.microsoft.com/office/drawing/2014/main" id="{B2FB7A9B-F2FC-AE1A-1F2D-9045C1A61E01}"/>
                </a:ext>
              </a:extLst>
            </p:cNvPr>
            <p:cNvSpPr/>
            <p:nvPr/>
          </p:nvSpPr>
          <p:spPr>
            <a:xfrm>
              <a:off x="5084295" y="279537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8" name="Freeform: Shape 257">
              <a:extLst>
                <a:ext uri="{FF2B5EF4-FFF2-40B4-BE49-F238E27FC236}">
                  <a16:creationId xmlns:a16="http://schemas.microsoft.com/office/drawing/2014/main" id="{A34758C8-EC5E-3FC1-2901-E8FA174A4F7B}"/>
                </a:ext>
              </a:extLst>
            </p:cNvPr>
            <p:cNvSpPr/>
            <p:nvPr/>
          </p:nvSpPr>
          <p:spPr>
            <a:xfrm>
              <a:off x="5035786" y="29732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9" name="Freeform: Shape 258">
              <a:extLst>
                <a:ext uri="{FF2B5EF4-FFF2-40B4-BE49-F238E27FC236}">
                  <a16:creationId xmlns:a16="http://schemas.microsoft.com/office/drawing/2014/main" id="{D86387BE-1D7E-2676-9FE6-E730C4608B59}"/>
                </a:ext>
              </a:extLst>
            </p:cNvPr>
            <p:cNvSpPr/>
            <p:nvPr/>
          </p:nvSpPr>
          <p:spPr>
            <a:xfrm>
              <a:off x="5035786" y="319954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0" name="Freeform: Shape 259">
              <a:extLst>
                <a:ext uri="{FF2B5EF4-FFF2-40B4-BE49-F238E27FC236}">
                  <a16:creationId xmlns:a16="http://schemas.microsoft.com/office/drawing/2014/main" id="{ADBCF7A6-6B50-0B76-A758-6288A93990FD}"/>
                </a:ext>
              </a:extLst>
            </p:cNvPr>
            <p:cNvSpPr/>
            <p:nvPr/>
          </p:nvSpPr>
          <p:spPr>
            <a:xfrm>
              <a:off x="5084295" y="324804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1" name="Freeform: Shape 260">
              <a:extLst>
                <a:ext uri="{FF2B5EF4-FFF2-40B4-BE49-F238E27FC236}">
                  <a16:creationId xmlns:a16="http://schemas.microsoft.com/office/drawing/2014/main" id="{B3A30FEB-8703-3B5F-2E9A-2A668C646291}"/>
                </a:ext>
              </a:extLst>
            </p:cNvPr>
            <p:cNvSpPr/>
            <p:nvPr/>
          </p:nvSpPr>
          <p:spPr>
            <a:xfrm>
              <a:off x="5035786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2" name="Freeform: Shape 261">
              <a:extLst>
                <a:ext uri="{FF2B5EF4-FFF2-40B4-BE49-F238E27FC236}">
                  <a16:creationId xmlns:a16="http://schemas.microsoft.com/office/drawing/2014/main" id="{D60FBA74-7A5A-1736-169A-C31321FC05DE}"/>
                </a:ext>
              </a:extLst>
            </p:cNvPr>
            <p:cNvSpPr/>
            <p:nvPr/>
          </p:nvSpPr>
          <p:spPr>
            <a:xfrm>
              <a:off x="5084295" y="347438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3" name="Freeform: Shape 262">
              <a:extLst>
                <a:ext uri="{FF2B5EF4-FFF2-40B4-BE49-F238E27FC236}">
                  <a16:creationId xmlns:a16="http://schemas.microsoft.com/office/drawing/2014/main" id="{EE445553-5E8C-6961-2257-C46DAE5ADE88}"/>
                </a:ext>
              </a:extLst>
            </p:cNvPr>
            <p:cNvSpPr/>
            <p:nvPr/>
          </p:nvSpPr>
          <p:spPr>
            <a:xfrm>
              <a:off x="5262150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4" name="Freeform: Shape 263">
              <a:extLst>
                <a:ext uri="{FF2B5EF4-FFF2-40B4-BE49-F238E27FC236}">
                  <a16:creationId xmlns:a16="http://schemas.microsoft.com/office/drawing/2014/main" id="{42096A78-4703-117E-033A-D861CB16424E}"/>
                </a:ext>
              </a:extLst>
            </p:cNvPr>
            <p:cNvSpPr/>
            <p:nvPr/>
          </p:nvSpPr>
          <p:spPr>
            <a:xfrm>
              <a:off x="5310659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5" name="Freeform: Shape 264">
              <a:extLst>
                <a:ext uri="{FF2B5EF4-FFF2-40B4-BE49-F238E27FC236}">
                  <a16:creationId xmlns:a16="http://schemas.microsoft.com/office/drawing/2014/main" id="{EFA2C69A-1F1D-9E68-BF6E-5A0C11E06924}"/>
                </a:ext>
              </a:extLst>
            </p:cNvPr>
            <p:cNvSpPr/>
            <p:nvPr/>
          </p:nvSpPr>
          <p:spPr>
            <a:xfrm>
              <a:off x="5262150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6" name="Freeform: Shape 265">
              <a:extLst>
                <a:ext uri="{FF2B5EF4-FFF2-40B4-BE49-F238E27FC236}">
                  <a16:creationId xmlns:a16="http://schemas.microsoft.com/office/drawing/2014/main" id="{EDEF9EA3-1EFC-59CD-A8A9-8A4D5301914F}"/>
                </a:ext>
              </a:extLst>
            </p:cNvPr>
            <p:cNvSpPr/>
            <p:nvPr/>
          </p:nvSpPr>
          <p:spPr>
            <a:xfrm>
              <a:off x="5310659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7" name="Freeform: Shape 266">
              <a:extLst>
                <a:ext uri="{FF2B5EF4-FFF2-40B4-BE49-F238E27FC236}">
                  <a16:creationId xmlns:a16="http://schemas.microsoft.com/office/drawing/2014/main" id="{CB129C96-0734-421A-6737-81719C7444C4}"/>
                </a:ext>
              </a:extLst>
            </p:cNvPr>
            <p:cNvSpPr/>
            <p:nvPr/>
          </p:nvSpPr>
          <p:spPr>
            <a:xfrm>
              <a:off x="5262150" y="206786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8" name="Freeform: Shape 267">
              <a:extLst>
                <a:ext uri="{FF2B5EF4-FFF2-40B4-BE49-F238E27FC236}">
                  <a16:creationId xmlns:a16="http://schemas.microsoft.com/office/drawing/2014/main" id="{B497448E-00DF-3CA2-CDEA-FB4769F87EC5}"/>
                </a:ext>
              </a:extLst>
            </p:cNvPr>
            <p:cNvSpPr/>
            <p:nvPr/>
          </p:nvSpPr>
          <p:spPr>
            <a:xfrm>
              <a:off x="5262150" y="229419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9" name="Freeform: Shape 268">
              <a:extLst>
                <a:ext uri="{FF2B5EF4-FFF2-40B4-BE49-F238E27FC236}">
                  <a16:creationId xmlns:a16="http://schemas.microsoft.com/office/drawing/2014/main" id="{9052017C-A79B-AE9C-70E8-D070592BDE7F}"/>
                </a:ext>
              </a:extLst>
            </p:cNvPr>
            <p:cNvSpPr/>
            <p:nvPr/>
          </p:nvSpPr>
          <p:spPr>
            <a:xfrm>
              <a:off x="5318741" y="235078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0" name="Freeform: Shape 269">
              <a:extLst>
                <a:ext uri="{FF2B5EF4-FFF2-40B4-BE49-F238E27FC236}">
                  <a16:creationId xmlns:a16="http://schemas.microsoft.com/office/drawing/2014/main" id="{A320FBBF-24EE-D4AF-E6D6-4F492DFC57E8}"/>
                </a:ext>
              </a:extLst>
            </p:cNvPr>
            <p:cNvSpPr/>
            <p:nvPr/>
          </p:nvSpPr>
          <p:spPr>
            <a:xfrm>
              <a:off x="5318741" y="235078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1" name="Freeform: Shape 270">
              <a:extLst>
                <a:ext uri="{FF2B5EF4-FFF2-40B4-BE49-F238E27FC236}">
                  <a16:creationId xmlns:a16="http://schemas.microsoft.com/office/drawing/2014/main" id="{7BF0AA0E-1298-B3AB-BE98-DDBB70B3410E}"/>
                </a:ext>
              </a:extLst>
            </p:cNvPr>
            <p:cNvSpPr/>
            <p:nvPr/>
          </p:nvSpPr>
          <p:spPr>
            <a:xfrm>
              <a:off x="5262150" y="252053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2" name="Freeform: Shape 271">
              <a:extLst>
                <a:ext uri="{FF2B5EF4-FFF2-40B4-BE49-F238E27FC236}">
                  <a16:creationId xmlns:a16="http://schemas.microsoft.com/office/drawing/2014/main" id="{6A2010D2-339D-83CE-CD4A-3E26998873B6}"/>
                </a:ext>
              </a:extLst>
            </p:cNvPr>
            <p:cNvSpPr/>
            <p:nvPr/>
          </p:nvSpPr>
          <p:spPr>
            <a:xfrm>
              <a:off x="5310659" y="25690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3" name="Freeform: Shape 272">
              <a:extLst>
                <a:ext uri="{FF2B5EF4-FFF2-40B4-BE49-F238E27FC236}">
                  <a16:creationId xmlns:a16="http://schemas.microsoft.com/office/drawing/2014/main" id="{945ADF93-F8F4-20D1-A6E4-BDA47F0698BF}"/>
                </a:ext>
              </a:extLst>
            </p:cNvPr>
            <p:cNvSpPr/>
            <p:nvPr/>
          </p:nvSpPr>
          <p:spPr>
            <a:xfrm>
              <a:off x="5262150" y="27468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4" name="Freeform: Shape 273">
              <a:extLst>
                <a:ext uri="{FF2B5EF4-FFF2-40B4-BE49-F238E27FC236}">
                  <a16:creationId xmlns:a16="http://schemas.microsoft.com/office/drawing/2014/main" id="{344CF7BA-BA38-339C-6DD5-7FE8579C6441}"/>
                </a:ext>
              </a:extLst>
            </p:cNvPr>
            <p:cNvSpPr/>
            <p:nvPr/>
          </p:nvSpPr>
          <p:spPr>
            <a:xfrm>
              <a:off x="5310659" y="279537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5" name="Freeform: Shape 274">
              <a:extLst>
                <a:ext uri="{FF2B5EF4-FFF2-40B4-BE49-F238E27FC236}">
                  <a16:creationId xmlns:a16="http://schemas.microsoft.com/office/drawing/2014/main" id="{C6737A1E-DC28-8227-D0FA-EE7EBB1B416F}"/>
                </a:ext>
              </a:extLst>
            </p:cNvPr>
            <p:cNvSpPr/>
            <p:nvPr/>
          </p:nvSpPr>
          <p:spPr>
            <a:xfrm>
              <a:off x="5262150" y="29732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6" name="Freeform: Shape 275">
              <a:extLst>
                <a:ext uri="{FF2B5EF4-FFF2-40B4-BE49-F238E27FC236}">
                  <a16:creationId xmlns:a16="http://schemas.microsoft.com/office/drawing/2014/main" id="{E22A2E82-B441-26DB-FAAD-BDEE94181F71}"/>
                </a:ext>
              </a:extLst>
            </p:cNvPr>
            <p:cNvSpPr/>
            <p:nvPr/>
          </p:nvSpPr>
          <p:spPr>
            <a:xfrm>
              <a:off x="5318741" y="302979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7" name="Freeform: Shape 276">
              <a:extLst>
                <a:ext uri="{FF2B5EF4-FFF2-40B4-BE49-F238E27FC236}">
                  <a16:creationId xmlns:a16="http://schemas.microsoft.com/office/drawing/2014/main" id="{2904E02D-FCD6-79F9-5C0D-234B7E7D01D0}"/>
                </a:ext>
              </a:extLst>
            </p:cNvPr>
            <p:cNvSpPr/>
            <p:nvPr/>
          </p:nvSpPr>
          <p:spPr>
            <a:xfrm>
              <a:off x="5318741" y="302979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8" name="Freeform: Shape 277">
              <a:extLst>
                <a:ext uri="{FF2B5EF4-FFF2-40B4-BE49-F238E27FC236}">
                  <a16:creationId xmlns:a16="http://schemas.microsoft.com/office/drawing/2014/main" id="{A2B2ABD7-6FD4-1604-5F83-C327B47F2FC2}"/>
                </a:ext>
              </a:extLst>
            </p:cNvPr>
            <p:cNvSpPr/>
            <p:nvPr/>
          </p:nvSpPr>
          <p:spPr>
            <a:xfrm>
              <a:off x="5262150" y="319954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9" name="Freeform: Shape 278">
              <a:extLst>
                <a:ext uri="{FF2B5EF4-FFF2-40B4-BE49-F238E27FC236}">
                  <a16:creationId xmlns:a16="http://schemas.microsoft.com/office/drawing/2014/main" id="{03515B9F-B94B-B5F1-6BC0-9D35C7757570}"/>
                </a:ext>
              </a:extLst>
            </p:cNvPr>
            <p:cNvSpPr/>
            <p:nvPr/>
          </p:nvSpPr>
          <p:spPr>
            <a:xfrm>
              <a:off x="5318741" y="325613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0" name="Freeform: Shape 279">
              <a:extLst>
                <a:ext uri="{FF2B5EF4-FFF2-40B4-BE49-F238E27FC236}">
                  <a16:creationId xmlns:a16="http://schemas.microsoft.com/office/drawing/2014/main" id="{35044CDD-AEAF-402F-C371-9519450E949D}"/>
                </a:ext>
              </a:extLst>
            </p:cNvPr>
            <p:cNvSpPr/>
            <p:nvPr/>
          </p:nvSpPr>
          <p:spPr>
            <a:xfrm>
              <a:off x="5318741" y="325613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1" name="Freeform: Shape 280">
              <a:extLst>
                <a:ext uri="{FF2B5EF4-FFF2-40B4-BE49-F238E27FC236}">
                  <a16:creationId xmlns:a16="http://schemas.microsoft.com/office/drawing/2014/main" id="{DE8A9ACE-A26B-0057-A355-52A5150ADF43}"/>
                </a:ext>
              </a:extLst>
            </p:cNvPr>
            <p:cNvSpPr/>
            <p:nvPr/>
          </p:nvSpPr>
          <p:spPr>
            <a:xfrm>
              <a:off x="5262150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2" name="Freeform: Shape 281">
              <a:extLst>
                <a:ext uri="{FF2B5EF4-FFF2-40B4-BE49-F238E27FC236}">
                  <a16:creationId xmlns:a16="http://schemas.microsoft.com/office/drawing/2014/main" id="{6C628BF5-3DA7-FB77-AED2-D3A978214D10}"/>
                </a:ext>
              </a:extLst>
            </p:cNvPr>
            <p:cNvSpPr/>
            <p:nvPr/>
          </p:nvSpPr>
          <p:spPr>
            <a:xfrm>
              <a:off x="5310659" y="347438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3" name="Freeform: Shape 282">
              <a:extLst>
                <a:ext uri="{FF2B5EF4-FFF2-40B4-BE49-F238E27FC236}">
                  <a16:creationId xmlns:a16="http://schemas.microsoft.com/office/drawing/2014/main" id="{ED388DE2-6897-186E-2D22-B1B4E983FBFF}"/>
                </a:ext>
              </a:extLst>
            </p:cNvPr>
            <p:cNvSpPr/>
            <p:nvPr/>
          </p:nvSpPr>
          <p:spPr>
            <a:xfrm>
              <a:off x="5262150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4" name="Freeform: Shape 283">
              <a:extLst>
                <a:ext uri="{FF2B5EF4-FFF2-40B4-BE49-F238E27FC236}">
                  <a16:creationId xmlns:a16="http://schemas.microsoft.com/office/drawing/2014/main" id="{18975E92-B2D3-73D8-7EA6-1890CB62203B}"/>
                </a:ext>
              </a:extLst>
            </p:cNvPr>
            <p:cNvSpPr/>
            <p:nvPr/>
          </p:nvSpPr>
          <p:spPr>
            <a:xfrm>
              <a:off x="5310659" y="370072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5" name="Freeform: Shape 284">
              <a:extLst>
                <a:ext uri="{FF2B5EF4-FFF2-40B4-BE49-F238E27FC236}">
                  <a16:creationId xmlns:a16="http://schemas.microsoft.com/office/drawing/2014/main" id="{E9D8F86F-3A8D-5EB4-D458-95930CD0B71E}"/>
                </a:ext>
              </a:extLst>
            </p:cNvPr>
            <p:cNvSpPr/>
            <p:nvPr/>
          </p:nvSpPr>
          <p:spPr>
            <a:xfrm>
              <a:off x="5488514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6" name="Freeform: Shape 285">
              <a:extLst>
                <a:ext uri="{FF2B5EF4-FFF2-40B4-BE49-F238E27FC236}">
                  <a16:creationId xmlns:a16="http://schemas.microsoft.com/office/drawing/2014/main" id="{22734EF6-FAEB-69F4-BCCE-2A7E4EE2D7E7}"/>
                </a:ext>
              </a:extLst>
            </p:cNvPr>
            <p:cNvSpPr/>
            <p:nvPr/>
          </p:nvSpPr>
          <p:spPr>
            <a:xfrm>
              <a:off x="5488514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7" name="Freeform: Shape 286">
              <a:extLst>
                <a:ext uri="{FF2B5EF4-FFF2-40B4-BE49-F238E27FC236}">
                  <a16:creationId xmlns:a16="http://schemas.microsoft.com/office/drawing/2014/main" id="{C4DB888C-45A0-3466-335F-1EE0EA78D1EC}"/>
                </a:ext>
              </a:extLst>
            </p:cNvPr>
            <p:cNvSpPr/>
            <p:nvPr/>
          </p:nvSpPr>
          <p:spPr>
            <a:xfrm>
              <a:off x="5537024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8" name="Freeform: Shape 287">
              <a:extLst>
                <a:ext uri="{FF2B5EF4-FFF2-40B4-BE49-F238E27FC236}">
                  <a16:creationId xmlns:a16="http://schemas.microsoft.com/office/drawing/2014/main" id="{F512D4B0-EC80-E9CF-C4D7-1D654DB351AE}"/>
                </a:ext>
              </a:extLst>
            </p:cNvPr>
            <p:cNvSpPr/>
            <p:nvPr/>
          </p:nvSpPr>
          <p:spPr>
            <a:xfrm>
              <a:off x="5488514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9" name="Freeform: Shape 288">
              <a:extLst>
                <a:ext uri="{FF2B5EF4-FFF2-40B4-BE49-F238E27FC236}">
                  <a16:creationId xmlns:a16="http://schemas.microsoft.com/office/drawing/2014/main" id="{6716BC90-3F45-0F90-212A-0BB2C09782A8}"/>
                </a:ext>
              </a:extLst>
            </p:cNvPr>
            <p:cNvSpPr/>
            <p:nvPr/>
          </p:nvSpPr>
          <p:spPr>
            <a:xfrm>
              <a:off x="5488514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0" name="Freeform: Shape 289">
              <a:extLst>
                <a:ext uri="{FF2B5EF4-FFF2-40B4-BE49-F238E27FC236}">
                  <a16:creationId xmlns:a16="http://schemas.microsoft.com/office/drawing/2014/main" id="{25162C07-A9A4-6517-BF5D-F67AF1AD2356}"/>
                </a:ext>
              </a:extLst>
            </p:cNvPr>
            <p:cNvSpPr/>
            <p:nvPr/>
          </p:nvSpPr>
          <p:spPr>
            <a:xfrm>
              <a:off x="5545106" y="370880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1" name="Freeform: Shape 290">
              <a:extLst>
                <a:ext uri="{FF2B5EF4-FFF2-40B4-BE49-F238E27FC236}">
                  <a16:creationId xmlns:a16="http://schemas.microsoft.com/office/drawing/2014/main" id="{4C71AF49-A5E0-08EE-719E-8A1D0C758E04}"/>
                </a:ext>
              </a:extLst>
            </p:cNvPr>
            <p:cNvSpPr/>
            <p:nvPr/>
          </p:nvSpPr>
          <p:spPr>
            <a:xfrm>
              <a:off x="5545106" y="370880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2" name="Freeform: Shape 291">
              <a:extLst>
                <a:ext uri="{FF2B5EF4-FFF2-40B4-BE49-F238E27FC236}">
                  <a16:creationId xmlns:a16="http://schemas.microsoft.com/office/drawing/2014/main" id="{C14AE6E1-BDDB-0FCC-3154-F6838F38135A}"/>
                </a:ext>
              </a:extLst>
            </p:cNvPr>
            <p:cNvSpPr/>
            <p:nvPr/>
          </p:nvSpPr>
          <p:spPr>
            <a:xfrm>
              <a:off x="5714879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3" name="Freeform: Shape 292">
              <a:extLst>
                <a:ext uri="{FF2B5EF4-FFF2-40B4-BE49-F238E27FC236}">
                  <a16:creationId xmlns:a16="http://schemas.microsoft.com/office/drawing/2014/main" id="{4F59D8DA-9CAE-4356-37B9-40FD8D88FBE9}"/>
                </a:ext>
              </a:extLst>
            </p:cNvPr>
            <p:cNvSpPr/>
            <p:nvPr/>
          </p:nvSpPr>
          <p:spPr>
            <a:xfrm>
              <a:off x="5763388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4" name="Freeform: Shape 293">
              <a:extLst>
                <a:ext uri="{FF2B5EF4-FFF2-40B4-BE49-F238E27FC236}">
                  <a16:creationId xmlns:a16="http://schemas.microsoft.com/office/drawing/2014/main" id="{E380C774-B9B1-226C-F010-3601AE159FC6}"/>
                </a:ext>
              </a:extLst>
            </p:cNvPr>
            <p:cNvSpPr/>
            <p:nvPr/>
          </p:nvSpPr>
          <p:spPr>
            <a:xfrm>
              <a:off x="5714879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5" name="Freeform: Shape 294">
              <a:extLst>
                <a:ext uri="{FF2B5EF4-FFF2-40B4-BE49-F238E27FC236}">
                  <a16:creationId xmlns:a16="http://schemas.microsoft.com/office/drawing/2014/main" id="{5EFC6FDB-43A2-3C09-5C1B-DB1006B08338}"/>
                </a:ext>
              </a:extLst>
            </p:cNvPr>
            <p:cNvSpPr/>
            <p:nvPr/>
          </p:nvSpPr>
          <p:spPr>
            <a:xfrm>
              <a:off x="5714879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6" name="Freeform: Shape 295">
              <a:extLst>
                <a:ext uri="{FF2B5EF4-FFF2-40B4-BE49-F238E27FC236}">
                  <a16:creationId xmlns:a16="http://schemas.microsoft.com/office/drawing/2014/main" id="{48309585-4E47-6919-4CAB-B29775DC8BCC}"/>
                </a:ext>
              </a:extLst>
            </p:cNvPr>
            <p:cNvSpPr/>
            <p:nvPr/>
          </p:nvSpPr>
          <p:spPr>
            <a:xfrm>
              <a:off x="5763388" y="347438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7" name="Freeform: Shape 296">
              <a:extLst>
                <a:ext uri="{FF2B5EF4-FFF2-40B4-BE49-F238E27FC236}">
                  <a16:creationId xmlns:a16="http://schemas.microsoft.com/office/drawing/2014/main" id="{91C82537-1DC8-5C83-F7A5-E8903827D356}"/>
                </a:ext>
              </a:extLst>
            </p:cNvPr>
            <p:cNvSpPr/>
            <p:nvPr/>
          </p:nvSpPr>
          <p:spPr>
            <a:xfrm>
              <a:off x="5714879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8" name="Freeform: Shape 297">
              <a:extLst>
                <a:ext uri="{FF2B5EF4-FFF2-40B4-BE49-F238E27FC236}">
                  <a16:creationId xmlns:a16="http://schemas.microsoft.com/office/drawing/2014/main" id="{9607B3E7-83FB-058E-326D-74531BCDE583}"/>
                </a:ext>
              </a:extLst>
            </p:cNvPr>
            <p:cNvSpPr/>
            <p:nvPr/>
          </p:nvSpPr>
          <p:spPr>
            <a:xfrm>
              <a:off x="5941243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9" name="Freeform: Shape 298">
              <a:extLst>
                <a:ext uri="{FF2B5EF4-FFF2-40B4-BE49-F238E27FC236}">
                  <a16:creationId xmlns:a16="http://schemas.microsoft.com/office/drawing/2014/main" id="{59A9E87B-A15D-51DB-D448-6A9EA5FB65EF}"/>
                </a:ext>
              </a:extLst>
            </p:cNvPr>
            <p:cNvSpPr/>
            <p:nvPr/>
          </p:nvSpPr>
          <p:spPr>
            <a:xfrm>
              <a:off x="5989752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0" name="Freeform: Shape 299">
              <a:extLst>
                <a:ext uri="{FF2B5EF4-FFF2-40B4-BE49-F238E27FC236}">
                  <a16:creationId xmlns:a16="http://schemas.microsoft.com/office/drawing/2014/main" id="{AF7BEE00-B217-F69E-70BF-0130C244FFB3}"/>
                </a:ext>
              </a:extLst>
            </p:cNvPr>
            <p:cNvSpPr/>
            <p:nvPr/>
          </p:nvSpPr>
          <p:spPr>
            <a:xfrm>
              <a:off x="5941243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1" name="Freeform: Shape 300">
              <a:extLst>
                <a:ext uri="{FF2B5EF4-FFF2-40B4-BE49-F238E27FC236}">
                  <a16:creationId xmlns:a16="http://schemas.microsoft.com/office/drawing/2014/main" id="{79B87A84-286D-EAA0-52F7-ED1CAC66A282}"/>
                </a:ext>
              </a:extLst>
            </p:cNvPr>
            <p:cNvSpPr/>
            <p:nvPr/>
          </p:nvSpPr>
          <p:spPr>
            <a:xfrm>
              <a:off x="5989752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2" name="Freeform: Shape 301">
              <a:extLst>
                <a:ext uri="{FF2B5EF4-FFF2-40B4-BE49-F238E27FC236}">
                  <a16:creationId xmlns:a16="http://schemas.microsoft.com/office/drawing/2014/main" id="{C43C7924-27DE-7704-FC23-E271733633C5}"/>
                </a:ext>
              </a:extLst>
            </p:cNvPr>
            <p:cNvSpPr/>
            <p:nvPr/>
          </p:nvSpPr>
          <p:spPr>
            <a:xfrm>
              <a:off x="5941243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3" name="Freeform: Shape 302">
              <a:extLst>
                <a:ext uri="{FF2B5EF4-FFF2-40B4-BE49-F238E27FC236}">
                  <a16:creationId xmlns:a16="http://schemas.microsoft.com/office/drawing/2014/main" id="{6E1194A5-FF6B-A5D6-97A9-62838F76CBEC}"/>
                </a:ext>
              </a:extLst>
            </p:cNvPr>
            <p:cNvSpPr/>
            <p:nvPr/>
          </p:nvSpPr>
          <p:spPr>
            <a:xfrm>
              <a:off x="5989752" y="347438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4" name="Freeform: Shape 303">
              <a:extLst>
                <a:ext uri="{FF2B5EF4-FFF2-40B4-BE49-F238E27FC236}">
                  <a16:creationId xmlns:a16="http://schemas.microsoft.com/office/drawing/2014/main" id="{C3221415-A55E-2DD6-4EE4-A629CBEFDE8B}"/>
                </a:ext>
              </a:extLst>
            </p:cNvPr>
            <p:cNvSpPr/>
            <p:nvPr/>
          </p:nvSpPr>
          <p:spPr>
            <a:xfrm>
              <a:off x="5941243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5" name="Freeform: Shape 304">
              <a:extLst>
                <a:ext uri="{FF2B5EF4-FFF2-40B4-BE49-F238E27FC236}">
                  <a16:creationId xmlns:a16="http://schemas.microsoft.com/office/drawing/2014/main" id="{72FFE785-BFD5-74BD-532A-FD5D1FA31B02}"/>
                </a:ext>
              </a:extLst>
            </p:cNvPr>
            <p:cNvSpPr/>
            <p:nvPr/>
          </p:nvSpPr>
          <p:spPr>
            <a:xfrm>
              <a:off x="6167607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6" name="Freeform: Shape 305">
              <a:extLst>
                <a:ext uri="{FF2B5EF4-FFF2-40B4-BE49-F238E27FC236}">
                  <a16:creationId xmlns:a16="http://schemas.microsoft.com/office/drawing/2014/main" id="{5BF2D1E3-EFDD-8EC0-57C9-947D69FAF84D}"/>
                </a:ext>
              </a:extLst>
            </p:cNvPr>
            <p:cNvSpPr/>
            <p:nvPr/>
          </p:nvSpPr>
          <p:spPr>
            <a:xfrm>
              <a:off x="6224198" y="167177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7" name="Freeform: Shape 306">
              <a:extLst>
                <a:ext uri="{FF2B5EF4-FFF2-40B4-BE49-F238E27FC236}">
                  <a16:creationId xmlns:a16="http://schemas.microsoft.com/office/drawing/2014/main" id="{326323C2-4D7C-68D0-0F88-CA1F50B9924A}"/>
                </a:ext>
              </a:extLst>
            </p:cNvPr>
            <p:cNvSpPr/>
            <p:nvPr/>
          </p:nvSpPr>
          <p:spPr>
            <a:xfrm>
              <a:off x="6224198" y="167177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8" name="Freeform: Shape 307">
              <a:extLst>
                <a:ext uri="{FF2B5EF4-FFF2-40B4-BE49-F238E27FC236}">
                  <a16:creationId xmlns:a16="http://schemas.microsoft.com/office/drawing/2014/main" id="{0FD90D36-973B-C574-C8C2-5032F0D4C187}"/>
                </a:ext>
              </a:extLst>
            </p:cNvPr>
            <p:cNvSpPr/>
            <p:nvPr/>
          </p:nvSpPr>
          <p:spPr>
            <a:xfrm>
              <a:off x="6167607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9" name="Freeform: Shape 308">
              <a:extLst>
                <a:ext uri="{FF2B5EF4-FFF2-40B4-BE49-F238E27FC236}">
                  <a16:creationId xmlns:a16="http://schemas.microsoft.com/office/drawing/2014/main" id="{C751408F-F24F-349C-3530-EC2073B799A6}"/>
                </a:ext>
              </a:extLst>
            </p:cNvPr>
            <p:cNvSpPr/>
            <p:nvPr/>
          </p:nvSpPr>
          <p:spPr>
            <a:xfrm>
              <a:off x="6216117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0" name="Freeform: Shape 309">
              <a:extLst>
                <a:ext uri="{FF2B5EF4-FFF2-40B4-BE49-F238E27FC236}">
                  <a16:creationId xmlns:a16="http://schemas.microsoft.com/office/drawing/2014/main" id="{8EAAF350-37BD-4BB5-8205-9A4AEE0EA7A3}"/>
                </a:ext>
              </a:extLst>
            </p:cNvPr>
            <p:cNvSpPr/>
            <p:nvPr/>
          </p:nvSpPr>
          <p:spPr>
            <a:xfrm>
              <a:off x="6167607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1" name="Freeform: Shape 310">
              <a:extLst>
                <a:ext uri="{FF2B5EF4-FFF2-40B4-BE49-F238E27FC236}">
                  <a16:creationId xmlns:a16="http://schemas.microsoft.com/office/drawing/2014/main" id="{414140B5-1934-0945-1854-5BE182E3573C}"/>
                </a:ext>
              </a:extLst>
            </p:cNvPr>
            <p:cNvSpPr/>
            <p:nvPr/>
          </p:nvSpPr>
          <p:spPr>
            <a:xfrm>
              <a:off x="6167607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2" name="Freeform: Shape 311">
              <a:extLst>
                <a:ext uri="{FF2B5EF4-FFF2-40B4-BE49-F238E27FC236}">
                  <a16:creationId xmlns:a16="http://schemas.microsoft.com/office/drawing/2014/main" id="{187201EB-E6E7-C9E5-3573-1A32C6A7A1C1}"/>
                </a:ext>
              </a:extLst>
            </p:cNvPr>
            <p:cNvSpPr/>
            <p:nvPr/>
          </p:nvSpPr>
          <p:spPr>
            <a:xfrm>
              <a:off x="6216117" y="370072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3" name="Freeform: Shape 312">
              <a:extLst>
                <a:ext uri="{FF2B5EF4-FFF2-40B4-BE49-F238E27FC236}">
                  <a16:creationId xmlns:a16="http://schemas.microsoft.com/office/drawing/2014/main" id="{E144C79F-5F21-1CEA-FA5F-30FD22E89195}"/>
                </a:ext>
              </a:extLst>
            </p:cNvPr>
            <p:cNvSpPr/>
            <p:nvPr/>
          </p:nvSpPr>
          <p:spPr>
            <a:xfrm>
              <a:off x="6393972" y="16151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4" name="Freeform: Shape 313">
              <a:extLst>
                <a:ext uri="{FF2B5EF4-FFF2-40B4-BE49-F238E27FC236}">
                  <a16:creationId xmlns:a16="http://schemas.microsoft.com/office/drawing/2014/main" id="{2E51386E-3C19-3845-0BD9-7CDD27452FC9}"/>
                </a:ext>
              </a:extLst>
            </p:cNvPr>
            <p:cNvSpPr/>
            <p:nvPr/>
          </p:nvSpPr>
          <p:spPr>
            <a:xfrm>
              <a:off x="6450563" y="167177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5" name="Freeform: Shape 314">
              <a:extLst>
                <a:ext uri="{FF2B5EF4-FFF2-40B4-BE49-F238E27FC236}">
                  <a16:creationId xmlns:a16="http://schemas.microsoft.com/office/drawing/2014/main" id="{EAE60CD4-4137-94B0-0E70-D082F4A3956F}"/>
                </a:ext>
              </a:extLst>
            </p:cNvPr>
            <p:cNvSpPr/>
            <p:nvPr/>
          </p:nvSpPr>
          <p:spPr>
            <a:xfrm>
              <a:off x="6450563" y="167177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6" name="Freeform: Shape 315">
              <a:extLst>
                <a:ext uri="{FF2B5EF4-FFF2-40B4-BE49-F238E27FC236}">
                  <a16:creationId xmlns:a16="http://schemas.microsoft.com/office/drawing/2014/main" id="{0AFA7C00-D73E-9706-6B47-8A3274E5256E}"/>
                </a:ext>
              </a:extLst>
            </p:cNvPr>
            <p:cNvSpPr/>
            <p:nvPr/>
          </p:nvSpPr>
          <p:spPr>
            <a:xfrm>
              <a:off x="6393972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7" name="Freeform: Shape 316">
              <a:extLst>
                <a:ext uri="{FF2B5EF4-FFF2-40B4-BE49-F238E27FC236}">
                  <a16:creationId xmlns:a16="http://schemas.microsoft.com/office/drawing/2014/main" id="{09AB348C-68E8-97F0-D9F3-1423E0E1D0F6}"/>
                </a:ext>
              </a:extLst>
            </p:cNvPr>
            <p:cNvSpPr/>
            <p:nvPr/>
          </p:nvSpPr>
          <p:spPr>
            <a:xfrm>
              <a:off x="6393972" y="206786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8" name="Freeform: Shape 317">
              <a:extLst>
                <a:ext uri="{FF2B5EF4-FFF2-40B4-BE49-F238E27FC236}">
                  <a16:creationId xmlns:a16="http://schemas.microsoft.com/office/drawing/2014/main" id="{D983F476-41DA-96E9-923C-D473F0C32217}"/>
                </a:ext>
              </a:extLst>
            </p:cNvPr>
            <p:cNvSpPr/>
            <p:nvPr/>
          </p:nvSpPr>
          <p:spPr>
            <a:xfrm>
              <a:off x="6442481" y="211636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9" name="Freeform: Shape 318">
              <a:extLst>
                <a:ext uri="{FF2B5EF4-FFF2-40B4-BE49-F238E27FC236}">
                  <a16:creationId xmlns:a16="http://schemas.microsoft.com/office/drawing/2014/main" id="{8F3FCC16-126E-8C62-8739-7616373D3ADC}"/>
                </a:ext>
              </a:extLst>
            </p:cNvPr>
            <p:cNvSpPr/>
            <p:nvPr/>
          </p:nvSpPr>
          <p:spPr>
            <a:xfrm>
              <a:off x="6393972" y="319954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0" name="Freeform: Shape 319">
              <a:extLst>
                <a:ext uri="{FF2B5EF4-FFF2-40B4-BE49-F238E27FC236}">
                  <a16:creationId xmlns:a16="http://schemas.microsoft.com/office/drawing/2014/main" id="{978192B7-63FB-4CAB-4F18-021639358623}"/>
                </a:ext>
              </a:extLst>
            </p:cNvPr>
            <p:cNvSpPr/>
            <p:nvPr/>
          </p:nvSpPr>
          <p:spPr>
            <a:xfrm>
              <a:off x="6442481" y="324804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1" name="Freeform: Shape 320">
              <a:extLst>
                <a:ext uri="{FF2B5EF4-FFF2-40B4-BE49-F238E27FC236}">
                  <a16:creationId xmlns:a16="http://schemas.microsoft.com/office/drawing/2014/main" id="{797A14BD-28D8-2DE5-8E6C-5341BCF2958B}"/>
                </a:ext>
              </a:extLst>
            </p:cNvPr>
            <p:cNvSpPr/>
            <p:nvPr/>
          </p:nvSpPr>
          <p:spPr>
            <a:xfrm>
              <a:off x="6393972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2" name="Freeform: Shape 321">
              <a:extLst>
                <a:ext uri="{FF2B5EF4-FFF2-40B4-BE49-F238E27FC236}">
                  <a16:creationId xmlns:a16="http://schemas.microsoft.com/office/drawing/2014/main" id="{12312046-CC12-75B1-EB9C-4499761D3572}"/>
                </a:ext>
              </a:extLst>
            </p:cNvPr>
            <p:cNvSpPr/>
            <p:nvPr/>
          </p:nvSpPr>
          <p:spPr>
            <a:xfrm>
              <a:off x="6442481" y="347438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3" name="Freeform: Shape 322">
              <a:extLst>
                <a:ext uri="{FF2B5EF4-FFF2-40B4-BE49-F238E27FC236}">
                  <a16:creationId xmlns:a16="http://schemas.microsoft.com/office/drawing/2014/main" id="{D64B0FE9-963B-5F61-1FD4-2074268524E4}"/>
                </a:ext>
              </a:extLst>
            </p:cNvPr>
            <p:cNvSpPr/>
            <p:nvPr/>
          </p:nvSpPr>
          <p:spPr>
            <a:xfrm>
              <a:off x="6393972" y="36522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4" name="Freeform: Shape 323">
              <a:extLst>
                <a:ext uri="{FF2B5EF4-FFF2-40B4-BE49-F238E27FC236}">
                  <a16:creationId xmlns:a16="http://schemas.microsoft.com/office/drawing/2014/main" id="{8F9D75C5-C08C-6A61-D78D-A5512AC1EB37}"/>
                </a:ext>
              </a:extLst>
            </p:cNvPr>
            <p:cNvSpPr/>
            <p:nvPr/>
          </p:nvSpPr>
          <p:spPr>
            <a:xfrm>
              <a:off x="6442481" y="370072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5" name="Freeform: Shape 324">
              <a:extLst>
                <a:ext uri="{FF2B5EF4-FFF2-40B4-BE49-F238E27FC236}">
                  <a16:creationId xmlns:a16="http://schemas.microsoft.com/office/drawing/2014/main" id="{FAD37819-A4C9-BC9C-EBED-9C1CDA9FC5CC}"/>
                </a:ext>
              </a:extLst>
            </p:cNvPr>
            <p:cNvSpPr/>
            <p:nvPr/>
          </p:nvSpPr>
          <p:spPr>
            <a:xfrm>
              <a:off x="6620336" y="184152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6" name="Freeform: Shape 325">
              <a:extLst>
                <a:ext uri="{FF2B5EF4-FFF2-40B4-BE49-F238E27FC236}">
                  <a16:creationId xmlns:a16="http://schemas.microsoft.com/office/drawing/2014/main" id="{2FEF619C-1B9D-3C65-D6F0-3C692E8E35BE}"/>
                </a:ext>
              </a:extLst>
            </p:cNvPr>
            <p:cNvSpPr/>
            <p:nvPr/>
          </p:nvSpPr>
          <p:spPr>
            <a:xfrm>
              <a:off x="6668845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7" name="Freeform: Shape 326">
              <a:extLst>
                <a:ext uri="{FF2B5EF4-FFF2-40B4-BE49-F238E27FC236}">
                  <a16:creationId xmlns:a16="http://schemas.microsoft.com/office/drawing/2014/main" id="{1F5E899C-BF02-B19D-2956-51ED9B21BA83}"/>
                </a:ext>
              </a:extLst>
            </p:cNvPr>
            <p:cNvSpPr/>
            <p:nvPr/>
          </p:nvSpPr>
          <p:spPr>
            <a:xfrm>
              <a:off x="6620336" y="206786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8" name="Freeform: Shape 327">
              <a:extLst>
                <a:ext uri="{FF2B5EF4-FFF2-40B4-BE49-F238E27FC236}">
                  <a16:creationId xmlns:a16="http://schemas.microsoft.com/office/drawing/2014/main" id="{BC4C10D5-4A6F-25CA-64F6-9A05767FE040}"/>
                </a:ext>
              </a:extLst>
            </p:cNvPr>
            <p:cNvSpPr/>
            <p:nvPr/>
          </p:nvSpPr>
          <p:spPr>
            <a:xfrm>
              <a:off x="6668845" y="211636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9" name="Freeform: Shape 328">
              <a:extLst>
                <a:ext uri="{FF2B5EF4-FFF2-40B4-BE49-F238E27FC236}">
                  <a16:creationId xmlns:a16="http://schemas.microsoft.com/office/drawing/2014/main" id="{E1AB778A-E97B-B052-C143-51C0B7EA1AD3}"/>
                </a:ext>
              </a:extLst>
            </p:cNvPr>
            <p:cNvSpPr/>
            <p:nvPr/>
          </p:nvSpPr>
          <p:spPr>
            <a:xfrm>
              <a:off x="6620336" y="319954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0" name="Freeform: Shape 329">
              <a:extLst>
                <a:ext uri="{FF2B5EF4-FFF2-40B4-BE49-F238E27FC236}">
                  <a16:creationId xmlns:a16="http://schemas.microsoft.com/office/drawing/2014/main" id="{50C22061-1F43-74BA-226A-8E900E250602}"/>
                </a:ext>
              </a:extLst>
            </p:cNvPr>
            <p:cNvSpPr/>
            <p:nvPr/>
          </p:nvSpPr>
          <p:spPr>
            <a:xfrm>
              <a:off x="6676927" y="325613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1" name="Freeform: Shape 330">
              <a:extLst>
                <a:ext uri="{FF2B5EF4-FFF2-40B4-BE49-F238E27FC236}">
                  <a16:creationId xmlns:a16="http://schemas.microsoft.com/office/drawing/2014/main" id="{E71E3A0B-1FAD-1896-4AAD-B42333DDD4CF}"/>
                </a:ext>
              </a:extLst>
            </p:cNvPr>
            <p:cNvSpPr/>
            <p:nvPr/>
          </p:nvSpPr>
          <p:spPr>
            <a:xfrm>
              <a:off x="6676927" y="325613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2" name="Freeform: Shape 331">
              <a:extLst>
                <a:ext uri="{FF2B5EF4-FFF2-40B4-BE49-F238E27FC236}">
                  <a16:creationId xmlns:a16="http://schemas.microsoft.com/office/drawing/2014/main" id="{CD646FEC-2563-9650-81CD-B4527820B1CB}"/>
                </a:ext>
              </a:extLst>
            </p:cNvPr>
            <p:cNvSpPr/>
            <p:nvPr/>
          </p:nvSpPr>
          <p:spPr>
            <a:xfrm>
              <a:off x="6620336" y="34258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3" name="Freeform: Shape 332">
              <a:extLst>
                <a:ext uri="{FF2B5EF4-FFF2-40B4-BE49-F238E27FC236}">
                  <a16:creationId xmlns:a16="http://schemas.microsoft.com/office/drawing/2014/main" id="{24FD4414-C0B6-4E50-C7B0-9D4D37A816CA}"/>
                </a:ext>
              </a:extLst>
            </p:cNvPr>
            <p:cNvSpPr/>
            <p:nvPr/>
          </p:nvSpPr>
          <p:spPr>
            <a:xfrm>
              <a:off x="6668845" y="347438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4" name="Freeform: Shape 353">
              <a:extLst>
                <a:ext uri="{FF2B5EF4-FFF2-40B4-BE49-F238E27FC236}">
                  <a16:creationId xmlns:a16="http://schemas.microsoft.com/office/drawing/2014/main" id="{8C77840B-1DCD-E529-3EBA-ED6D111ED949}"/>
                </a:ext>
              </a:extLst>
            </p:cNvPr>
            <p:cNvSpPr/>
            <p:nvPr/>
          </p:nvSpPr>
          <p:spPr>
            <a:xfrm>
              <a:off x="925740" y="413045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5" name="Freeform: Shape 354">
              <a:extLst>
                <a:ext uri="{FF2B5EF4-FFF2-40B4-BE49-F238E27FC236}">
                  <a16:creationId xmlns:a16="http://schemas.microsoft.com/office/drawing/2014/main" id="{1200EA56-9D57-B5F7-C162-FBFC096B5174}"/>
                </a:ext>
              </a:extLst>
            </p:cNvPr>
            <p:cNvSpPr/>
            <p:nvPr/>
          </p:nvSpPr>
          <p:spPr>
            <a:xfrm>
              <a:off x="982331" y="418703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6" name="Freeform: Shape 355">
              <a:extLst>
                <a:ext uri="{FF2B5EF4-FFF2-40B4-BE49-F238E27FC236}">
                  <a16:creationId xmlns:a16="http://schemas.microsoft.com/office/drawing/2014/main" id="{745083BB-43B9-19CC-40FE-F6813A408D46}"/>
                </a:ext>
              </a:extLst>
            </p:cNvPr>
            <p:cNvSpPr/>
            <p:nvPr/>
          </p:nvSpPr>
          <p:spPr>
            <a:xfrm>
              <a:off x="982331" y="418703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7" name="Freeform: Shape 356">
              <a:extLst>
                <a:ext uri="{FF2B5EF4-FFF2-40B4-BE49-F238E27FC236}">
                  <a16:creationId xmlns:a16="http://schemas.microsoft.com/office/drawing/2014/main" id="{E5177903-DB08-D404-9A74-699CD29525F1}"/>
                </a:ext>
              </a:extLst>
            </p:cNvPr>
            <p:cNvSpPr/>
            <p:nvPr/>
          </p:nvSpPr>
          <p:spPr>
            <a:xfrm>
              <a:off x="925740" y="435678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8" name="Freeform: Shape 357">
              <a:extLst>
                <a:ext uri="{FF2B5EF4-FFF2-40B4-BE49-F238E27FC236}">
                  <a16:creationId xmlns:a16="http://schemas.microsoft.com/office/drawing/2014/main" id="{FF930051-44B2-B49F-B757-29CEA1E112BC}"/>
                </a:ext>
              </a:extLst>
            </p:cNvPr>
            <p:cNvSpPr/>
            <p:nvPr/>
          </p:nvSpPr>
          <p:spPr>
            <a:xfrm>
              <a:off x="974249" y="440529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9" name="Freeform: Shape 358">
              <a:extLst>
                <a:ext uri="{FF2B5EF4-FFF2-40B4-BE49-F238E27FC236}">
                  <a16:creationId xmlns:a16="http://schemas.microsoft.com/office/drawing/2014/main" id="{284F1441-4CB4-930A-DDC2-B9D53547CDDC}"/>
                </a:ext>
              </a:extLst>
            </p:cNvPr>
            <p:cNvSpPr/>
            <p:nvPr/>
          </p:nvSpPr>
          <p:spPr>
            <a:xfrm>
              <a:off x="925740" y="59411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0" name="Freeform: Shape 359">
              <a:extLst>
                <a:ext uri="{FF2B5EF4-FFF2-40B4-BE49-F238E27FC236}">
                  <a16:creationId xmlns:a16="http://schemas.microsoft.com/office/drawing/2014/main" id="{4665E8EA-4978-885A-8191-951C56717EFF}"/>
                </a:ext>
              </a:extLst>
            </p:cNvPr>
            <p:cNvSpPr/>
            <p:nvPr/>
          </p:nvSpPr>
          <p:spPr>
            <a:xfrm>
              <a:off x="974249" y="598964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1" name="Freeform: Shape 360">
              <a:extLst>
                <a:ext uri="{FF2B5EF4-FFF2-40B4-BE49-F238E27FC236}">
                  <a16:creationId xmlns:a16="http://schemas.microsoft.com/office/drawing/2014/main" id="{A4787409-2A60-D9F9-B14F-D56AFDDA1B75}"/>
                </a:ext>
              </a:extLst>
            </p:cNvPr>
            <p:cNvSpPr/>
            <p:nvPr/>
          </p:nvSpPr>
          <p:spPr>
            <a:xfrm>
              <a:off x="925740" y="61674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2" name="Freeform: Shape 361">
              <a:extLst>
                <a:ext uri="{FF2B5EF4-FFF2-40B4-BE49-F238E27FC236}">
                  <a16:creationId xmlns:a16="http://schemas.microsoft.com/office/drawing/2014/main" id="{820BCBF6-74F3-63FD-7B18-530C095D29CA}"/>
                </a:ext>
              </a:extLst>
            </p:cNvPr>
            <p:cNvSpPr/>
            <p:nvPr/>
          </p:nvSpPr>
          <p:spPr>
            <a:xfrm>
              <a:off x="974249" y="621598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3" name="Freeform: Shape 362">
              <a:extLst>
                <a:ext uri="{FF2B5EF4-FFF2-40B4-BE49-F238E27FC236}">
                  <a16:creationId xmlns:a16="http://schemas.microsoft.com/office/drawing/2014/main" id="{192478CF-AF29-F8B4-C315-15F91DA7E974}"/>
                </a:ext>
              </a:extLst>
            </p:cNvPr>
            <p:cNvSpPr/>
            <p:nvPr/>
          </p:nvSpPr>
          <p:spPr>
            <a:xfrm>
              <a:off x="1152104" y="413045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4" name="Freeform: Shape 363">
              <a:extLst>
                <a:ext uri="{FF2B5EF4-FFF2-40B4-BE49-F238E27FC236}">
                  <a16:creationId xmlns:a16="http://schemas.microsoft.com/office/drawing/2014/main" id="{F8C16ECB-6859-19EC-D7A1-1728E4D5FA6F}"/>
                </a:ext>
              </a:extLst>
            </p:cNvPr>
            <p:cNvSpPr/>
            <p:nvPr/>
          </p:nvSpPr>
          <p:spPr>
            <a:xfrm>
              <a:off x="1208695" y="418703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5" name="Freeform: Shape 364">
              <a:extLst>
                <a:ext uri="{FF2B5EF4-FFF2-40B4-BE49-F238E27FC236}">
                  <a16:creationId xmlns:a16="http://schemas.microsoft.com/office/drawing/2014/main" id="{B53179EC-54CF-456E-C493-05E7732DFC27}"/>
                </a:ext>
              </a:extLst>
            </p:cNvPr>
            <p:cNvSpPr/>
            <p:nvPr/>
          </p:nvSpPr>
          <p:spPr>
            <a:xfrm>
              <a:off x="1208695" y="418703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6" name="Freeform: Shape 365">
              <a:extLst>
                <a:ext uri="{FF2B5EF4-FFF2-40B4-BE49-F238E27FC236}">
                  <a16:creationId xmlns:a16="http://schemas.microsoft.com/office/drawing/2014/main" id="{E156CC32-49BB-0385-99E0-2A7B048A1654}"/>
                </a:ext>
              </a:extLst>
            </p:cNvPr>
            <p:cNvSpPr/>
            <p:nvPr/>
          </p:nvSpPr>
          <p:spPr>
            <a:xfrm>
              <a:off x="1152104" y="435678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7" name="Freeform: Shape 366">
              <a:extLst>
                <a:ext uri="{FF2B5EF4-FFF2-40B4-BE49-F238E27FC236}">
                  <a16:creationId xmlns:a16="http://schemas.microsoft.com/office/drawing/2014/main" id="{85DBB989-1F68-400B-0EAE-C0E1A74EF71F}"/>
                </a:ext>
              </a:extLst>
            </p:cNvPr>
            <p:cNvSpPr/>
            <p:nvPr/>
          </p:nvSpPr>
          <p:spPr>
            <a:xfrm>
              <a:off x="1200613" y="440529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8" name="Freeform: Shape 367">
              <a:extLst>
                <a:ext uri="{FF2B5EF4-FFF2-40B4-BE49-F238E27FC236}">
                  <a16:creationId xmlns:a16="http://schemas.microsoft.com/office/drawing/2014/main" id="{515A4C66-6B16-4862-83BC-8BD725EBB097}"/>
                </a:ext>
              </a:extLst>
            </p:cNvPr>
            <p:cNvSpPr/>
            <p:nvPr/>
          </p:nvSpPr>
          <p:spPr>
            <a:xfrm>
              <a:off x="1152104" y="458312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9" name="Freeform: Shape 368">
              <a:extLst>
                <a:ext uri="{FF2B5EF4-FFF2-40B4-BE49-F238E27FC236}">
                  <a16:creationId xmlns:a16="http://schemas.microsoft.com/office/drawing/2014/main" id="{711E0248-8C06-32FC-7C68-3E4FD748DEC0}"/>
                </a:ext>
              </a:extLst>
            </p:cNvPr>
            <p:cNvSpPr/>
            <p:nvPr/>
          </p:nvSpPr>
          <p:spPr>
            <a:xfrm>
              <a:off x="1200613" y="463162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0" name="Freeform: Shape 369">
              <a:extLst>
                <a:ext uri="{FF2B5EF4-FFF2-40B4-BE49-F238E27FC236}">
                  <a16:creationId xmlns:a16="http://schemas.microsoft.com/office/drawing/2014/main" id="{55241B0D-9161-4BE0-E8A0-AEB22A4ACD75}"/>
                </a:ext>
              </a:extLst>
            </p:cNvPr>
            <p:cNvSpPr/>
            <p:nvPr/>
          </p:nvSpPr>
          <p:spPr>
            <a:xfrm>
              <a:off x="1152104" y="480946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1" name="Freeform: Shape 370">
              <a:extLst>
                <a:ext uri="{FF2B5EF4-FFF2-40B4-BE49-F238E27FC236}">
                  <a16:creationId xmlns:a16="http://schemas.microsoft.com/office/drawing/2014/main" id="{E03B381F-6443-FA98-2DDB-97DF3DDB1390}"/>
                </a:ext>
              </a:extLst>
            </p:cNvPr>
            <p:cNvSpPr/>
            <p:nvPr/>
          </p:nvSpPr>
          <p:spPr>
            <a:xfrm>
              <a:off x="1152104" y="503579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2" name="Freeform: Shape 371">
              <a:extLst>
                <a:ext uri="{FF2B5EF4-FFF2-40B4-BE49-F238E27FC236}">
                  <a16:creationId xmlns:a16="http://schemas.microsoft.com/office/drawing/2014/main" id="{AEFE272D-BD75-88E0-E3F9-F5B0C8293C5A}"/>
                </a:ext>
              </a:extLst>
            </p:cNvPr>
            <p:cNvSpPr/>
            <p:nvPr/>
          </p:nvSpPr>
          <p:spPr>
            <a:xfrm>
              <a:off x="1152104" y="52621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3" name="Freeform: Shape 372">
              <a:extLst>
                <a:ext uri="{FF2B5EF4-FFF2-40B4-BE49-F238E27FC236}">
                  <a16:creationId xmlns:a16="http://schemas.microsoft.com/office/drawing/2014/main" id="{FB3ABA26-F67C-E5B0-48C4-5DA2DB286978}"/>
                </a:ext>
              </a:extLst>
            </p:cNvPr>
            <p:cNvSpPr/>
            <p:nvPr/>
          </p:nvSpPr>
          <p:spPr>
            <a:xfrm>
              <a:off x="1208695" y="531871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4" name="Freeform: Shape 373">
              <a:extLst>
                <a:ext uri="{FF2B5EF4-FFF2-40B4-BE49-F238E27FC236}">
                  <a16:creationId xmlns:a16="http://schemas.microsoft.com/office/drawing/2014/main" id="{7BBFA7AE-A5F4-7307-957A-867B5D55D4BF}"/>
                </a:ext>
              </a:extLst>
            </p:cNvPr>
            <p:cNvSpPr/>
            <p:nvPr/>
          </p:nvSpPr>
          <p:spPr>
            <a:xfrm>
              <a:off x="1208695" y="531871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5" name="Freeform: Shape 374">
              <a:extLst>
                <a:ext uri="{FF2B5EF4-FFF2-40B4-BE49-F238E27FC236}">
                  <a16:creationId xmlns:a16="http://schemas.microsoft.com/office/drawing/2014/main" id="{56BEDFD2-0997-8E0A-812D-5C7FEB0F83E3}"/>
                </a:ext>
              </a:extLst>
            </p:cNvPr>
            <p:cNvSpPr/>
            <p:nvPr/>
          </p:nvSpPr>
          <p:spPr>
            <a:xfrm>
              <a:off x="1152104" y="548847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6" name="Freeform: Shape 375">
              <a:extLst>
                <a:ext uri="{FF2B5EF4-FFF2-40B4-BE49-F238E27FC236}">
                  <a16:creationId xmlns:a16="http://schemas.microsoft.com/office/drawing/2014/main" id="{F1BE3C1B-9C35-6B8D-6BD5-255CA2A1A3F1}"/>
                </a:ext>
              </a:extLst>
            </p:cNvPr>
            <p:cNvSpPr/>
            <p:nvPr/>
          </p:nvSpPr>
          <p:spPr>
            <a:xfrm>
              <a:off x="1208695" y="554505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7" name="Freeform: Shape 376">
              <a:extLst>
                <a:ext uri="{FF2B5EF4-FFF2-40B4-BE49-F238E27FC236}">
                  <a16:creationId xmlns:a16="http://schemas.microsoft.com/office/drawing/2014/main" id="{06531192-D0E0-6ACF-D9E3-D2C6233B1D13}"/>
                </a:ext>
              </a:extLst>
            </p:cNvPr>
            <p:cNvSpPr/>
            <p:nvPr/>
          </p:nvSpPr>
          <p:spPr>
            <a:xfrm>
              <a:off x="1208695" y="554505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8" name="Freeform: Shape 377">
              <a:extLst>
                <a:ext uri="{FF2B5EF4-FFF2-40B4-BE49-F238E27FC236}">
                  <a16:creationId xmlns:a16="http://schemas.microsoft.com/office/drawing/2014/main" id="{A4AF60EB-00FD-2C30-1D94-6B6921BCF434}"/>
                </a:ext>
              </a:extLst>
            </p:cNvPr>
            <p:cNvSpPr/>
            <p:nvPr/>
          </p:nvSpPr>
          <p:spPr>
            <a:xfrm>
              <a:off x="1152104" y="571480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9" name="Freeform: Shape 378">
              <a:extLst>
                <a:ext uri="{FF2B5EF4-FFF2-40B4-BE49-F238E27FC236}">
                  <a16:creationId xmlns:a16="http://schemas.microsoft.com/office/drawing/2014/main" id="{0F2DED53-500C-16E9-7984-DF3D14B84AAE}"/>
                </a:ext>
              </a:extLst>
            </p:cNvPr>
            <p:cNvSpPr/>
            <p:nvPr/>
          </p:nvSpPr>
          <p:spPr>
            <a:xfrm>
              <a:off x="1200613" y="576331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0" name="Freeform: Shape 379">
              <a:extLst>
                <a:ext uri="{FF2B5EF4-FFF2-40B4-BE49-F238E27FC236}">
                  <a16:creationId xmlns:a16="http://schemas.microsoft.com/office/drawing/2014/main" id="{70F68AA3-9506-D199-A829-257FC0FFDC67}"/>
                </a:ext>
              </a:extLst>
            </p:cNvPr>
            <p:cNvSpPr/>
            <p:nvPr/>
          </p:nvSpPr>
          <p:spPr>
            <a:xfrm>
              <a:off x="1152104" y="59411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1" name="Freeform: Shape 380">
              <a:extLst>
                <a:ext uri="{FF2B5EF4-FFF2-40B4-BE49-F238E27FC236}">
                  <a16:creationId xmlns:a16="http://schemas.microsoft.com/office/drawing/2014/main" id="{E489D003-43EF-0F50-D4FF-5433ED451F79}"/>
                </a:ext>
              </a:extLst>
            </p:cNvPr>
            <p:cNvSpPr/>
            <p:nvPr/>
          </p:nvSpPr>
          <p:spPr>
            <a:xfrm>
              <a:off x="1200613" y="598964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2" name="Freeform: Shape 381">
              <a:extLst>
                <a:ext uri="{FF2B5EF4-FFF2-40B4-BE49-F238E27FC236}">
                  <a16:creationId xmlns:a16="http://schemas.microsoft.com/office/drawing/2014/main" id="{616D954B-7E3A-CC6F-7464-FE2B1490AEBE}"/>
                </a:ext>
              </a:extLst>
            </p:cNvPr>
            <p:cNvSpPr/>
            <p:nvPr/>
          </p:nvSpPr>
          <p:spPr>
            <a:xfrm>
              <a:off x="1152104" y="61674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3" name="Freeform: Shape 382">
              <a:extLst>
                <a:ext uri="{FF2B5EF4-FFF2-40B4-BE49-F238E27FC236}">
                  <a16:creationId xmlns:a16="http://schemas.microsoft.com/office/drawing/2014/main" id="{22C1F745-ECE5-B9C1-AB6A-13A4B30D0CD7}"/>
                </a:ext>
              </a:extLst>
            </p:cNvPr>
            <p:cNvSpPr/>
            <p:nvPr/>
          </p:nvSpPr>
          <p:spPr>
            <a:xfrm>
              <a:off x="1208695" y="622406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4" name="Freeform: Shape 383">
              <a:extLst>
                <a:ext uri="{FF2B5EF4-FFF2-40B4-BE49-F238E27FC236}">
                  <a16:creationId xmlns:a16="http://schemas.microsoft.com/office/drawing/2014/main" id="{FAA89EA3-621D-FE18-A74F-5FD724137B06}"/>
                </a:ext>
              </a:extLst>
            </p:cNvPr>
            <p:cNvSpPr/>
            <p:nvPr/>
          </p:nvSpPr>
          <p:spPr>
            <a:xfrm>
              <a:off x="1208695" y="622406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5" name="Freeform: Shape 384">
              <a:extLst>
                <a:ext uri="{FF2B5EF4-FFF2-40B4-BE49-F238E27FC236}">
                  <a16:creationId xmlns:a16="http://schemas.microsoft.com/office/drawing/2014/main" id="{DE7A3D1C-A32F-3000-3B93-0DA7BA47B642}"/>
                </a:ext>
              </a:extLst>
            </p:cNvPr>
            <p:cNvSpPr/>
            <p:nvPr/>
          </p:nvSpPr>
          <p:spPr>
            <a:xfrm>
              <a:off x="1378468" y="413045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6" name="Freeform: Shape 385">
              <a:extLst>
                <a:ext uri="{FF2B5EF4-FFF2-40B4-BE49-F238E27FC236}">
                  <a16:creationId xmlns:a16="http://schemas.microsoft.com/office/drawing/2014/main" id="{CCBF26BA-0AA9-AC60-C951-0D5FBB35D93B}"/>
                </a:ext>
              </a:extLst>
            </p:cNvPr>
            <p:cNvSpPr/>
            <p:nvPr/>
          </p:nvSpPr>
          <p:spPr>
            <a:xfrm>
              <a:off x="1378468" y="435678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7" name="Freeform: Shape 386">
              <a:extLst>
                <a:ext uri="{FF2B5EF4-FFF2-40B4-BE49-F238E27FC236}">
                  <a16:creationId xmlns:a16="http://schemas.microsoft.com/office/drawing/2014/main" id="{7B72774F-3141-3D66-C817-7BBD703E7E45}"/>
                </a:ext>
              </a:extLst>
            </p:cNvPr>
            <p:cNvSpPr/>
            <p:nvPr/>
          </p:nvSpPr>
          <p:spPr>
            <a:xfrm>
              <a:off x="1378468" y="458312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8" name="Freeform: Shape 387">
              <a:extLst>
                <a:ext uri="{FF2B5EF4-FFF2-40B4-BE49-F238E27FC236}">
                  <a16:creationId xmlns:a16="http://schemas.microsoft.com/office/drawing/2014/main" id="{DA649699-D792-608D-E1D4-F79A53E33958}"/>
                </a:ext>
              </a:extLst>
            </p:cNvPr>
            <p:cNvSpPr/>
            <p:nvPr/>
          </p:nvSpPr>
          <p:spPr>
            <a:xfrm>
              <a:off x="1378468" y="480946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9" name="Freeform: Shape 388">
              <a:extLst>
                <a:ext uri="{FF2B5EF4-FFF2-40B4-BE49-F238E27FC236}">
                  <a16:creationId xmlns:a16="http://schemas.microsoft.com/office/drawing/2014/main" id="{9B71F077-E044-FF54-4DEB-DED0A7B193AC}"/>
                </a:ext>
              </a:extLst>
            </p:cNvPr>
            <p:cNvSpPr/>
            <p:nvPr/>
          </p:nvSpPr>
          <p:spPr>
            <a:xfrm>
              <a:off x="1435060" y="486604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0" name="Freeform: Shape 389">
              <a:extLst>
                <a:ext uri="{FF2B5EF4-FFF2-40B4-BE49-F238E27FC236}">
                  <a16:creationId xmlns:a16="http://schemas.microsoft.com/office/drawing/2014/main" id="{B4EADD63-8EA3-E06A-94FB-9F41C61F6461}"/>
                </a:ext>
              </a:extLst>
            </p:cNvPr>
            <p:cNvSpPr/>
            <p:nvPr/>
          </p:nvSpPr>
          <p:spPr>
            <a:xfrm>
              <a:off x="1435060" y="486604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1" name="Freeform: Shape 390">
              <a:extLst>
                <a:ext uri="{FF2B5EF4-FFF2-40B4-BE49-F238E27FC236}">
                  <a16:creationId xmlns:a16="http://schemas.microsoft.com/office/drawing/2014/main" id="{56E2642A-A611-B38E-B030-C7B4E16BC805}"/>
                </a:ext>
              </a:extLst>
            </p:cNvPr>
            <p:cNvSpPr/>
            <p:nvPr/>
          </p:nvSpPr>
          <p:spPr>
            <a:xfrm>
              <a:off x="1378468" y="503579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2" name="Freeform: Shape 391">
              <a:extLst>
                <a:ext uri="{FF2B5EF4-FFF2-40B4-BE49-F238E27FC236}">
                  <a16:creationId xmlns:a16="http://schemas.microsoft.com/office/drawing/2014/main" id="{11732C19-5333-0CBA-7CDA-EC21BA7B1589}"/>
                </a:ext>
              </a:extLst>
            </p:cNvPr>
            <p:cNvSpPr/>
            <p:nvPr/>
          </p:nvSpPr>
          <p:spPr>
            <a:xfrm>
              <a:off x="1378468" y="52621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3" name="Freeform: Shape 392">
              <a:extLst>
                <a:ext uri="{FF2B5EF4-FFF2-40B4-BE49-F238E27FC236}">
                  <a16:creationId xmlns:a16="http://schemas.microsoft.com/office/drawing/2014/main" id="{A4AAAD44-E251-34F1-2CA9-60C8A1FBD344}"/>
                </a:ext>
              </a:extLst>
            </p:cNvPr>
            <p:cNvSpPr/>
            <p:nvPr/>
          </p:nvSpPr>
          <p:spPr>
            <a:xfrm>
              <a:off x="1426978" y="531063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4" name="Freeform: Shape 393">
              <a:extLst>
                <a:ext uri="{FF2B5EF4-FFF2-40B4-BE49-F238E27FC236}">
                  <a16:creationId xmlns:a16="http://schemas.microsoft.com/office/drawing/2014/main" id="{466D0E88-0346-FAF5-06EC-B41A07CE4E95}"/>
                </a:ext>
              </a:extLst>
            </p:cNvPr>
            <p:cNvSpPr/>
            <p:nvPr/>
          </p:nvSpPr>
          <p:spPr>
            <a:xfrm>
              <a:off x="1378468" y="548847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5" name="Freeform: Shape 394">
              <a:extLst>
                <a:ext uri="{FF2B5EF4-FFF2-40B4-BE49-F238E27FC236}">
                  <a16:creationId xmlns:a16="http://schemas.microsoft.com/office/drawing/2014/main" id="{B412D6DB-E350-E926-59DD-31471BD82F03}"/>
                </a:ext>
              </a:extLst>
            </p:cNvPr>
            <p:cNvSpPr/>
            <p:nvPr/>
          </p:nvSpPr>
          <p:spPr>
            <a:xfrm>
              <a:off x="1426978" y="553697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6" name="Freeform: Shape 395">
              <a:extLst>
                <a:ext uri="{FF2B5EF4-FFF2-40B4-BE49-F238E27FC236}">
                  <a16:creationId xmlns:a16="http://schemas.microsoft.com/office/drawing/2014/main" id="{70B52BB1-D809-BF80-AAB3-05613F972744}"/>
                </a:ext>
              </a:extLst>
            </p:cNvPr>
            <p:cNvSpPr/>
            <p:nvPr/>
          </p:nvSpPr>
          <p:spPr>
            <a:xfrm>
              <a:off x="1378468" y="571480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7" name="Freeform: Shape 396">
              <a:extLst>
                <a:ext uri="{FF2B5EF4-FFF2-40B4-BE49-F238E27FC236}">
                  <a16:creationId xmlns:a16="http://schemas.microsoft.com/office/drawing/2014/main" id="{09BD88F4-12FC-7012-901D-B454F1B8E18B}"/>
                </a:ext>
              </a:extLst>
            </p:cNvPr>
            <p:cNvSpPr/>
            <p:nvPr/>
          </p:nvSpPr>
          <p:spPr>
            <a:xfrm>
              <a:off x="1426978" y="576331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8" name="Freeform: Shape 397">
              <a:extLst>
                <a:ext uri="{FF2B5EF4-FFF2-40B4-BE49-F238E27FC236}">
                  <a16:creationId xmlns:a16="http://schemas.microsoft.com/office/drawing/2014/main" id="{54A48009-35C6-0650-4B6A-89B094CB7B23}"/>
                </a:ext>
              </a:extLst>
            </p:cNvPr>
            <p:cNvSpPr/>
            <p:nvPr/>
          </p:nvSpPr>
          <p:spPr>
            <a:xfrm>
              <a:off x="1378468" y="59411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9" name="Freeform: Shape 398">
              <a:extLst>
                <a:ext uri="{FF2B5EF4-FFF2-40B4-BE49-F238E27FC236}">
                  <a16:creationId xmlns:a16="http://schemas.microsoft.com/office/drawing/2014/main" id="{10C86E63-0CA4-7841-4E15-0266899E581A}"/>
                </a:ext>
              </a:extLst>
            </p:cNvPr>
            <p:cNvSpPr/>
            <p:nvPr/>
          </p:nvSpPr>
          <p:spPr>
            <a:xfrm>
              <a:off x="1378468" y="61674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0" name="Freeform: Shape 399">
              <a:extLst>
                <a:ext uri="{FF2B5EF4-FFF2-40B4-BE49-F238E27FC236}">
                  <a16:creationId xmlns:a16="http://schemas.microsoft.com/office/drawing/2014/main" id="{A27F6925-3F3E-04C1-5044-2570E60EE48A}"/>
                </a:ext>
              </a:extLst>
            </p:cNvPr>
            <p:cNvSpPr/>
            <p:nvPr/>
          </p:nvSpPr>
          <p:spPr>
            <a:xfrm>
              <a:off x="1435060" y="622406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1" name="Freeform: Shape 400">
              <a:extLst>
                <a:ext uri="{FF2B5EF4-FFF2-40B4-BE49-F238E27FC236}">
                  <a16:creationId xmlns:a16="http://schemas.microsoft.com/office/drawing/2014/main" id="{9BFF053A-E082-EE02-BD1E-75D9A21FB7B9}"/>
                </a:ext>
              </a:extLst>
            </p:cNvPr>
            <p:cNvSpPr/>
            <p:nvPr/>
          </p:nvSpPr>
          <p:spPr>
            <a:xfrm>
              <a:off x="1435060" y="622406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2" name="Freeform: Shape 401">
              <a:extLst>
                <a:ext uri="{FF2B5EF4-FFF2-40B4-BE49-F238E27FC236}">
                  <a16:creationId xmlns:a16="http://schemas.microsoft.com/office/drawing/2014/main" id="{4BEFDF03-1511-0A37-0421-769EC799EC54}"/>
                </a:ext>
              </a:extLst>
            </p:cNvPr>
            <p:cNvSpPr/>
            <p:nvPr/>
          </p:nvSpPr>
          <p:spPr>
            <a:xfrm>
              <a:off x="1604833" y="413045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3" name="Freeform: Shape 402">
              <a:extLst>
                <a:ext uri="{FF2B5EF4-FFF2-40B4-BE49-F238E27FC236}">
                  <a16:creationId xmlns:a16="http://schemas.microsoft.com/office/drawing/2014/main" id="{8A3C8C88-D4EB-3167-A48B-81B11DDD99EA}"/>
                </a:ext>
              </a:extLst>
            </p:cNvPr>
            <p:cNvSpPr/>
            <p:nvPr/>
          </p:nvSpPr>
          <p:spPr>
            <a:xfrm>
              <a:off x="1661424" y="418703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4" name="Freeform: Shape 403">
              <a:extLst>
                <a:ext uri="{FF2B5EF4-FFF2-40B4-BE49-F238E27FC236}">
                  <a16:creationId xmlns:a16="http://schemas.microsoft.com/office/drawing/2014/main" id="{F0706A95-360D-BE2E-AA18-59DEDC8F12EA}"/>
                </a:ext>
              </a:extLst>
            </p:cNvPr>
            <p:cNvSpPr/>
            <p:nvPr/>
          </p:nvSpPr>
          <p:spPr>
            <a:xfrm>
              <a:off x="1661424" y="418703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5" name="Freeform: Shape 404">
              <a:extLst>
                <a:ext uri="{FF2B5EF4-FFF2-40B4-BE49-F238E27FC236}">
                  <a16:creationId xmlns:a16="http://schemas.microsoft.com/office/drawing/2014/main" id="{743EBD5F-4210-18B0-7444-928A40EF2E56}"/>
                </a:ext>
              </a:extLst>
            </p:cNvPr>
            <p:cNvSpPr/>
            <p:nvPr/>
          </p:nvSpPr>
          <p:spPr>
            <a:xfrm>
              <a:off x="1604833" y="435678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6" name="Freeform: Shape 405">
              <a:extLst>
                <a:ext uri="{FF2B5EF4-FFF2-40B4-BE49-F238E27FC236}">
                  <a16:creationId xmlns:a16="http://schemas.microsoft.com/office/drawing/2014/main" id="{8132F203-F292-D015-0392-B60E52DDF155}"/>
                </a:ext>
              </a:extLst>
            </p:cNvPr>
            <p:cNvSpPr/>
            <p:nvPr/>
          </p:nvSpPr>
          <p:spPr>
            <a:xfrm>
              <a:off x="1653342" y="440529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7" name="Freeform: Shape 406">
              <a:extLst>
                <a:ext uri="{FF2B5EF4-FFF2-40B4-BE49-F238E27FC236}">
                  <a16:creationId xmlns:a16="http://schemas.microsoft.com/office/drawing/2014/main" id="{BF877589-F782-92CD-75E5-C6D8AD9AC5CE}"/>
                </a:ext>
              </a:extLst>
            </p:cNvPr>
            <p:cNvSpPr/>
            <p:nvPr/>
          </p:nvSpPr>
          <p:spPr>
            <a:xfrm>
              <a:off x="1604833" y="59411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8" name="Freeform: Shape 407">
              <a:extLst>
                <a:ext uri="{FF2B5EF4-FFF2-40B4-BE49-F238E27FC236}">
                  <a16:creationId xmlns:a16="http://schemas.microsoft.com/office/drawing/2014/main" id="{8C5B223D-3E91-3FC4-2048-26C0E3E6A949}"/>
                </a:ext>
              </a:extLst>
            </p:cNvPr>
            <p:cNvSpPr/>
            <p:nvPr/>
          </p:nvSpPr>
          <p:spPr>
            <a:xfrm>
              <a:off x="1653342" y="598964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9" name="Freeform: Shape 408">
              <a:extLst>
                <a:ext uri="{FF2B5EF4-FFF2-40B4-BE49-F238E27FC236}">
                  <a16:creationId xmlns:a16="http://schemas.microsoft.com/office/drawing/2014/main" id="{F0DD60F8-C3C0-BC99-5830-E2B7E099AFE5}"/>
                </a:ext>
              </a:extLst>
            </p:cNvPr>
            <p:cNvSpPr/>
            <p:nvPr/>
          </p:nvSpPr>
          <p:spPr>
            <a:xfrm>
              <a:off x="1604833" y="61674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0" name="Freeform: Shape 409">
              <a:extLst>
                <a:ext uri="{FF2B5EF4-FFF2-40B4-BE49-F238E27FC236}">
                  <a16:creationId xmlns:a16="http://schemas.microsoft.com/office/drawing/2014/main" id="{735AE804-5459-A317-E8BF-5E7E82FB493C}"/>
                </a:ext>
              </a:extLst>
            </p:cNvPr>
            <p:cNvSpPr/>
            <p:nvPr/>
          </p:nvSpPr>
          <p:spPr>
            <a:xfrm>
              <a:off x="1831197" y="413045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1" name="Freeform: Shape 410">
              <a:extLst>
                <a:ext uri="{FF2B5EF4-FFF2-40B4-BE49-F238E27FC236}">
                  <a16:creationId xmlns:a16="http://schemas.microsoft.com/office/drawing/2014/main" id="{D3C5170B-63AF-A767-8047-5CB1419D5D23}"/>
                </a:ext>
              </a:extLst>
            </p:cNvPr>
            <p:cNvSpPr/>
            <p:nvPr/>
          </p:nvSpPr>
          <p:spPr>
            <a:xfrm>
              <a:off x="1831197" y="435678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2" name="Freeform: Shape 411">
              <a:extLst>
                <a:ext uri="{FF2B5EF4-FFF2-40B4-BE49-F238E27FC236}">
                  <a16:creationId xmlns:a16="http://schemas.microsoft.com/office/drawing/2014/main" id="{F6E7D045-A9D2-8B5D-518E-E1A314E2FA8C}"/>
                </a:ext>
              </a:extLst>
            </p:cNvPr>
            <p:cNvSpPr/>
            <p:nvPr/>
          </p:nvSpPr>
          <p:spPr>
            <a:xfrm>
              <a:off x="1879706" y="440529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3" name="Freeform: Shape 412">
              <a:extLst>
                <a:ext uri="{FF2B5EF4-FFF2-40B4-BE49-F238E27FC236}">
                  <a16:creationId xmlns:a16="http://schemas.microsoft.com/office/drawing/2014/main" id="{B03B4AD1-074C-F0D4-7068-F4F4CB0640FE}"/>
                </a:ext>
              </a:extLst>
            </p:cNvPr>
            <p:cNvSpPr/>
            <p:nvPr/>
          </p:nvSpPr>
          <p:spPr>
            <a:xfrm>
              <a:off x="1831197" y="59411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4" name="Freeform: Shape 413">
              <a:extLst>
                <a:ext uri="{FF2B5EF4-FFF2-40B4-BE49-F238E27FC236}">
                  <a16:creationId xmlns:a16="http://schemas.microsoft.com/office/drawing/2014/main" id="{4D0B9A43-E393-7F01-1D0E-2A207863F165}"/>
                </a:ext>
              </a:extLst>
            </p:cNvPr>
            <p:cNvSpPr/>
            <p:nvPr/>
          </p:nvSpPr>
          <p:spPr>
            <a:xfrm>
              <a:off x="1831197" y="61674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5" name="Freeform: Shape 414">
              <a:extLst>
                <a:ext uri="{FF2B5EF4-FFF2-40B4-BE49-F238E27FC236}">
                  <a16:creationId xmlns:a16="http://schemas.microsoft.com/office/drawing/2014/main" id="{AA747E8A-241D-F572-7D49-94992F1FE919}"/>
                </a:ext>
              </a:extLst>
            </p:cNvPr>
            <p:cNvSpPr/>
            <p:nvPr/>
          </p:nvSpPr>
          <p:spPr>
            <a:xfrm>
              <a:off x="1887788" y="622406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6" name="Freeform: Shape 415">
              <a:extLst>
                <a:ext uri="{FF2B5EF4-FFF2-40B4-BE49-F238E27FC236}">
                  <a16:creationId xmlns:a16="http://schemas.microsoft.com/office/drawing/2014/main" id="{7B484D0C-5D80-E346-8B80-4374AC3C0E73}"/>
                </a:ext>
              </a:extLst>
            </p:cNvPr>
            <p:cNvSpPr/>
            <p:nvPr/>
          </p:nvSpPr>
          <p:spPr>
            <a:xfrm>
              <a:off x="1887788" y="622406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7" name="Freeform: Shape 416">
              <a:extLst>
                <a:ext uri="{FF2B5EF4-FFF2-40B4-BE49-F238E27FC236}">
                  <a16:creationId xmlns:a16="http://schemas.microsoft.com/office/drawing/2014/main" id="{6610EF68-1F34-0B3A-CE0A-01C1B89A51A1}"/>
                </a:ext>
              </a:extLst>
            </p:cNvPr>
            <p:cNvSpPr/>
            <p:nvPr/>
          </p:nvSpPr>
          <p:spPr>
            <a:xfrm>
              <a:off x="2057561" y="413045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8" name="Freeform: Shape 417">
              <a:extLst>
                <a:ext uri="{FF2B5EF4-FFF2-40B4-BE49-F238E27FC236}">
                  <a16:creationId xmlns:a16="http://schemas.microsoft.com/office/drawing/2014/main" id="{C95D82CD-BBF5-F69F-C4A9-B9D061F23975}"/>
                </a:ext>
              </a:extLst>
            </p:cNvPr>
            <p:cNvSpPr/>
            <p:nvPr/>
          </p:nvSpPr>
          <p:spPr>
            <a:xfrm>
              <a:off x="2114152" y="418703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9" name="Freeform: Shape 418">
              <a:extLst>
                <a:ext uri="{FF2B5EF4-FFF2-40B4-BE49-F238E27FC236}">
                  <a16:creationId xmlns:a16="http://schemas.microsoft.com/office/drawing/2014/main" id="{996B0D3E-87B3-94C7-005D-E72161F0932C}"/>
                </a:ext>
              </a:extLst>
            </p:cNvPr>
            <p:cNvSpPr/>
            <p:nvPr/>
          </p:nvSpPr>
          <p:spPr>
            <a:xfrm>
              <a:off x="2114152" y="418703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0" name="Freeform: Shape 419">
              <a:extLst>
                <a:ext uri="{FF2B5EF4-FFF2-40B4-BE49-F238E27FC236}">
                  <a16:creationId xmlns:a16="http://schemas.microsoft.com/office/drawing/2014/main" id="{44A91E2E-AE27-5CE0-39AD-371292E8A688}"/>
                </a:ext>
              </a:extLst>
            </p:cNvPr>
            <p:cNvSpPr/>
            <p:nvPr/>
          </p:nvSpPr>
          <p:spPr>
            <a:xfrm>
              <a:off x="2057561" y="435678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1" name="Freeform: Shape 420">
              <a:extLst>
                <a:ext uri="{FF2B5EF4-FFF2-40B4-BE49-F238E27FC236}">
                  <a16:creationId xmlns:a16="http://schemas.microsoft.com/office/drawing/2014/main" id="{168F93AA-6514-B733-3CE1-E22510638855}"/>
                </a:ext>
              </a:extLst>
            </p:cNvPr>
            <p:cNvSpPr/>
            <p:nvPr/>
          </p:nvSpPr>
          <p:spPr>
            <a:xfrm>
              <a:off x="2106071" y="440529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2" name="Freeform: Shape 421">
              <a:extLst>
                <a:ext uri="{FF2B5EF4-FFF2-40B4-BE49-F238E27FC236}">
                  <a16:creationId xmlns:a16="http://schemas.microsoft.com/office/drawing/2014/main" id="{696EC6E9-8FD9-676C-4F76-BDA0A0A96B99}"/>
                </a:ext>
              </a:extLst>
            </p:cNvPr>
            <p:cNvSpPr/>
            <p:nvPr/>
          </p:nvSpPr>
          <p:spPr>
            <a:xfrm>
              <a:off x="2057561" y="59411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3" name="Freeform: Shape 422">
              <a:extLst>
                <a:ext uri="{FF2B5EF4-FFF2-40B4-BE49-F238E27FC236}">
                  <a16:creationId xmlns:a16="http://schemas.microsoft.com/office/drawing/2014/main" id="{AF6EE12E-C0C8-9FC4-7F13-9D90B684AE0B}"/>
                </a:ext>
              </a:extLst>
            </p:cNvPr>
            <p:cNvSpPr/>
            <p:nvPr/>
          </p:nvSpPr>
          <p:spPr>
            <a:xfrm>
              <a:off x="2106071" y="598964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4" name="Freeform: Shape 423">
              <a:extLst>
                <a:ext uri="{FF2B5EF4-FFF2-40B4-BE49-F238E27FC236}">
                  <a16:creationId xmlns:a16="http://schemas.microsoft.com/office/drawing/2014/main" id="{50FC5FEE-FF60-BD5D-B916-60A24A7FB031}"/>
                </a:ext>
              </a:extLst>
            </p:cNvPr>
            <p:cNvSpPr/>
            <p:nvPr/>
          </p:nvSpPr>
          <p:spPr>
            <a:xfrm>
              <a:off x="2057561" y="61674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5" name="Freeform: Shape 424">
              <a:extLst>
                <a:ext uri="{FF2B5EF4-FFF2-40B4-BE49-F238E27FC236}">
                  <a16:creationId xmlns:a16="http://schemas.microsoft.com/office/drawing/2014/main" id="{FA92206F-A9B6-3AD8-69FC-B46364257CF5}"/>
                </a:ext>
              </a:extLst>
            </p:cNvPr>
            <p:cNvSpPr/>
            <p:nvPr/>
          </p:nvSpPr>
          <p:spPr>
            <a:xfrm>
              <a:off x="2106071" y="621598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6" name="Freeform: Shape 425">
              <a:extLst>
                <a:ext uri="{FF2B5EF4-FFF2-40B4-BE49-F238E27FC236}">
                  <a16:creationId xmlns:a16="http://schemas.microsoft.com/office/drawing/2014/main" id="{6E04D91D-45AF-2C93-42AE-E43B6DD2AC98}"/>
                </a:ext>
              </a:extLst>
            </p:cNvPr>
            <p:cNvSpPr/>
            <p:nvPr/>
          </p:nvSpPr>
          <p:spPr>
            <a:xfrm>
              <a:off x="2283926" y="413045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7" name="Freeform: Shape 426">
              <a:extLst>
                <a:ext uri="{FF2B5EF4-FFF2-40B4-BE49-F238E27FC236}">
                  <a16:creationId xmlns:a16="http://schemas.microsoft.com/office/drawing/2014/main" id="{98D11D7F-8A09-B8E9-51F2-7A453DA45F11}"/>
                </a:ext>
              </a:extLst>
            </p:cNvPr>
            <p:cNvSpPr/>
            <p:nvPr/>
          </p:nvSpPr>
          <p:spPr>
            <a:xfrm>
              <a:off x="2340517" y="418703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8" name="Freeform: Shape 427">
              <a:extLst>
                <a:ext uri="{FF2B5EF4-FFF2-40B4-BE49-F238E27FC236}">
                  <a16:creationId xmlns:a16="http://schemas.microsoft.com/office/drawing/2014/main" id="{A4FB9B92-B567-99F2-E073-7A815D871823}"/>
                </a:ext>
              </a:extLst>
            </p:cNvPr>
            <p:cNvSpPr/>
            <p:nvPr/>
          </p:nvSpPr>
          <p:spPr>
            <a:xfrm>
              <a:off x="2340517" y="418703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9" name="Freeform: Shape 428">
              <a:extLst>
                <a:ext uri="{FF2B5EF4-FFF2-40B4-BE49-F238E27FC236}">
                  <a16:creationId xmlns:a16="http://schemas.microsoft.com/office/drawing/2014/main" id="{157078DD-3974-9ED1-73CF-C0C53FD97F5A}"/>
                </a:ext>
              </a:extLst>
            </p:cNvPr>
            <p:cNvSpPr/>
            <p:nvPr/>
          </p:nvSpPr>
          <p:spPr>
            <a:xfrm>
              <a:off x="2283926" y="435678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0" name="Freeform: Shape 429">
              <a:extLst>
                <a:ext uri="{FF2B5EF4-FFF2-40B4-BE49-F238E27FC236}">
                  <a16:creationId xmlns:a16="http://schemas.microsoft.com/office/drawing/2014/main" id="{F801E9B3-DA86-A326-9324-D95990175BEC}"/>
                </a:ext>
              </a:extLst>
            </p:cNvPr>
            <p:cNvSpPr/>
            <p:nvPr/>
          </p:nvSpPr>
          <p:spPr>
            <a:xfrm>
              <a:off x="2283926" y="458312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1" name="Freeform: Shape 430">
              <a:extLst>
                <a:ext uri="{FF2B5EF4-FFF2-40B4-BE49-F238E27FC236}">
                  <a16:creationId xmlns:a16="http://schemas.microsoft.com/office/drawing/2014/main" id="{A5A81841-25FB-6BC4-C5AA-49715A2A0EA9}"/>
                </a:ext>
              </a:extLst>
            </p:cNvPr>
            <p:cNvSpPr/>
            <p:nvPr/>
          </p:nvSpPr>
          <p:spPr>
            <a:xfrm>
              <a:off x="2332435" y="463162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2" name="Freeform: Shape 431">
              <a:extLst>
                <a:ext uri="{FF2B5EF4-FFF2-40B4-BE49-F238E27FC236}">
                  <a16:creationId xmlns:a16="http://schemas.microsoft.com/office/drawing/2014/main" id="{B5DC9A25-BA8D-25EA-6240-E04F92684957}"/>
                </a:ext>
              </a:extLst>
            </p:cNvPr>
            <p:cNvSpPr/>
            <p:nvPr/>
          </p:nvSpPr>
          <p:spPr>
            <a:xfrm>
              <a:off x="2283926" y="480946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3" name="Freeform: Shape 432">
              <a:extLst>
                <a:ext uri="{FF2B5EF4-FFF2-40B4-BE49-F238E27FC236}">
                  <a16:creationId xmlns:a16="http://schemas.microsoft.com/office/drawing/2014/main" id="{3879FF83-5895-F5FE-03F9-09E0002736E6}"/>
                </a:ext>
              </a:extLst>
            </p:cNvPr>
            <p:cNvSpPr/>
            <p:nvPr/>
          </p:nvSpPr>
          <p:spPr>
            <a:xfrm>
              <a:off x="2283926" y="503579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4" name="Freeform: Shape 433">
              <a:extLst>
                <a:ext uri="{FF2B5EF4-FFF2-40B4-BE49-F238E27FC236}">
                  <a16:creationId xmlns:a16="http://schemas.microsoft.com/office/drawing/2014/main" id="{9D5045A1-39D5-E98C-A560-B0F1F10F283C}"/>
                </a:ext>
              </a:extLst>
            </p:cNvPr>
            <p:cNvSpPr/>
            <p:nvPr/>
          </p:nvSpPr>
          <p:spPr>
            <a:xfrm>
              <a:off x="2332435" y="508430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5" name="Freeform: Shape 434">
              <a:extLst>
                <a:ext uri="{FF2B5EF4-FFF2-40B4-BE49-F238E27FC236}">
                  <a16:creationId xmlns:a16="http://schemas.microsoft.com/office/drawing/2014/main" id="{3131CEB3-EC63-36D8-1504-08477EED4692}"/>
                </a:ext>
              </a:extLst>
            </p:cNvPr>
            <p:cNvSpPr/>
            <p:nvPr/>
          </p:nvSpPr>
          <p:spPr>
            <a:xfrm>
              <a:off x="2283926" y="52621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6" name="Freeform: Shape 435">
              <a:extLst>
                <a:ext uri="{FF2B5EF4-FFF2-40B4-BE49-F238E27FC236}">
                  <a16:creationId xmlns:a16="http://schemas.microsoft.com/office/drawing/2014/main" id="{21C428DC-6F6C-2D0C-8EF4-59DB36A8F84F}"/>
                </a:ext>
              </a:extLst>
            </p:cNvPr>
            <p:cNvSpPr/>
            <p:nvPr/>
          </p:nvSpPr>
          <p:spPr>
            <a:xfrm>
              <a:off x="2332435" y="531063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7" name="Freeform: Shape 436">
              <a:extLst>
                <a:ext uri="{FF2B5EF4-FFF2-40B4-BE49-F238E27FC236}">
                  <a16:creationId xmlns:a16="http://schemas.microsoft.com/office/drawing/2014/main" id="{AC5023F6-B383-FB22-C2B4-6A77633AEB36}"/>
                </a:ext>
              </a:extLst>
            </p:cNvPr>
            <p:cNvSpPr/>
            <p:nvPr/>
          </p:nvSpPr>
          <p:spPr>
            <a:xfrm>
              <a:off x="2283926" y="548847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8" name="Freeform: Shape 437">
              <a:extLst>
                <a:ext uri="{FF2B5EF4-FFF2-40B4-BE49-F238E27FC236}">
                  <a16:creationId xmlns:a16="http://schemas.microsoft.com/office/drawing/2014/main" id="{1BCD7A9F-9244-A501-8BE4-F584B0BBC05C}"/>
                </a:ext>
              </a:extLst>
            </p:cNvPr>
            <p:cNvSpPr/>
            <p:nvPr/>
          </p:nvSpPr>
          <p:spPr>
            <a:xfrm>
              <a:off x="2340517" y="554505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9" name="Freeform: Shape 438">
              <a:extLst>
                <a:ext uri="{FF2B5EF4-FFF2-40B4-BE49-F238E27FC236}">
                  <a16:creationId xmlns:a16="http://schemas.microsoft.com/office/drawing/2014/main" id="{E15E0278-BB8C-3301-97B4-4563B4689527}"/>
                </a:ext>
              </a:extLst>
            </p:cNvPr>
            <p:cNvSpPr/>
            <p:nvPr/>
          </p:nvSpPr>
          <p:spPr>
            <a:xfrm>
              <a:off x="2340517" y="554505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0" name="Freeform: Shape 439">
              <a:extLst>
                <a:ext uri="{FF2B5EF4-FFF2-40B4-BE49-F238E27FC236}">
                  <a16:creationId xmlns:a16="http://schemas.microsoft.com/office/drawing/2014/main" id="{FF4EFF38-F26F-BCF7-1FF0-6496153B2EF6}"/>
                </a:ext>
              </a:extLst>
            </p:cNvPr>
            <p:cNvSpPr/>
            <p:nvPr/>
          </p:nvSpPr>
          <p:spPr>
            <a:xfrm>
              <a:off x="2283926" y="571480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1" name="Freeform: Shape 440">
              <a:extLst>
                <a:ext uri="{FF2B5EF4-FFF2-40B4-BE49-F238E27FC236}">
                  <a16:creationId xmlns:a16="http://schemas.microsoft.com/office/drawing/2014/main" id="{5594C16C-F2F0-259A-CF17-F2C175B9795C}"/>
                </a:ext>
              </a:extLst>
            </p:cNvPr>
            <p:cNvSpPr/>
            <p:nvPr/>
          </p:nvSpPr>
          <p:spPr>
            <a:xfrm>
              <a:off x="2340517" y="577139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2" name="Freeform: Shape 441">
              <a:extLst>
                <a:ext uri="{FF2B5EF4-FFF2-40B4-BE49-F238E27FC236}">
                  <a16:creationId xmlns:a16="http://schemas.microsoft.com/office/drawing/2014/main" id="{F420F0C2-DFF2-247E-C641-A21E081E8CEE}"/>
                </a:ext>
              </a:extLst>
            </p:cNvPr>
            <p:cNvSpPr/>
            <p:nvPr/>
          </p:nvSpPr>
          <p:spPr>
            <a:xfrm>
              <a:off x="2340517" y="577139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3" name="Freeform: Shape 442">
              <a:extLst>
                <a:ext uri="{FF2B5EF4-FFF2-40B4-BE49-F238E27FC236}">
                  <a16:creationId xmlns:a16="http://schemas.microsoft.com/office/drawing/2014/main" id="{1AE779BE-0995-4D6C-64C8-14B9D6BD0040}"/>
                </a:ext>
              </a:extLst>
            </p:cNvPr>
            <p:cNvSpPr/>
            <p:nvPr/>
          </p:nvSpPr>
          <p:spPr>
            <a:xfrm>
              <a:off x="2283926" y="59411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4" name="Freeform: Shape 443">
              <a:extLst>
                <a:ext uri="{FF2B5EF4-FFF2-40B4-BE49-F238E27FC236}">
                  <a16:creationId xmlns:a16="http://schemas.microsoft.com/office/drawing/2014/main" id="{BA443DB3-13F0-947D-A7DD-9B28A2E05D4F}"/>
                </a:ext>
              </a:extLst>
            </p:cNvPr>
            <p:cNvSpPr/>
            <p:nvPr/>
          </p:nvSpPr>
          <p:spPr>
            <a:xfrm>
              <a:off x="2283926" y="61674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5" name="Freeform: Shape 444">
              <a:extLst>
                <a:ext uri="{FF2B5EF4-FFF2-40B4-BE49-F238E27FC236}">
                  <a16:creationId xmlns:a16="http://schemas.microsoft.com/office/drawing/2014/main" id="{548F5059-4BE8-0CDE-37A2-C74325611822}"/>
                </a:ext>
              </a:extLst>
            </p:cNvPr>
            <p:cNvSpPr/>
            <p:nvPr/>
          </p:nvSpPr>
          <p:spPr>
            <a:xfrm>
              <a:off x="2340517" y="622406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6" name="Freeform: Shape 445">
              <a:extLst>
                <a:ext uri="{FF2B5EF4-FFF2-40B4-BE49-F238E27FC236}">
                  <a16:creationId xmlns:a16="http://schemas.microsoft.com/office/drawing/2014/main" id="{CB5A3DA7-DA49-E5A7-C795-91023CB82A3B}"/>
                </a:ext>
              </a:extLst>
            </p:cNvPr>
            <p:cNvSpPr/>
            <p:nvPr/>
          </p:nvSpPr>
          <p:spPr>
            <a:xfrm>
              <a:off x="2340517" y="622406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7" name="Freeform: Shape 446">
              <a:extLst>
                <a:ext uri="{FF2B5EF4-FFF2-40B4-BE49-F238E27FC236}">
                  <a16:creationId xmlns:a16="http://schemas.microsoft.com/office/drawing/2014/main" id="{2138A892-CF1F-8058-440D-6DC754D541A7}"/>
                </a:ext>
              </a:extLst>
            </p:cNvPr>
            <p:cNvSpPr/>
            <p:nvPr/>
          </p:nvSpPr>
          <p:spPr>
            <a:xfrm>
              <a:off x="2510290" y="435678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8" name="Freeform: Shape 447">
              <a:extLst>
                <a:ext uri="{FF2B5EF4-FFF2-40B4-BE49-F238E27FC236}">
                  <a16:creationId xmlns:a16="http://schemas.microsoft.com/office/drawing/2014/main" id="{02B83629-18A3-B784-C9FB-18E8E0B26B0A}"/>
                </a:ext>
              </a:extLst>
            </p:cNvPr>
            <p:cNvSpPr/>
            <p:nvPr/>
          </p:nvSpPr>
          <p:spPr>
            <a:xfrm>
              <a:off x="2558799" y="440529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9" name="Freeform: Shape 448">
              <a:extLst>
                <a:ext uri="{FF2B5EF4-FFF2-40B4-BE49-F238E27FC236}">
                  <a16:creationId xmlns:a16="http://schemas.microsoft.com/office/drawing/2014/main" id="{0396FC53-DE5C-FF06-8D36-BE536B5831E6}"/>
                </a:ext>
              </a:extLst>
            </p:cNvPr>
            <p:cNvSpPr/>
            <p:nvPr/>
          </p:nvSpPr>
          <p:spPr>
            <a:xfrm>
              <a:off x="2510290" y="458312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0" name="Freeform: Shape 449">
              <a:extLst>
                <a:ext uri="{FF2B5EF4-FFF2-40B4-BE49-F238E27FC236}">
                  <a16:creationId xmlns:a16="http://schemas.microsoft.com/office/drawing/2014/main" id="{C99A6AAA-1F02-50AB-A6C9-BDD6943C290D}"/>
                </a:ext>
              </a:extLst>
            </p:cNvPr>
            <p:cNvSpPr/>
            <p:nvPr/>
          </p:nvSpPr>
          <p:spPr>
            <a:xfrm>
              <a:off x="2566881" y="463970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1" name="Freeform: Shape 450">
              <a:extLst>
                <a:ext uri="{FF2B5EF4-FFF2-40B4-BE49-F238E27FC236}">
                  <a16:creationId xmlns:a16="http://schemas.microsoft.com/office/drawing/2014/main" id="{F7BBDD21-C7CD-D8C5-E690-00E23411B3BB}"/>
                </a:ext>
              </a:extLst>
            </p:cNvPr>
            <p:cNvSpPr/>
            <p:nvPr/>
          </p:nvSpPr>
          <p:spPr>
            <a:xfrm>
              <a:off x="2566881" y="463970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2" name="Freeform: Shape 451">
              <a:extLst>
                <a:ext uri="{FF2B5EF4-FFF2-40B4-BE49-F238E27FC236}">
                  <a16:creationId xmlns:a16="http://schemas.microsoft.com/office/drawing/2014/main" id="{C39488EE-7F10-4F70-15A7-9478DB67FFD6}"/>
                </a:ext>
              </a:extLst>
            </p:cNvPr>
            <p:cNvSpPr/>
            <p:nvPr/>
          </p:nvSpPr>
          <p:spPr>
            <a:xfrm>
              <a:off x="2510290" y="480946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3" name="Freeform: Shape 452">
              <a:extLst>
                <a:ext uri="{FF2B5EF4-FFF2-40B4-BE49-F238E27FC236}">
                  <a16:creationId xmlns:a16="http://schemas.microsoft.com/office/drawing/2014/main" id="{15BB415F-0A2D-2A9C-F04D-30CF413DAD2F}"/>
                </a:ext>
              </a:extLst>
            </p:cNvPr>
            <p:cNvSpPr/>
            <p:nvPr/>
          </p:nvSpPr>
          <p:spPr>
            <a:xfrm>
              <a:off x="2510290" y="503579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4" name="Freeform: Shape 453">
              <a:extLst>
                <a:ext uri="{FF2B5EF4-FFF2-40B4-BE49-F238E27FC236}">
                  <a16:creationId xmlns:a16="http://schemas.microsoft.com/office/drawing/2014/main" id="{CA6849A6-50F8-B686-757E-FD1743104779}"/>
                </a:ext>
              </a:extLst>
            </p:cNvPr>
            <p:cNvSpPr/>
            <p:nvPr/>
          </p:nvSpPr>
          <p:spPr>
            <a:xfrm>
              <a:off x="2510290" y="52621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5" name="Freeform: Shape 454">
              <a:extLst>
                <a:ext uri="{FF2B5EF4-FFF2-40B4-BE49-F238E27FC236}">
                  <a16:creationId xmlns:a16="http://schemas.microsoft.com/office/drawing/2014/main" id="{D23CEB69-D476-2CEE-399B-E9C793ED201E}"/>
                </a:ext>
              </a:extLst>
            </p:cNvPr>
            <p:cNvSpPr/>
            <p:nvPr/>
          </p:nvSpPr>
          <p:spPr>
            <a:xfrm>
              <a:off x="2566881" y="531871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6" name="Freeform: Shape 455">
              <a:extLst>
                <a:ext uri="{FF2B5EF4-FFF2-40B4-BE49-F238E27FC236}">
                  <a16:creationId xmlns:a16="http://schemas.microsoft.com/office/drawing/2014/main" id="{8A44F5FE-B660-15AC-41A1-B76116DB87FB}"/>
                </a:ext>
              </a:extLst>
            </p:cNvPr>
            <p:cNvSpPr/>
            <p:nvPr/>
          </p:nvSpPr>
          <p:spPr>
            <a:xfrm>
              <a:off x="2566881" y="531871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7" name="Freeform: Shape 456">
              <a:extLst>
                <a:ext uri="{FF2B5EF4-FFF2-40B4-BE49-F238E27FC236}">
                  <a16:creationId xmlns:a16="http://schemas.microsoft.com/office/drawing/2014/main" id="{745A3A95-2BDC-8E20-C815-E5472B8280D9}"/>
                </a:ext>
              </a:extLst>
            </p:cNvPr>
            <p:cNvSpPr/>
            <p:nvPr/>
          </p:nvSpPr>
          <p:spPr>
            <a:xfrm>
              <a:off x="2510290" y="548847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8" name="Freeform: Shape 457">
              <a:extLst>
                <a:ext uri="{FF2B5EF4-FFF2-40B4-BE49-F238E27FC236}">
                  <a16:creationId xmlns:a16="http://schemas.microsoft.com/office/drawing/2014/main" id="{EC4CD92E-A1D6-D344-F1F8-55388543F8AC}"/>
                </a:ext>
              </a:extLst>
            </p:cNvPr>
            <p:cNvSpPr/>
            <p:nvPr/>
          </p:nvSpPr>
          <p:spPr>
            <a:xfrm>
              <a:off x="2510290" y="571480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9" name="Freeform: Shape 458">
              <a:extLst>
                <a:ext uri="{FF2B5EF4-FFF2-40B4-BE49-F238E27FC236}">
                  <a16:creationId xmlns:a16="http://schemas.microsoft.com/office/drawing/2014/main" id="{A09C4431-1135-BACE-A6C8-2923EAD0AD3A}"/>
                </a:ext>
              </a:extLst>
            </p:cNvPr>
            <p:cNvSpPr/>
            <p:nvPr/>
          </p:nvSpPr>
          <p:spPr>
            <a:xfrm>
              <a:off x="2566881" y="577139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0" name="Freeform: Shape 459">
              <a:extLst>
                <a:ext uri="{FF2B5EF4-FFF2-40B4-BE49-F238E27FC236}">
                  <a16:creationId xmlns:a16="http://schemas.microsoft.com/office/drawing/2014/main" id="{22165B11-3BBA-84FE-7F01-3B3202ED3C2D}"/>
                </a:ext>
              </a:extLst>
            </p:cNvPr>
            <p:cNvSpPr/>
            <p:nvPr/>
          </p:nvSpPr>
          <p:spPr>
            <a:xfrm>
              <a:off x="2566881" y="577139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1" name="Freeform: Shape 460">
              <a:extLst>
                <a:ext uri="{FF2B5EF4-FFF2-40B4-BE49-F238E27FC236}">
                  <a16:creationId xmlns:a16="http://schemas.microsoft.com/office/drawing/2014/main" id="{4DB4A388-64BF-075C-0E39-CABAA658EAE6}"/>
                </a:ext>
              </a:extLst>
            </p:cNvPr>
            <p:cNvSpPr/>
            <p:nvPr/>
          </p:nvSpPr>
          <p:spPr>
            <a:xfrm>
              <a:off x="2510290" y="59411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2" name="Freeform: Shape 461">
              <a:extLst>
                <a:ext uri="{FF2B5EF4-FFF2-40B4-BE49-F238E27FC236}">
                  <a16:creationId xmlns:a16="http://schemas.microsoft.com/office/drawing/2014/main" id="{584CAD95-716B-AE1B-98E3-3DDDF0BD60ED}"/>
                </a:ext>
              </a:extLst>
            </p:cNvPr>
            <p:cNvSpPr/>
            <p:nvPr/>
          </p:nvSpPr>
          <p:spPr>
            <a:xfrm>
              <a:off x="2566881" y="599772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3" name="Freeform: Shape 462">
              <a:extLst>
                <a:ext uri="{FF2B5EF4-FFF2-40B4-BE49-F238E27FC236}">
                  <a16:creationId xmlns:a16="http://schemas.microsoft.com/office/drawing/2014/main" id="{49335B58-AB5F-24E4-1343-E7363CA62FB8}"/>
                </a:ext>
              </a:extLst>
            </p:cNvPr>
            <p:cNvSpPr/>
            <p:nvPr/>
          </p:nvSpPr>
          <p:spPr>
            <a:xfrm>
              <a:off x="2566881" y="599772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6" name="Freeform: Shape 465">
              <a:extLst>
                <a:ext uri="{FF2B5EF4-FFF2-40B4-BE49-F238E27FC236}">
                  <a16:creationId xmlns:a16="http://schemas.microsoft.com/office/drawing/2014/main" id="{DB2E4BCD-204A-5DFC-FD9F-1D0989D18203}"/>
                </a:ext>
              </a:extLst>
            </p:cNvPr>
            <p:cNvSpPr/>
            <p:nvPr/>
          </p:nvSpPr>
          <p:spPr>
            <a:xfrm>
              <a:off x="2980763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7" name="Freeform: Shape 466">
              <a:extLst>
                <a:ext uri="{FF2B5EF4-FFF2-40B4-BE49-F238E27FC236}">
                  <a16:creationId xmlns:a16="http://schemas.microsoft.com/office/drawing/2014/main" id="{9117623D-10A4-EB8E-1D74-B0B43DBC8951}"/>
                </a:ext>
              </a:extLst>
            </p:cNvPr>
            <p:cNvSpPr/>
            <p:nvPr/>
          </p:nvSpPr>
          <p:spPr>
            <a:xfrm>
              <a:off x="3037354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8" name="Freeform: Shape 467">
              <a:extLst>
                <a:ext uri="{FF2B5EF4-FFF2-40B4-BE49-F238E27FC236}">
                  <a16:creationId xmlns:a16="http://schemas.microsoft.com/office/drawing/2014/main" id="{1AE483FF-BE6C-1BFA-D116-B48775215688}"/>
                </a:ext>
              </a:extLst>
            </p:cNvPr>
            <p:cNvSpPr/>
            <p:nvPr/>
          </p:nvSpPr>
          <p:spPr>
            <a:xfrm>
              <a:off x="3037354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9" name="Freeform: Shape 468">
              <a:extLst>
                <a:ext uri="{FF2B5EF4-FFF2-40B4-BE49-F238E27FC236}">
                  <a16:creationId xmlns:a16="http://schemas.microsoft.com/office/drawing/2014/main" id="{ABB347B8-89BC-4D96-9CC3-99A9E13BAFC9}"/>
                </a:ext>
              </a:extLst>
            </p:cNvPr>
            <p:cNvSpPr/>
            <p:nvPr/>
          </p:nvSpPr>
          <p:spPr>
            <a:xfrm>
              <a:off x="2980763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0" name="Freeform: Shape 469">
              <a:extLst>
                <a:ext uri="{FF2B5EF4-FFF2-40B4-BE49-F238E27FC236}">
                  <a16:creationId xmlns:a16="http://schemas.microsoft.com/office/drawing/2014/main" id="{F061FAAD-3A82-8F5F-BE89-265965C7E735}"/>
                </a:ext>
              </a:extLst>
            </p:cNvPr>
            <p:cNvSpPr/>
            <p:nvPr/>
          </p:nvSpPr>
          <p:spPr>
            <a:xfrm>
              <a:off x="3037354" y="444170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1" name="Freeform: Shape 470">
              <a:extLst>
                <a:ext uri="{FF2B5EF4-FFF2-40B4-BE49-F238E27FC236}">
                  <a16:creationId xmlns:a16="http://schemas.microsoft.com/office/drawing/2014/main" id="{AB148889-8899-A1C7-1BD1-EC3977C52542}"/>
                </a:ext>
              </a:extLst>
            </p:cNvPr>
            <p:cNvSpPr/>
            <p:nvPr/>
          </p:nvSpPr>
          <p:spPr>
            <a:xfrm>
              <a:off x="3037354" y="444170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2" name="Freeform: Shape 471">
              <a:extLst>
                <a:ext uri="{FF2B5EF4-FFF2-40B4-BE49-F238E27FC236}">
                  <a16:creationId xmlns:a16="http://schemas.microsoft.com/office/drawing/2014/main" id="{BD2695E0-6342-9EBB-B66D-0B44EA687653}"/>
                </a:ext>
              </a:extLst>
            </p:cNvPr>
            <p:cNvSpPr/>
            <p:nvPr/>
          </p:nvSpPr>
          <p:spPr>
            <a:xfrm>
              <a:off x="2980763" y="461145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3" name="Freeform: Shape 472">
              <a:extLst>
                <a:ext uri="{FF2B5EF4-FFF2-40B4-BE49-F238E27FC236}">
                  <a16:creationId xmlns:a16="http://schemas.microsoft.com/office/drawing/2014/main" id="{3BB89522-9E01-07EE-CA10-681088CF241C}"/>
                </a:ext>
              </a:extLst>
            </p:cNvPr>
            <p:cNvSpPr/>
            <p:nvPr/>
          </p:nvSpPr>
          <p:spPr>
            <a:xfrm>
              <a:off x="3037354" y="466803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4" name="Freeform: Shape 473">
              <a:extLst>
                <a:ext uri="{FF2B5EF4-FFF2-40B4-BE49-F238E27FC236}">
                  <a16:creationId xmlns:a16="http://schemas.microsoft.com/office/drawing/2014/main" id="{78D27552-494B-09D9-44A1-092065DC66D8}"/>
                </a:ext>
              </a:extLst>
            </p:cNvPr>
            <p:cNvSpPr/>
            <p:nvPr/>
          </p:nvSpPr>
          <p:spPr>
            <a:xfrm>
              <a:off x="3037354" y="466803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5" name="Freeform: Shape 474">
              <a:extLst>
                <a:ext uri="{FF2B5EF4-FFF2-40B4-BE49-F238E27FC236}">
                  <a16:creationId xmlns:a16="http://schemas.microsoft.com/office/drawing/2014/main" id="{E9C5DEFD-CBE0-A309-663D-DCCCFBA2050C}"/>
                </a:ext>
              </a:extLst>
            </p:cNvPr>
            <p:cNvSpPr/>
            <p:nvPr/>
          </p:nvSpPr>
          <p:spPr>
            <a:xfrm>
              <a:off x="2980763" y="483779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6" name="Freeform: Shape 475">
              <a:extLst>
                <a:ext uri="{FF2B5EF4-FFF2-40B4-BE49-F238E27FC236}">
                  <a16:creationId xmlns:a16="http://schemas.microsoft.com/office/drawing/2014/main" id="{40A13B48-B9F4-1D94-B5FC-18FEB1D95FD4}"/>
                </a:ext>
              </a:extLst>
            </p:cNvPr>
            <p:cNvSpPr/>
            <p:nvPr/>
          </p:nvSpPr>
          <p:spPr>
            <a:xfrm>
              <a:off x="2980763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7" name="Freeform: Shape 476">
              <a:extLst>
                <a:ext uri="{FF2B5EF4-FFF2-40B4-BE49-F238E27FC236}">
                  <a16:creationId xmlns:a16="http://schemas.microsoft.com/office/drawing/2014/main" id="{E77684F2-6A72-2BC5-1941-7AA0FDA2AACD}"/>
                </a:ext>
              </a:extLst>
            </p:cNvPr>
            <p:cNvSpPr/>
            <p:nvPr/>
          </p:nvSpPr>
          <p:spPr>
            <a:xfrm>
              <a:off x="3037354" y="512071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8" name="Freeform: Shape 477">
              <a:extLst>
                <a:ext uri="{FF2B5EF4-FFF2-40B4-BE49-F238E27FC236}">
                  <a16:creationId xmlns:a16="http://schemas.microsoft.com/office/drawing/2014/main" id="{AC475C9B-89BE-F53F-C4B7-EE37539D88AD}"/>
                </a:ext>
              </a:extLst>
            </p:cNvPr>
            <p:cNvSpPr/>
            <p:nvPr/>
          </p:nvSpPr>
          <p:spPr>
            <a:xfrm>
              <a:off x="3037354" y="512071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9" name="Freeform: Shape 478">
              <a:extLst>
                <a:ext uri="{FF2B5EF4-FFF2-40B4-BE49-F238E27FC236}">
                  <a16:creationId xmlns:a16="http://schemas.microsoft.com/office/drawing/2014/main" id="{5A1CE3F8-1182-08CE-4B66-6B7B322EB1A0}"/>
                </a:ext>
              </a:extLst>
            </p:cNvPr>
            <p:cNvSpPr/>
            <p:nvPr/>
          </p:nvSpPr>
          <p:spPr>
            <a:xfrm>
              <a:off x="2980763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0" name="Freeform: Shape 479">
              <a:extLst>
                <a:ext uri="{FF2B5EF4-FFF2-40B4-BE49-F238E27FC236}">
                  <a16:creationId xmlns:a16="http://schemas.microsoft.com/office/drawing/2014/main" id="{C0F480D0-7DE5-1E44-2F98-F3A545E45E5D}"/>
                </a:ext>
              </a:extLst>
            </p:cNvPr>
            <p:cNvSpPr/>
            <p:nvPr/>
          </p:nvSpPr>
          <p:spPr>
            <a:xfrm>
              <a:off x="3037354" y="534704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1" name="Freeform: Shape 480">
              <a:extLst>
                <a:ext uri="{FF2B5EF4-FFF2-40B4-BE49-F238E27FC236}">
                  <a16:creationId xmlns:a16="http://schemas.microsoft.com/office/drawing/2014/main" id="{0E1BC650-A82C-19EC-7F50-B2F38A10904E}"/>
                </a:ext>
              </a:extLst>
            </p:cNvPr>
            <p:cNvSpPr/>
            <p:nvPr/>
          </p:nvSpPr>
          <p:spPr>
            <a:xfrm>
              <a:off x="3037354" y="534704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2" name="Freeform: Shape 481">
              <a:extLst>
                <a:ext uri="{FF2B5EF4-FFF2-40B4-BE49-F238E27FC236}">
                  <a16:creationId xmlns:a16="http://schemas.microsoft.com/office/drawing/2014/main" id="{2F043A25-7EA6-0D1E-67D6-C203B087B1C8}"/>
                </a:ext>
              </a:extLst>
            </p:cNvPr>
            <p:cNvSpPr/>
            <p:nvPr/>
          </p:nvSpPr>
          <p:spPr>
            <a:xfrm>
              <a:off x="2980763" y="551680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3" name="Freeform: Shape 482">
              <a:extLst>
                <a:ext uri="{FF2B5EF4-FFF2-40B4-BE49-F238E27FC236}">
                  <a16:creationId xmlns:a16="http://schemas.microsoft.com/office/drawing/2014/main" id="{19FBD854-2EC5-AD86-A8E7-CA3F164D116F}"/>
                </a:ext>
              </a:extLst>
            </p:cNvPr>
            <p:cNvSpPr/>
            <p:nvPr/>
          </p:nvSpPr>
          <p:spPr>
            <a:xfrm>
              <a:off x="2980763" y="574313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4" name="Freeform: Shape 483">
              <a:extLst>
                <a:ext uri="{FF2B5EF4-FFF2-40B4-BE49-F238E27FC236}">
                  <a16:creationId xmlns:a16="http://schemas.microsoft.com/office/drawing/2014/main" id="{D2EF2175-8392-BFF0-7244-8C4DE93B162B}"/>
                </a:ext>
              </a:extLst>
            </p:cNvPr>
            <p:cNvSpPr/>
            <p:nvPr/>
          </p:nvSpPr>
          <p:spPr>
            <a:xfrm>
              <a:off x="2980763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5" name="Freeform: Shape 484">
              <a:extLst>
                <a:ext uri="{FF2B5EF4-FFF2-40B4-BE49-F238E27FC236}">
                  <a16:creationId xmlns:a16="http://schemas.microsoft.com/office/drawing/2014/main" id="{69878C19-F173-D280-4E4B-837C769B8F9A}"/>
                </a:ext>
              </a:extLst>
            </p:cNvPr>
            <p:cNvSpPr/>
            <p:nvPr/>
          </p:nvSpPr>
          <p:spPr>
            <a:xfrm>
              <a:off x="3029272" y="601797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6" name="Freeform: Shape 485">
              <a:extLst>
                <a:ext uri="{FF2B5EF4-FFF2-40B4-BE49-F238E27FC236}">
                  <a16:creationId xmlns:a16="http://schemas.microsoft.com/office/drawing/2014/main" id="{C3F21ADD-375F-3F99-1D4D-984E7B33C16D}"/>
                </a:ext>
              </a:extLst>
            </p:cNvPr>
            <p:cNvSpPr/>
            <p:nvPr/>
          </p:nvSpPr>
          <p:spPr>
            <a:xfrm>
              <a:off x="2980763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7" name="Freeform: Shape 486">
              <a:extLst>
                <a:ext uri="{FF2B5EF4-FFF2-40B4-BE49-F238E27FC236}">
                  <a16:creationId xmlns:a16="http://schemas.microsoft.com/office/drawing/2014/main" id="{2202BD3A-F5F9-97AC-F112-8D02C0ACF24D}"/>
                </a:ext>
              </a:extLst>
            </p:cNvPr>
            <p:cNvSpPr/>
            <p:nvPr/>
          </p:nvSpPr>
          <p:spPr>
            <a:xfrm>
              <a:off x="3029272" y="624431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8" name="Freeform: Shape 487">
              <a:extLst>
                <a:ext uri="{FF2B5EF4-FFF2-40B4-BE49-F238E27FC236}">
                  <a16:creationId xmlns:a16="http://schemas.microsoft.com/office/drawing/2014/main" id="{2382F7DF-1CDD-02D8-3C6D-5B131FCA105B}"/>
                </a:ext>
              </a:extLst>
            </p:cNvPr>
            <p:cNvSpPr/>
            <p:nvPr/>
          </p:nvSpPr>
          <p:spPr>
            <a:xfrm>
              <a:off x="3207127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9" name="Freeform: Shape 488">
              <a:extLst>
                <a:ext uri="{FF2B5EF4-FFF2-40B4-BE49-F238E27FC236}">
                  <a16:creationId xmlns:a16="http://schemas.microsoft.com/office/drawing/2014/main" id="{0C5C78B2-78D4-7F79-2EB8-0A32CCDE866E}"/>
                </a:ext>
              </a:extLst>
            </p:cNvPr>
            <p:cNvSpPr/>
            <p:nvPr/>
          </p:nvSpPr>
          <p:spPr>
            <a:xfrm>
              <a:off x="3263718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0" name="Freeform: Shape 489">
              <a:extLst>
                <a:ext uri="{FF2B5EF4-FFF2-40B4-BE49-F238E27FC236}">
                  <a16:creationId xmlns:a16="http://schemas.microsoft.com/office/drawing/2014/main" id="{D79AFEEA-1D63-D1BE-FA0C-855933AC9555}"/>
                </a:ext>
              </a:extLst>
            </p:cNvPr>
            <p:cNvSpPr/>
            <p:nvPr/>
          </p:nvSpPr>
          <p:spPr>
            <a:xfrm>
              <a:off x="3263718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1" name="Freeform: Shape 490">
              <a:extLst>
                <a:ext uri="{FF2B5EF4-FFF2-40B4-BE49-F238E27FC236}">
                  <a16:creationId xmlns:a16="http://schemas.microsoft.com/office/drawing/2014/main" id="{7DB450BC-AE35-8AE0-B1B9-B9994F6D364E}"/>
                </a:ext>
              </a:extLst>
            </p:cNvPr>
            <p:cNvSpPr/>
            <p:nvPr/>
          </p:nvSpPr>
          <p:spPr>
            <a:xfrm>
              <a:off x="3207127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2" name="Freeform: Shape 491">
              <a:extLst>
                <a:ext uri="{FF2B5EF4-FFF2-40B4-BE49-F238E27FC236}">
                  <a16:creationId xmlns:a16="http://schemas.microsoft.com/office/drawing/2014/main" id="{5BA46231-4CB5-59BD-7ACB-DC881DBB0598}"/>
                </a:ext>
              </a:extLst>
            </p:cNvPr>
            <p:cNvSpPr/>
            <p:nvPr/>
          </p:nvSpPr>
          <p:spPr>
            <a:xfrm>
              <a:off x="3263718" y="444170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3" name="Freeform: Shape 492">
              <a:extLst>
                <a:ext uri="{FF2B5EF4-FFF2-40B4-BE49-F238E27FC236}">
                  <a16:creationId xmlns:a16="http://schemas.microsoft.com/office/drawing/2014/main" id="{ACE7773B-F389-0CBA-8120-7352EBEA93B7}"/>
                </a:ext>
              </a:extLst>
            </p:cNvPr>
            <p:cNvSpPr/>
            <p:nvPr/>
          </p:nvSpPr>
          <p:spPr>
            <a:xfrm>
              <a:off x="3263718" y="444170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4" name="Freeform: Shape 493">
              <a:extLst>
                <a:ext uri="{FF2B5EF4-FFF2-40B4-BE49-F238E27FC236}">
                  <a16:creationId xmlns:a16="http://schemas.microsoft.com/office/drawing/2014/main" id="{CCE61307-D10D-A2E5-459C-6FF436343026}"/>
                </a:ext>
              </a:extLst>
            </p:cNvPr>
            <p:cNvSpPr/>
            <p:nvPr/>
          </p:nvSpPr>
          <p:spPr>
            <a:xfrm>
              <a:off x="3207127" y="461145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5" name="Freeform: Shape 494">
              <a:extLst>
                <a:ext uri="{FF2B5EF4-FFF2-40B4-BE49-F238E27FC236}">
                  <a16:creationId xmlns:a16="http://schemas.microsoft.com/office/drawing/2014/main" id="{3302D12F-7A54-0E0B-F009-92039371C940}"/>
                </a:ext>
              </a:extLst>
            </p:cNvPr>
            <p:cNvSpPr/>
            <p:nvPr/>
          </p:nvSpPr>
          <p:spPr>
            <a:xfrm>
              <a:off x="3255636" y="465995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6" name="Freeform: Shape 495">
              <a:extLst>
                <a:ext uri="{FF2B5EF4-FFF2-40B4-BE49-F238E27FC236}">
                  <a16:creationId xmlns:a16="http://schemas.microsoft.com/office/drawing/2014/main" id="{997D1C0F-6EC0-9D29-FD84-BE1DD1A5AD37}"/>
                </a:ext>
              </a:extLst>
            </p:cNvPr>
            <p:cNvSpPr/>
            <p:nvPr/>
          </p:nvSpPr>
          <p:spPr>
            <a:xfrm>
              <a:off x="3207127" y="483779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7" name="Freeform: Shape 496">
              <a:extLst>
                <a:ext uri="{FF2B5EF4-FFF2-40B4-BE49-F238E27FC236}">
                  <a16:creationId xmlns:a16="http://schemas.microsoft.com/office/drawing/2014/main" id="{6998A061-65B8-544E-5B3D-B8FA6ED067E2}"/>
                </a:ext>
              </a:extLst>
            </p:cNvPr>
            <p:cNvSpPr/>
            <p:nvPr/>
          </p:nvSpPr>
          <p:spPr>
            <a:xfrm>
              <a:off x="3255636" y="488629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8" name="Freeform: Shape 497">
              <a:extLst>
                <a:ext uri="{FF2B5EF4-FFF2-40B4-BE49-F238E27FC236}">
                  <a16:creationId xmlns:a16="http://schemas.microsoft.com/office/drawing/2014/main" id="{3C4D8C95-B825-1176-E574-9B8E800161D9}"/>
                </a:ext>
              </a:extLst>
            </p:cNvPr>
            <p:cNvSpPr/>
            <p:nvPr/>
          </p:nvSpPr>
          <p:spPr>
            <a:xfrm>
              <a:off x="3207127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9" name="Freeform: Shape 498">
              <a:extLst>
                <a:ext uri="{FF2B5EF4-FFF2-40B4-BE49-F238E27FC236}">
                  <a16:creationId xmlns:a16="http://schemas.microsoft.com/office/drawing/2014/main" id="{16B1EA8E-E89D-4A38-FAD1-FF0FFF5A493B}"/>
                </a:ext>
              </a:extLst>
            </p:cNvPr>
            <p:cNvSpPr/>
            <p:nvPr/>
          </p:nvSpPr>
          <p:spPr>
            <a:xfrm>
              <a:off x="3263718" y="512071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0" name="Freeform: Shape 499">
              <a:extLst>
                <a:ext uri="{FF2B5EF4-FFF2-40B4-BE49-F238E27FC236}">
                  <a16:creationId xmlns:a16="http://schemas.microsoft.com/office/drawing/2014/main" id="{0F2CBC8E-CAB5-6629-FF60-48B784748453}"/>
                </a:ext>
              </a:extLst>
            </p:cNvPr>
            <p:cNvSpPr/>
            <p:nvPr/>
          </p:nvSpPr>
          <p:spPr>
            <a:xfrm>
              <a:off x="3263718" y="512071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1" name="Freeform: Shape 500">
              <a:extLst>
                <a:ext uri="{FF2B5EF4-FFF2-40B4-BE49-F238E27FC236}">
                  <a16:creationId xmlns:a16="http://schemas.microsoft.com/office/drawing/2014/main" id="{98BAB12C-9EE7-C740-6281-A4749339110B}"/>
                </a:ext>
              </a:extLst>
            </p:cNvPr>
            <p:cNvSpPr/>
            <p:nvPr/>
          </p:nvSpPr>
          <p:spPr>
            <a:xfrm>
              <a:off x="3207127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2" name="Freeform: Shape 501">
              <a:extLst>
                <a:ext uri="{FF2B5EF4-FFF2-40B4-BE49-F238E27FC236}">
                  <a16:creationId xmlns:a16="http://schemas.microsoft.com/office/drawing/2014/main" id="{81F1A4DA-461D-CDC7-9C93-A258B6EFAA47}"/>
                </a:ext>
              </a:extLst>
            </p:cNvPr>
            <p:cNvSpPr/>
            <p:nvPr/>
          </p:nvSpPr>
          <p:spPr>
            <a:xfrm>
              <a:off x="3207127" y="551680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3" name="Freeform: Shape 502">
              <a:extLst>
                <a:ext uri="{FF2B5EF4-FFF2-40B4-BE49-F238E27FC236}">
                  <a16:creationId xmlns:a16="http://schemas.microsoft.com/office/drawing/2014/main" id="{B9E14142-B344-E89D-B00A-3F9EF41D9A59}"/>
                </a:ext>
              </a:extLst>
            </p:cNvPr>
            <p:cNvSpPr/>
            <p:nvPr/>
          </p:nvSpPr>
          <p:spPr>
            <a:xfrm>
              <a:off x="3207127" y="574313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4" name="Freeform: Shape 503">
              <a:extLst>
                <a:ext uri="{FF2B5EF4-FFF2-40B4-BE49-F238E27FC236}">
                  <a16:creationId xmlns:a16="http://schemas.microsoft.com/office/drawing/2014/main" id="{9059D89B-26CA-1FFF-0E62-FFC94A4E7DFB}"/>
                </a:ext>
              </a:extLst>
            </p:cNvPr>
            <p:cNvSpPr/>
            <p:nvPr/>
          </p:nvSpPr>
          <p:spPr>
            <a:xfrm>
              <a:off x="3263718" y="579972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5" name="Freeform: Shape 504">
              <a:extLst>
                <a:ext uri="{FF2B5EF4-FFF2-40B4-BE49-F238E27FC236}">
                  <a16:creationId xmlns:a16="http://schemas.microsoft.com/office/drawing/2014/main" id="{2B1E433B-07AC-F469-1432-E8120499373E}"/>
                </a:ext>
              </a:extLst>
            </p:cNvPr>
            <p:cNvSpPr/>
            <p:nvPr/>
          </p:nvSpPr>
          <p:spPr>
            <a:xfrm>
              <a:off x="3263718" y="579972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6" name="Freeform: Shape 505">
              <a:extLst>
                <a:ext uri="{FF2B5EF4-FFF2-40B4-BE49-F238E27FC236}">
                  <a16:creationId xmlns:a16="http://schemas.microsoft.com/office/drawing/2014/main" id="{5F196605-101C-3446-B9DE-DB32C0E0AD2B}"/>
                </a:ext>
              </a:extLst>
            </p:cNvPr>
            <p:cNvSpPr/>
            <p:nvPr/>
          </p:nvSpPr>
          <p:spPr>
            <a:xfrm>
              <a:off x="3207127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7" name="Freeform: Shape 506">
              <a:extLst>
                <a:ext uri="{FF2B5EF4-FFF2-40B4-BE49-F238E27FC236}">
                  <a16:creationId xmlns:a16="http://schemas.microsoft.com/office/drawing/2014/main" id="{98152A98-BABC-7AEC-710E-3E05A538D417}"/>
                </a:ext>
              </a:extLst>
            </p:cNvPr>
            <p:cNvSpPr/>
            <p:nvPr/>
          </p:nvSpPr>
          <p:spPr>
            <a:xfrm>
              <a:off x="3263718" y="602605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8" name="Freeform: Shape 507">
              <a:extLst>
                <a:ext uri="{FF2B5EF4-FFF2-40B4-BE49-F238E27FC236}">
                  <a16:creationId xmlns:a16="http://schemas.microsoft.com/office/drawing/2014/main" id="{91B05D3B-7E13-DAB4-D2D5-2396FCE9484C}"/>
                </a:ext>
              </a:extLst>
            </p:cNvPr>
            <p:cNvSpPr/>
            <p:nvPr/>
          </p:nvSpPr>
          <p:spPr>
            <a:xfrm>
              <a:off x="3263718" y="602605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9" name="Freeform: Shape 508">
              <a:extLst>
                <a:ext uri="{FF2B5EF4-FFF2-40B4-BE49-F238E27FC236}">
                  <a16:creationId xmlns:a16="http://schemas.microsoft.com/office/drawing/2014/main" id="{1A7E477F-D1F2-C1B7-2EF7-681F882891EA}"/>
                </a:ext>
              </a:extLst>
            </p:cNvPr>
            <p:cNvSpPr/>
            <p:nvPr/>
          </p:nvSpPr>
          <p:spPr>
            <a:xfrm>
              <a:off x="3207127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0" name="Freeform: Shape 509">
              <a:extLst>
                <a:ext uri="{FF2B5EF4-FFF2-40B4-BE49-F238E27FC236}">
                  <a16:creationId xmlns:a16="http://schemas.microsoft.com/office/drawing/2014/main" id="{85C17BE9-3BE9-4687-45AE-9C205CA1BFF6}"/>
                </a:ext>
              </a:extLst>
            </p:cNvPr>
            <p:cNvSpPr/>
            <p:nvPr/>
          </p:nvSpPr>
          <p:spPr>
            <a:xfrm>
              <a:off x="3255636" y="624431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1" name="Freeform: Shape 510">
              <a:extLst>
                <a:ext uri="{FF2B5EF4-FFF2-40B4-BE49-F238E27FC236}">
                  <a16:creationId xmlns:a16="http://schemas.microsoft.com/office/drawing/2014/main" id="{077C6185-51BC-B902-50BA-9A1E08BE8ED3}"/>
                </a:ext>
              </a:extLst>
            </p:cNvPr>
            <p:cNvSpPr/>
            <p:nvPr/>
          </p:nvSpPr>
          <p:spPr>
            <a:xfrm>
              <a:off x="3433491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2" name="Freeform: Shape 511">
              <a:extLst>
                <a:ext uri="{FF2B5EF4-FFF2-40B4-BE49-F238E27FC236}">
                  <a16:creationId xmlns:a16="http://schemas.microsoft.com/office/drawing/2014/main" id="{25E2F0AD-30FA-275C-0E98-7C9D04D24CD5}"/>
                </a:ext>
              </a:extLst>
            </p:cNvPr>
            <p:cNvSpPr/>
            <p:nvPr/>
          </p:nvSpPr>
          <p:spPr>
            <a:xfrm>
              <a:off x="3433491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3" name="Freeform: Shape 512">
              <a:extLst>
                <a:ext uri="{FF2B5EF4-FFF2-40B4-BE49-F238E27FC236}">
                  <a16:creationId xmlns:a16="http://schemas.microsoft.com/office/drawing/2014/main" id="{2AD49818-3662-8CFB-8A9F-76C881C34AFB}"/>
                </a:ext>
              </a:extLst>
            </p:cNvPr>
            <p:cNvSpPr/>
            <p:nvPr/>
          </p:nvSpPr>
          <p:spPr>
            <a:xfrm>
              <a:off x="3433491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4" name="Freeform: Shape 513">
              <a:extLst>
                <a:ext uri="{FF2B5EF4-FFF2-40B4-BE49-F238E27FC236}">
                  <a16:creationId xmlns:a16="http://schemas.microsoft.com/office/drawing/2014/main" id="{7F08A5D4-B281-4FE1-E12C-FDA2B044FCDA}"/>
                </a:ext>
              </a:extLst>
            </p:cNvPr>
            <p:cNvSpPr/>
            <p:nvPr/>
          </p:nvSpPr>
          <p:spPr>
            <a:xfrm>
              <a:off x="3490083" y="512071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5" name="Freeform: Shape 514">
              <a:extLst>
                <a:ext uri="{FF2B5EF4-FFF2-40B4-BE49-F238E27FC236}">
                  <a16:creationId xmlns:a16="http://schemas.microsoft.com/office/drawing/2014/main" id="{439ECE4B-2A57-C137-C333-71FAF71E0B6E}"/>
                </a:ext>
              </a:extLst>
            </p:cNvPr>
            <p:cNvSpPr/>
            <p:nvPr/>
          </p:nvSpPr>
          <p:spPr>
            <a:xfrm>
              <a:off x="3490083" y="512071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6" name="Freeform: Shape 515">
              <a:extLst>
                <a:ext uri="{FF2B5EF4-FFF2-40B4-BE49-F238E27FC236}">
                  <a16:creationId xmlns:a16="http://schemas.microsoft.com/office/drawing/2014/main" id="{516CA54D-8A7B-1484-8C2C-7342B564A2A5}"/>
                </a:ext>
              </a:extLst>
            </p:cNvPr>
            <p:cNvSpPr/>
            <p:nvPr/>
          </p:nvSpPr>
          <p:spPr>
            <a:xfrm>
              <a:off x="3433491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7" name="Freeform: Shape 516">
              <a:extLst>
                <a:ext uri="{FF2B5EF4-FFF2-40B4-BE49-F238E27FC236}">
                  <a16:creationId xmlns:a16="http://schemas.microsoft.com/office/drawing/2014/main" id="{43A0CEF1-E851-28D4-FE1B-58F6D20D94B7}"/>
                </a:ext>
              </a:extLst>
            </p:cNvPr>
            <p:cNvSpPr/>
            <p:nvPr/>
          </p:nvSpPr>
          <p:spPr>
            <a:xfrm>
              <a:off x="3482001" y="533896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8" name="Freeform: Shape 517">
              <a:extLst>
                <a:ext uri="{FF2B5EF4-FFF2-40B4-BE49-F238E27FC236}">
                  <a16:creationId xmlns:a16="http://schemas.microsoft.com/office/drawing/2014/main" id="{1FCB7D6B-0970-6F8C-1BF8-10AFEA50D874}"/>
                </a:ext>
              </a:extLst>
            </p:cNvPr>
            <p:cNvSpPr/>
            <p:nvPr/>
          </p:nvSpPr>
          <p:spPr>
            <a:xfrm>
              <a:off x="3433491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9" name="Freeform: Shape 518">
              <a:extLst>
                <a:ext uri="{FF2B5EF4-FFF2-40B4-BE49-F238E27FC236}">
                  <a16:creationId xmlns:a16="http://schemas.microsoft.com/office/drawing/2014/main" id="{00E5EF8B-E8EC-096A-B4BD-41EE229A0E98}"/>
                </a:ext>
              </a:extLst>
            </p:cNvPr>
            <p:cNvSpPr/>
            <p:nvPr/>
          </p:nvSpPr>
          <p:spPr>
            <a:xfrm>
              <a:off x="3482001" y="601797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0" name="Freeform: Shape 519">
              <a:extLst>
                <a:ext uri="{FF2B5EF4-FFF2-40B4-BE49-F238E27FC236}">
                  <a16:creationId xmlns:a16="http://schemas.microsoft.com/office/drawing/2014/main" id="{45A8E80F-577A-FE43-6AB8-C7BD1C85746B}"/>
                </a:ext>
              </a:extLst>
            </p:cNvPr>
            <p:cNvSpPr/>
            <p:nvPr/>
          </p:nvSpPr>
          <p:spPr>
            <a:xfrm>
              <a:off x="3433491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1" name="Freeform: Shape 520">
              <a:extLst>
                <a:ext uri="{FF2B5EF4-FFF2-40B4-BE49-F238E27FC236}">
                  <a16:creationId xmlns:a16="http://schemas.microsoft.com/office/drawing/2014/main" id="{E227FE25-D9C2-5F8E-FE97-6D7980733B40}"/>
                </a:ext>
              </a:extLst>
            </p:cNvPr>
            <p:cNvSpPr/>
            <p:nvPr/>
          </p:nvSpPr>
          <p:spPr>
            <a:xfrm>
              <a:off x="3659856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2" name="Freeform: Shape 521">
              <a:extLst>
                <a:ext uri="{FF2B5EF4-FFF2-40B4-BE49-F238E27FC236}">
                  <a16:creationId xmlns:a16="http://schemas.microsoft.com/office/drawing/2014/main" id="{CFFF4242-BFB0-458A-6F37-DB1434CACCF6}"/>
                </a:ext>
              </a:extLst>
            </p:cNvPr>
            <p:cNvSpPr/>
            <p:nvPr/>
          </p:nvSpPr>
          <p:spPr>
            <a:xfrm>
              <a:off x="3659856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3" name="Freeform: Shape 522">
              <a:extLst>
                <a:ext uri="{FF2B5EF4-FFF2-40B4-BE49-F238E27FC236}">
                  <a16:creationId xmlns:a16="http://schemas.microsoft.com/office/drawing/2014/main" id="{637126EC-5990-070E-81A5-CC96B3881044}"/>
                </a:ext>
              </a:extLst>
            </p:cNvPr>
            <p:cNvSpPr/>
            <p:nvPr/>
          </p:nvSpPr>
          <p:spPr>
            <a:xfrm>
              <a:off x="3716447" y="444170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4" name="Freeform: Shape 523">
              <a:extLst>
                <a:ext uri="{FF2B5EF4-FFF2-40B4-BE49-F238E27FC236}">
                  <a16:creationId xmlns:a16="http://schemas.microsoft.com/office/drawing/2014/main" id="{0209CB2B-DC1A-4F93-88C4-2E5EEF53E59A}"/>
                </a:ext>
              </a:extLst>
            </p:cNvPr>
            <p:cNvSpPr/>
            <p:nvPr/>
          </p:nvSpPr>
          <p:spPr>
            <a:xfrm>
              <a:off x="3716447" y="444170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5" name="Freeform: Shape 524">
              <a:extLst>
                <a:ext uri="{FF2B5EF4-FFF2-40B4-BE49-F238E27FC236}">
                  <a16:creationId xmlns:a16="http://schemas.microsoft.com/office/drawing/2014/main" id="{E67C83CD-3CD6-7126-E73A-27BE9590B619}"/>
                </a:ext>
              </a:extLst>
            </p:cNvPr>
            <p:cNvSpPr/>
            <p:nvPr/>
          </p:nvSpPr>
          <p:spPr>
            <a:xfrm>
              <a:off x="3659856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6" name="Freeform: Shape 525">
              <a:extLst>
                <a:ext uri="{FF2B5EF4-FFF2-40B4-BE49-F238E27FC236}">
                  <a16:creationId xmlns:a16="http://schemas.microsoft.com/office/drawing/2014/main" id="{6279A2A4-D7AB-B401-A486-BB505FF7C712}"/>
                </a:ext>
              </a:extLst>
            </p:cNvPr>
            <p:cNvSpPr/>
            <p:nvPr/>
          </p:nvSpPr>
          <p:spPr>
            <a:xfrm>
              <a:off x="3659856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7" name="Freeform: Shape 526">
              <a:extLst>
                <a:ext uri="{FF2B5EF4-FFF2-40B4-BE49-F238E27FC236}">
                  <a16:creationId xmlns:a16="http://schemas.microsoft.com/office/drawing/2014/main" id="{44C2953D-10CD-FF9E-F4DA-5DE4A4D134C0}"/>
                </a:ext>
              </a:extLst>
            </p:cNvPr>
            <p:cNvSpPr/>
            <p:nvPr/>
          </p:nvSpPr>
          <p:spPr>
            <a:xfrm>
              <a:off x="3708365" y="533896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8" name="Freeform: Shape 527">
              <a:extLst>
                <a:ext uri="{FF2B5EF4-FFF2-40B4-BE49-F238E27FC236}">
                  <a16:creationId xmlns:a16="http://schemas.microsoft.com/office/drawing/2014/main" id="{592F20A3-DC93-2DC6-0606-F50D5B18E86B}"/>
                </a:ext>
              </a:extLst>
            </p:cNvPr>
            <p:cNvSpPr/>
            <p:nvPr/>
          </p:nvSpPr>
          <p:spPr>
            <a:xfrm>
              <a:off x="3659856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9" name="Freeform: Shape 528">
              <a:extLst>
                <a:ext uri="{FF2B5EF4-FFF2-40B4-BE49-F238E27FC236}">
                  <a16:creationId xmlns:a16="http://schemas.microsoft.com/office/drawing/2014/main" id="{CEE97D51-F0C0-1B4C-BC9E-8F155B5CF014}"/>
                </a:ext>
              </a:extLst>
            </p:cNvPr>
            <p:cNvSpPr/>
            <p:nvPr/>
          </p:nvSpPr>
          <p:spPr>
            <a:xfrm>
              <a:off x="3716447" y="602605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0" name="Freeform: Shape 529">
              <a:extLst>
                <a:ext uri="{FF2B5EF4-FFF2-40B4-BE49-F238E27FC236}">
                  <a16:creationId xmlns:a16="http://schemas.microsoft.com/office/drawing/2014/main" id="{2751BC27-6F68-E7ED-70AF-8284D4E11987}"/>
                </a:ext>
              </a:extLst>
            </p:cNvPr>
            <p:cNvSpPr/>
            <p:nvPr/>
          </p:nvSpPr>
          <p:spPr>
            <a:xfrm>
              <a:off x="3716447" y="602605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1" name="Freeform: Shape 530">
              <a:extLst>
                <a:ext uri="{FF2B5EF4-FFF2-40B4-BE49-F238E27FC236}">
                  <a16:creationId xmlns:a16="http://schemas.microsoft.com/office/drawing/2014/main" id="{FEDD259F-9DA7-F1D6-437F-6B2BF4C3B515}"/>
                </a:ext>
              </a:extLst>
            </p:cNvPr>
            <p:cNvSpPr/>
            <p:nvPr/>
          </p:nvSpPr>
          <p:spPr>
            <a:xfrm>
              <a:off x="3659856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2" name="Freeform: Shape 531">
              <a:extLst>
                <a:ext uri="{FF2B5EF4-FFF2-40B4-BE49-F238E27FC236}">
                  <a16:creationId xmlns:a16="http://schemas.microsoft.com/office/drawing/2014/main" id="{2BC70ED0-BAE9-0E90-092E-2CEAD9A9F9CE}"/>
                </a:ext>
              </a:extLst>
            </p:cNvPr>
            <p:cNvSpPr/>
            <p:nvPr/>
          </p:nvSpPr>
          <p:spPr>
            <a:xfrm>
              <a:off x="3708365" y="624431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3" name="Freeform: Shape 532">
              <a:extLst>
                <a:ext uri="{FF2B5EF4-FFF2-40B4-BE49-F238E27FC236}">
                  <a16:creationId xmlns:a16="http://schemas.microsoft.com/office/drawing/2014/main" id="{03BA235B-10B3-322D-3DD1-1CB5ADD8849D}"/>
                </a:ext>
              </a:extLst>
            </p:cNvPr>
            <p:cNvSpPr/>
            <p:nvPr/>
          </p:nvSpPr>
          <p:spPr>
            <a:xfrm>
              <a:off x="3886220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4" name="Freeform: Shape 533">
              <a:extLst>
                <a:ext uri="{FF2B5EF4-FFF2-40B4-BE49-F238E27FC236}">
                  <a16:creationId xmlns:a16="http://schemas.microsoft.com/office/drawing/2014/main" id="{9C79C479-1616-D338-3A72-507FF139BC55}"/>
                </a:ext>
              </a:extLst>
            </p:cNvPr>
            <p:cNvSpPr/>
            <p:nvPr/>
          </p:nvSpPr>
          <p:spPr>
            <a:xfrm>
              <a:off x="3886220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5" name="Freeform: Shape 534">
              <a:extLst>
                <a:ext uri="{FF2B5EF4-FFF2-40B4-BE49-F238E27FC236}">
                  <a16:creationId xmlns:a16="http://schemas.microsoft.com/office/drawing/2014/main" id="{B8AC7117-3592-8C09-F5ED-2213443FC1F9}"/>
                </a:ext>
              </a:extLst>
            </p:cNvPr>
            <p:cNvSpPr/>
            <p:nvPr/>
          </p:nvSpPr>
          <p:spPr>
            <a:xfrm>
              <a:off x="3942811" y="444170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6" name="Freeform: Shape 535">
              <a:extLst>
                <a:ext uri="{FF2B5EF4-FFF2-40B4-BE49-F238E27FC236}">
                  <a16:creationId xmlns:a16="http://schemas.microsoft.com/office/drawing/2014/main" id="{86D0B7FA-582A-1971-3A98-A2147686C44B}"/>
                </a:ext>
              </a:extLst>
            </p:cNvPr>
            <p:cNvSpPr/>
            <p:nvPr/>
          </p:nvSpPr>
          <p:spPr>
            <a:xfrm>
              <a:off x="3942811" y="444170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7" name="Freeform: Shape 536">
              <a:extLst>
                <a:ext uri="{FF2B5EF4-FFF2-40B4-BE49-F238E27FC236}">
                  <a16:creationId xmlns:a16="http://schemas.microsoft.com/office/drawing/2014/main" id="{9AD1C97A-8D91-4F46-10CD-6EF1C95BC443}"/>
                </a:ext>
              </a:extLst>
            </p:cNvPr>
            <p:cNvSpPr/>
            <p:nvPr/>
          </p:nvSpPr>
          <p:spPr>
            <a:xfrm>
              <a:off x="3886220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8" name="Freeform: Shape 537">
              <a:extLst>
                <a:ext uri="{FF2B5EF4-FFF2-40B4-BE49-F238E27FC236}">
                  <a16:creationId xmlns:a16="http://schemas.microsoft.com/office/drawing/2014/main" id="{2DFF8B86-28D5-9A96-958D-B2217187FDEF}"/>
                </a:ext>
              </a:extLst>
            </p:cNvPr>
            <p:cNvSpPr/>
            <p:nvPr/>
          </p:nvSpPr>
          <p:spPr>
            <a:xfrm>
              <a:off x="3934729" y="511263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9" name="Freeform: Shape 538">
              <a:extLst>
                <a:ext uri="{FF2B5EF4-FFF2-40B4-BE49-F238E27FC236}">
                  <a16:creationId xmlns:a16="http://schemas.microsoft.com/office/drawing/2014/main" id="{D02F0CA9-51B7-1443-8CC7-3BFFB0C6B244}"/>
                </a:ext>
              </a:extLst>
            </p:cNvPr>
            <p:cNvSpPr/>
            <p:nvPr/>
          </p:nvSpPr>
          <p:spPr>
            <a:xfrm>
              <a:off x="3886220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0" name="Freeform: Shape 539">
              <a:extLst>
                <a:ext uri="{FF2B5EF4-FFF2-40B4-BE49-F238E27FC236}">
                  <a16:creationId xmlns:a16="http://schemas.microsoft.com/office/drawing/2014/main" id="{AB0ABBB1-C207-916E-380A-29091A4EDB7E}"/>
                </a:ext>
              </a:extLst>
            </p:cNvPr>
            <p:cNvSpPr/>
            <p:nvPr/>
          </p:nvSpPr>
          <p:spPr>
            <a:xfrm>
              <a:off x="3934729" y="533896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1" name="Freeform: Shape 540">
              <a:extLst>
                <a:ext uri="{FF2B5EF4-FFF2-40B4-BE49-F238E27FC236}">
                  <a16:creationId xmlns:a16="http://schemas.microsoft.com/office/drawing/2014/main" id="{80172090-D27A-02E5-F120-67E4BE00E9FF}"/>
                </a:ext>
              </a:extLst>
            </p:cNvPr>
            <p:cNvSpPr/>
            <p:nvPr/>
          </p:nvSpPr>
          <p:spPr>
            <a:xfrm>
              <a:off x="3886220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2" name="Freeform: Shape 541">
              <a:extLst>
                <a:ext uri="{FF2B5EF4-FFF2-40B4-BE49-F238E27FC236}">
                  <a16:creationId xmlns:a16="http://schemas.microsoft.com/office/drawing/2014/main" id="{27808BA7-F3CF-596E-F9E5-35BE1272AC9C}"/>
                </a:ext>
              </a:extLst>
            </p:cNvPr>
            <p:cNvSpPr/>
            <p:nvPr/>
          </p:nvSpPr>
          <p:spPr>
            <a:xfrm>
              <a:off x="3886220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3" name="Freeform: Shape 542">
              <a:extLst>
                <a:ext uri="{FF2B5EF4-FFF2-40B4-BE49-F238E27FC236}">
                  <a16:creationId xmlns:a16="http://schemas.microsoft.com/office/drawing/2014/main" id="{884D80E1-0CA8-9DF4-8CD6-9E2874F91A07}"/>
                </a:ext>
              </a:extLst>
            </p:cNvPr>
            <p:cNvSpPr/>
            <p:nvPr/>
          </p:nvSpPr>
          <p:spPr>
            <a:xfrm>
              <a:off x="3942811" y="625239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4" name="Freeform: Shape 543">
              <a:extLst>
                <a:ext uri="{FF2B5EF4-FFF2-40B4-BE49-F238E27FC236}">
                  <a16:creationId xmlns:a16="http://schemas.microsoft.com/office/drawing/2014/main" id="{9E21E1E5-5E7E-CD91-CB04-5354F88A907C}"/>
                </a:ext>
              </a:extLst>
            </p:cNvPr>
            <p:cNvSpPr/>
            <p:nvPr/>
          </p:nvSpPr>
          <p:spPr>
            <a:xfrm>
              <a:off x="3942811" y="625239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5" name="Freeform: Shape 544">
              <a:extLst>
                <a:ext uri="{FF2B5EF4-FFF2-40B4-BE49-F238E27FC236}">
                  <a16:creationId xmlns:a16="http://schemas.microsoft.com/office/drawing/2014/main" id="{6DFF70F5-E86D-87B3-4463-EEDFCD67B043}"/>
                </a:ext>
              </a:extLst>
            </p:cNvPr>
            <p:cNvSpPr/>
            <p:nvPr/>
          </p:nvSpPr>
          <p:spPr>
            <a:xfrm>
              <a:off x="4112584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6" name="Freeform: Shape 545">
              <a:extLst>
                <a:ext uri="{FF2B5EF4-FFF2-40B4-BE49-F238E27FC236}">
                  <a16:creationId xmlns:a16="http://schemas.microsoft.com/office/drawing/2014/main" id="{EC1F7557-3C8A-8B25-41D3-E4271E79E597}"/>
                </a:ext>
              </a:extLst>
            </p:cNvPr>
            <p:cNvSpPr/>
            <p:nvPr/>
          </p:nvSpPr>
          <p:spPr>
            <a:xfrm>
              <a:off x="4169175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7" name="Freeform: Shape 546">
              <a:extLst>
                <a:ext uri="{FF2B5EF4-FFF2-40B4-BE49-F238E27FC236}">
                  <a16:creationId xmlns:a16="http://schemas.microsoft.com/office/drawing/2014/main" id="{7AB87D7C-83BF-DD1C-4D6F-8CC75E60D319}"/>
                </a:ext>
              </a:extLst>
            </p:cNvPr>
            <p:cNvSpPr/>
            <p:nvPr/>
          </p:nvSpPr>
          <p:spPr>
            <a:xfrm>
              <a:off x="4169175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8" name="Freeform: Shape 547">
              <a:extLst>
                <a:ext uri="{FF2B5EF4-FFF2-40B4-BE49-F238E27FC236}">
                  <a16:creationId xmlns:a16="http://schemas.microsoft.com/office/drawing/2014/main" id="{86B18C83-AA37-4DF9-5F3D-860327C7B054}"/>
                </a:ext>
              </a:extLst>
            </p:cNvPr>
            <p:cNvSpPr/>
            <p:nvPr/>
          </p:nvSpPr>
          <p:spPr>
            <a:xfrm>
              <a:off x="4112584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9" name="Freeform: Shape 548">
              <a:extLst>
                <a:ext uri="{FF2B5EF4-FFF2-40B4-BE49-F238E27FC236}">
                  <a16:creationId xmlns:a16="http://schemas.microsoft.com/office/drawing/2014/main" id="{31CCCAD1-3BB9-F8C0-3315-787DD92A9A71}"/>
                </a:ext>
              </a:extLst>
            </p:cNvPr>
            <p:cNvSpPr/>
            <p:nvPr/>
          </p:nvSpPr>
          <p:spPr>
            <a:xfrm>
              <a:off x="4169175" y="444170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0" name="Freeform: Shape 549">
              <a:extLst>
                <a:ext uri="{FF2B5EF4-FFF2-40B4-BE49-F238E27FC236}">
                  <a16:creationId xmlns:a16="http://schemas.microsoft.com/office/drawing/2014/main" id="{3E1629F4-95B9-21D6-E193-A3DD1C2597B0}"/>
                </a:ext>
              </a:extLst>
            </p:cNvPr>
            <p:cNvSpPr/>
            <p:nvPr/>
          </p:nvSpPr>
          <p:spPr>
            <a:xfrm>
              <a:off x="4169175" y="444170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1" name="Freeform: Shape 550">
              <a:extLst>
                <a:ext uri="{FF2B5EF4-FFF2-40B4-BE49-F238E27FC236}">
                  <a16:creationId xmlns:a16="http://schemas.microsoft.com/office/drawing/2014/main" id="{05FFE1EF-4C7C-7320-1A05-712E940CECFE}"/>
                </a:ext>
              </a:extLst>
            </p:cNvPr>
            <p:cNvSpPr/>
            <p:nvPr/>
          </p:nvSpPr>
          <p:spPr>
            <a:xfrm>
              <a:off x="4112584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2" name="Freeform: Shape 551">
              <a:extLst>
                <a:ext uri="{FF2B5EF4-FFF2-40B4-BE49-F238E27FC236}">
                  <a16:creationId xmlns:a16="http://schemas.microsoft.com/office/drawing/2014/main" id="{D65E90B9-AD8D-CDF6-20F7-12B840DDF122}"/>
                </a:ext>
              </a:extLst>
            </p:cNvPr>
            <p:cNvSpPr/>
            <p:nvPr/>
          </p:nvSpPr>
          <p:spPr>
            <a:xfrm>
              <a:off x="4169175" y="602605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3" name="Freeform: Shape 552">
              <a:extLst>
                <a:ext uri="{FF2B5EF4-FFF2-40B4-BE49-F238E27FC236}">
                  <a16:creationId xmlns:a16="http://schemas.microsoft.com/office/drawing/2014/main" id="{99A1C432-AE20-4221-0381-653B01134C74}"/>
                </a:ext>
              </a:extLst>
            </p:cNvPr>
            <p:cNvSpPr/>
            <p:nvPr/>
          </p:nvSpPr>
          <p:spPr>
            <a:xfrm>
              <a:off x="4169175" y="602605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4" name="Freeform: Shape 553">
              <a:extLst>
                <a:ext uri="{FF2B5EF4-FFF2-40B4-BE49-F238E27FC236}">
                  <a16:creationId xmlns:a16="http://schemas.microsoft.com/office/drawing/2014/main" id="{83CD82AE-31C5-1185-B700-2F5BABD7D14F}"/>
                </a:ext>
              </a:extLst>
            </p:cNvPr>
            <p:cNvSpPr/>
            <p:nvPr/>
          </p:nvSpPr>
          <p:spPr>
            <a:xfrm>
              <a:off x="4112584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5" name="Freeform: Shape 554">
              <a:extLst>
                <a:ext uri="{FF2B5EF4-FFF2-40B4-BE49-F238E27FC236}">
                  <a16:creationId xmlns:a16="http://schemas.microsoft.com/office/drawing/2014/main" id="{1FAB1F65-3E94-5423-3FE3-165E1EEAF1A4}"/>
                </a:ext>
              </a:extLst>
            </p:cNvPr>
            <p:cNvSpPr/>
            <p:nvPr/>
          </p:nvSpPr>
          <p:spPr>
            <a:xfrm>
              <a:off x="4161094" y="624431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6" name="Freeform: Shape 555">
              <a:extLst>
                <a:ext uri="{FF2B5EF4-FFF2-40B4-BE49-F238E27FC236}">
                  <a16:creationId xmlns:a16="http://schemas.microsoft.com/office/drawing/2014/main" id="{4E422A47-C9BF-39A3-0A16-44165E023FA2}"/>
                </a:ext>
              </a:extLst>
            </p:cNvPr>
            <p:cNvSpPr/>
            <p:nvPr/>
          </p:nvSpPr>
          <p:spPr>
            <a:xfrm>
              <a:off x="4338949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7" name="Freeform: Shape 556">
              <a:extLst>
                <a:ext uri="{FF2B5EF4-FFF2-40B4-BE49-F238E27FC236}">
                  <a16:creationId xmlns:a16="http://schemas.microsoft.com/office/drawing/2014/main" id="{3DAFC649-39E3-A514-1D4A-E145AD359AF7}"/>
                </a:ext>
              </a:extLst>
            </p:cNvPr>
            <p:cNvSpPr/>
            <p:nvPr/>
          </p:nvSpPr>
          <p:spPr>
            <a:xfrm>
              <a:off x="4395540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8" name="Freeform: Shape 557">
              <a:extLst>
                <a:ext uri="{FF2B5EF4-FFF2-40B4-BE49-F238E27FC236}">
                  <a16:creationId xmlns:a16="http://schemas.microsoft.com/office/drawing/2014/main" id="{9DF1C0C7-9468-0C44-3F39-28565D81BA72}"/>
                </a:ext>
              </a:extLst>
            </p:cNvPr>
            <p:cNvSpPr/>
            <p:nvPr/>
          </p:nvSpPr>
          <p:spPr>
            <a:xfrm>
              <a:off x="4395540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9" name="Freeform: Shape 558">
              <a:extLst>
                <a:ext uri="{FF2B5EF4-FFF2-40B4-BE49-F238E27FC236}">
                  <a16:creationId xmlns:a16="http://schemas.microsoft.com/office/drawing/2014/main" id="{C41B7DEF-DE0E-29BE-8156-AD10A86D8693}"/>
                </a:ext>
              </a:extLst>
            </p:cNvPr>
            <p:cNvSpPr/>
            <p:nvPr/>
          </p:nvSpPr>
          <p:spPr>
            <a:xfrm>
              <a:off x="4338949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0" name="Freeform: Shape 559">
              <a:extLst>
                <a:ext uri="{FF2B5EF4-FFF2-40B4-BE49-F238E27FC236}">
                  <a16:creationId xmlns:a16="http://schemas.microsoft.com/office/drawing/2014/main" id="{9CC38E71-A403-F35C-6D16-A402B65444E9}"/>
                </a:ext>
              </a:extLst>
            </p:cNvPr>
            <p:cNvSpPr/>
            <p:nvPr/>
          </p:nvSpPr>
          <p:spPr>
            <a:xfrm>
              <a:off x="4338949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1" name="Freeform: Shape 560">
              <a:extLst>
                <a:ext uri="{FF2B5EF4-FFF2-40B4-BE49-F238E27FC236}">
                  <a16:creationId xmlns:a16="http://schemas.microsoft.com/office/drawing/2014/main" id="{CB679719-0F0F-D5DF-B96B-B9E146117149}"/>
                </a:ext>
              </a:extLst>
            </p:cNvPr>
            <p:cNvSpPr/>
            <p:nvPr/>
          </p:nvSpPr>
          <p:spPr>
            <a:xfrm>
              <a:off x="4395540" y="602605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2" name="Freeform: Shape 561">
              <a:extLst>
                <a:ext uri="{FF2B5EF4-FFF2-40B4-BE49-F238E27FC236}">
                  <a16:creationId xmlns:a16="http://schemas.microsoft.com/office/drawing/2014/main" id="{FB583285-759C-F94E-00F3-01D7F4EFDC07}"/>
                </a:ext>
              </a:extLst>
            </p:cNvPr>
            <p:cNvSpPr/>
            <p:nvPr/>
          </p:nvSpPr>
          <p:spPr>
            <a:xfrm>
              <a:off x="4395540" y="602605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3" name="Freeform: Shape 562">
              <a:extLst>
                <a:ext uri="{FF2B5EF4-FFF2-40B4-BE49-F238E27FC236}">
                  <a16:creationId xmlns:a16="http://schemas.microsoft.com/office/drawing/2014/main" id="{526F86C7-BBE1-81F0-D022-F5B02DF03995}"/>
                </a:ext>
              </a:extLst>
            </p:cNvPr>
            <p:cNvSpPr/>
            <p:nvPr/>
          </p:nvSpPr>
          <p:spPr>
            <a:xfrm>
              <a:off x="4338949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4" name="Freeform: Shape 563">
              <a:extLst>
                <a:ext uri="{FF2B5EF4-FFF2-40B4-BE49-F238E27FC236}">
                  <a16:creationId xmlns:a16="http://schemas.microsoft.com/office/drawing/2014/main" id="{F97AAFEB-6E09-8333-B273-C2E180FE1F37}"/>
                </a:ext>
              </a:extLst>
            </p:cNvPr>
            <p:cNvSpPr/>
            <p:nvPr/>
          </p:nvSpPr>
          <p:spPr>
            <a:xfrm>
              <a:off x="4395540" y="625239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5" name="Freeform: Shape 564">
              <a:extLst>
                <a:ext uri="{FF2B5EF4-FFF2-40B4-BE49-F238E27FC236}">
                  <a16:creationId xmlns:a16="http://schemas.microsoft.com/office/drawing/2014/main" id="{9CC4168F-FEA9-B4DA-0552-F694557C54B3}"/>
                </a:ext>
              </a:extLst>
            </p:cNvPr>
            <p:cNvSpPr/>
            <p:nvPr/>
          </p:nvSpPr>
          <p:spPr>
            <a:xfrm>
              <a:off x="4395540" y="625239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6" name="Freeform: Shape 565">
              <a:extLst>
                <a:ext uri="{FF2B5EF4-FFF2-40B4-BE49-F238E27FC236}">
                  <a16:creationId xmlns:a16="http://schemas.microsoft.com/office/drawing/2014/main" id="{1C95A961-97CD-E67C-757C-92BAFDF758DC}"/>
                </a:ext>
              </a:extLst>
            </p:cNvPr>
            <p:cNvSpPr/>
            <p:nvPr/>
          </p:nvSpPr>
          <p:spPr>
            <a:xfrm>
              <a:off x="4565313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7" name="Freeform: Shape 566">
              <a:extLst>
                <a:ext uri="{FF2B5EF4-FFF2-40B4-BE49-F238E27FC236}">
                  <a16:creationId xmlns:a16="http://schemas.microsoft.com/office/drawing/2014/main" id="{08ABA8E5-A344-BE42-3D1C-614196D158E8}"/>
                </a:ext>
              </a:extLst>
            </p:cNvPr>
            <p:cNvSpPr/>
            <p:nvPr/>
          </p:nvSpPr>
          <p:spPr>
            <a:xfrm>
              <a:off x="4613822" y="420728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8" name="Freeform: Shape 567">
              <a:extLst>
                <a:ext uri="{FF2B5EF4-FFF2-40B4-BE49-F238E27FC236}">
                  <a16:creationId xmlns:a16="http://schemas.microsoft.com/office/drawing/2014/main" id="{7F7E2FFB-FD05-934F-A832-431481B7C2C5}"/>
                </a:ext>
              </a:extLst>
            </p:cNvPr>
            <p:cNvSpPr/>
            <p:nvPr/>
          </p:nvSpPr>
          <p:spPr>
            <a:xfrm>
              <a:off x="4565313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9" name="Freeform: Shape 568">
              <a:extLst>
                <a:ext uri="{FF2B5EF4-FFF2-40B4-BE49-F238E27FC236}">
                  <a16:creationId xmlns:a16="http://schemas.microsoft.com/office/drawing/2014/main" id="{4D5FCE6A-AB1C-5BFE-77E8-F5B77D1360B8}"/>
                </a:ext>
              </a:extLst>
            </p:cNvPr>
            <p:cNvSpPr/>
            <p:nvPr/>
          </p:nvSpPr>
          <p:spPr>
            <a:xfrm>
              <a:off x="4613822" y="4433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0" name="Freeform: Shape 569">
              <a:extLst>
                <a:ext uri="{FF2B5EF4-FFF2-40B4-BE49-F238E27FC236}">
                  <a16:creationId xmlns:a16="http://schemas.microsoft.com/office/drawing/2014/main" id="{6061F99E-7A35-EE49-C940-02E1413A927D}"/>
                </a:ext>
              </a:extLst>
            </p:cNvPr>
            <p:cNvSpPr/>
            <p:nvPr/>
          </p:nvSpPr>
          <p:spPr>
            <a:xfrm>
              <a:off x="4565313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1" name="Freeform: Shape 570">
              <a:extLst>
                <a:ext uri="{FF2B5EF4-FFF2-40B4-BE49-F238E27FC236}">
                  <a16:creationId xmlns:a16="http://schemas.microsoft.com/office/drawing/2014/main" id="{870C408D-BEEC-C9F1-8A07-4F85E7D80073}"/>
                </a:ext>
              </a:extLst>
            </p:cNvPr>
            <p:cNvSpPr/>
            <p:nvPr/>
          </p:nvSpPr>
          <p:spPr>
            <a:xfrm>
              <a:off x="4613822" y="601797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2" name="Freeform: Shape 571">
              <a:extLst>
                <a:ext uri="{FF2B5EF4-FFF2-40B4-BE49-F238E27FC236}">
                  <a16:creationId xmlns:a16="http://schemas.microsoft.com/office/drawing/2014/main" id="{C4182F63-65EF-2467-04F2-D772155D1E89}"/>
                </a:ext>
              </a:extLst>
            </p:cNvPr>
            <p:cNvSpPr/>
            <p:nvPr/>
          </p:nvSpPr>
          <p:spPr>
            <a:xfrm>
              <a:off x="4565313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3" name="Freeform: Shape 572">
              <a:extLst>
                <a:ext uri="{FF2B5EF4-FFF2-40B4-BE49-F238E27FC236}">
                  <a16:creationId xmlns:a16="http://schemas.microsoft.com/office/drawing/2014/main" id="{EC0B9DF9-5E43-4A56-BB3F-D28391698097}"/>
                </a:ext>
              </a:extLst>
            </p:cNvPr>
            <p:cNvSpPr/>
            <p:nvPr/>
          </p:nvSpPr>
          <p:spPr>
            <a:xfrm>
              <a:off x="4613822" y="624431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6" name="Freeform: Shape 575">
              <a:extLst>
                <a:ext uri="{FF2B5EF4-FFF2-40B4-BE49-F238E27FC236}">
                  <a16:creationId xmlns:a16="http://schemas.microsoft.com/office/drawing/2014/main" id="{7B13C3F3-CD30-CCCF-205F-C409F6CBCB2F}"/>
                </a:ext>
              </a:extLst>
            </p:cNvPr>
            <p:cNvSpPr/>
            <p:nvPr/>
          </p:nvSpPr>
          <p:spPr>
            <a:xfrm>
              <a:off x="5035786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7" name="Freeform: Shape 576">
              <a:extLst>
                <a:ext uri="{FF2B5EF4-FFF2-40B4-BE49-F238E27FC236}">
                  <a16:creationId xmlns:a16="http://schemas.microsoft.com/office/drawing/2014/main" id="{FD5548AB-72EA-4688-47A5-412ACD7F69B4}"/>
                </a:ext>
              </a:extLst>
            </p:cNvPr>
            <p:cNvSpPr/>
            <p:nvPr/>
          </p:nvSpPr>
          <p:spPr>
            <a:xfrm>
              <a:off x="5092377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8" name="Freeform: Shape 577">
              <a:extLst>
                <a:ext uri="{FF2B5EF4-FFF2-40B4-BE49-F238E27FC236}">
                  <a16:creationId xmlns:a16="http://schemas.microsoft.com/office/drawing/2014/main" id="{433323D1-9189-B217-7BFA-58455BA00D49}"/>
                </a:ext>
              </a:extLst>
            </p:cNvPr>
            <p:cNvSpPr/>
            <p:nvPr/>
          </p:nvSpPr>
          <p:spPr>
            <a:xfrm>
              <a:off x="5092377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9" name="Freeform: Shape 578">
              <a:extLst>
                <a:ext uri="{FF2B5EF4-FFF2-40B4-BE49-F238E27FC236}">
                  <a16:creationId xmlns:a16="http://schemas.microsoft.com/office/drawing/2014/main" id="{2F4D2000-2F01-8FC3-05DE-8D6488E3207A}"/>
                </a:ext>
              </a:extLst>
            </p:cNvPr>
            <p:cNvSpPr/>
            <p:nvPr/>
          </p:nvSpPr>
          <p:spPr>
            <a:xfrm>
              <a:off x="5035786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0" name="Freeform: Shape 579">
              <a:extLst>
                <a:ext uri="{FF2B5EF4-FFF2-40B4-BE49-F238E27FC236}">
                  <a16:creationId xmlns:a16="http://schemas.microsoft.com/office/drawing/2014/main" id="{A99D20F3-999D-1C10-EBA8-E0F9CEEB7B46}"/>
                </a:ext>
              </a:extLst>
            </p:cNvPr>
            <p:cNvSpPr/>
            <p:nvPr/>
          </p:nvSpPr>
          <p:spPr>
            <a:xfrm>
              <a:off x="5092377" y="444170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1" name="Freeform: Shape 580">
              <a:extLst>
                <a:ext uri="{FF2B5EF4-FFF2-40B4-BE49-F238E27FC236}">
                  <a16:creationId xmlns:a16="http://schemas.microsoft.com/office/drawing/2014/main" id="{966E3D8C-B3FA-4B99-4DBA-69AE462BF702}"/>
                </a:ext>
              </a:extLst>
            </p:cNvPr>
            <p:cNvSpPr/>
            <p:nvPr/>
          </p:nvSpPr>
          <p:spPr>
            <a:xfrm>
              <a:off x="5092377" y="444170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2" name="Freeform: Shape 581">
              <a:extLst>
                <a:ext uri="{FF2B5EF4-FFF2-40B4-BE49-F238E27FC236}">
                  <a16:creationId xmlns:a16="http://schemas.microsoft.com/office/drawing/2014/main" id="{E2AA319F-ABA6-F30D-F8D2-452B28975B3E}"/>
                </a:ext>
              </a:extLst>
            </p:cNvPr>
            <p:cNvSpPr/>
            <p:nvPr/>
          </p:nvSpPr>
          <p:spPr>
            <a:xfrm>
              <a:off x="5035786" y="461145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3" name="Freeform: Shape 582">
              <a:extLst>
                <a:ext uri="{FF2B5EF4-FFF2-40B4-BE49-F238E27FC236}">
                  <a16:creationId xmlns:a16="http://schemas.microsoft.com/office/drawing/2014/main" id="{8DB242A8-4651-179E-643B-397D3765E6DD}"/>
                </a:ext>
              </a:extLst>
            </p:cNvPr>
            <p:cNvSpPr/>
            <p:nvPr/>
          </p:nvSpPr>
          <p:spPr>
            <a:xfrm>
              <a:off x="5092377" y="466803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4" name="Freeform: Shape 583">
              <a:extLst>
                <a:ext uri="{FF2B5EF4-FFF2-40B4-BE49-F238E27FC236}">
                  <a16:creationId xmlns:a16="http://schemas.microsoft.com/office/drawing/2014/main" id="{F4DA0690-50B9-A52D-2721-80734F70382E}"/>
                </a:ext>
              </a:extLst>
            </p:cNvPr>
            <p:cNvSpPr/>
            <p:nvPr/>
          </p:nvSpPr>
          <p:spPr>
            <a:xfrm>
              <a:off x="5092377" y="466803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5" name="Freeform: Shape 584">
              <a:extLst>
                <a:ext uri="{FF2B5EF4-FFF2-40B4-BE49-F238E27FC236}">
                  <a16:creationId xmlns:a16="http://schemas.microsoft.com/office/drawing/2014/main" id="{9CE6DC4B-FD16-D81D-9290-69BEABD8DF7C}"/>
                </a:ext>
              </a:extLst>
            </p:cNvPr>
            <p:cNvSpPr/>
            <p:nvPr/>
          </p:nvSpPr>
          <p:spPr>
            <a:xfrm>
              <a:off x="5035786" y="483779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6" name="Freeform: Shape 585">
              <a:extLst>
                <a:ext uri="{FF2B5EF4-FFF2-40B4-BE49-F238E27FC236}">
                  <a16:creationId xmlns:a16="http://schemas.microsoft.com/office/drawing/2014/main" id="{76E5B132-98BF-6F62-DF2F-2A03309EE60A}"/>
                </a:ext>
              </a:extLst>
            </p:cNvPr>
            <p:cNvSpPr/>
            <p:nvPr/>
          </p:nvSpPr>
          <p:spPr>
            <a:xfrm>
              <a:off x="5035786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7" name="Freeform: Shape 586">
              <a:extLst>
                <a:ext uri="{FF2B5EF4-FFF2-40B4-BE49-F238E27FC236}">
                  <a16:creationId xmlns:a16="http://schemas.microsoft.com/office/drawing/2014/main" id="{8E12BFF1-A76D-CD49-897A-FA8F65AD5CEE}"/>
                </a:ext>
              </a:extLst>
            </p:cNvPr>
            <p:cNvSpPr/>
            <p:nvPr/>
          </p:nvSpPr>
          <p:spPr>
            <a:xfrm>
              <a:off x="5035786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8" name="Freeform: Shape 587">
              <a:extLst>
                <a:ext uri="{FF2B5EF4-FFF2-40B4-BE49-F238E27FC236}">
                  <a16:creationId xmlns:a16="http://schemas.microsoft.com/office/drawing/2014/main" id="{F85F511B-CF51-8DBC-2836-E66466879F9B}"/>
                </a:ext>
              </a:extLst>
            </p:cNvPr>
            <p:cNvSpPr/>
            <p:nvPr/>
          </p:nvSpPr>
          <p:spPr>
            <a:xfrm>
              <a:off x="5084295" y="533896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9" name="Freeform: Shape 588">
              <a:extLst>
                <a:ext uri="{FF2B5EF4-FFF2-40B4-BE49-F238E27FC236}">
                  <a16:creationId xmlns:a16="http://schemas.microsoft.com/office/drawing/2014/main" id="{340B30EF-26AB-C5B5-88BC-036AE33A300A}"/>
                </a:ext>
              </a:extLst>
            </p:cNvPr>
            <p:cNvSpPr/>
            <p:nvPr/>
          </p:nvSpPr>
          <p:spPr>
            <a:xfrm>
              <a:off x="5035786" y="551680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0" name="Freeform: Shape 589">
              <a:extLst>
                <a:ext uri="{FF2B5EF4-FFF2-40B4-BE49-F238E27FC236}">
                  <a16:creationId xmlns:a16="http://schemas.microsoft.com/office/drawing/2014/main" id="{F7FD6871-869E-18A7-2E03-01959D409E1D}"/>
                </a:ext>
              </a:extLst>
            </p:cNvPr>
            <p:cNvSpPr/>
            <p:nvPr/>
          </p:nvSpPr>
          <p:spPr>
            <a:xfrm>
              <a:off x="5084295" y="5565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1" name="Freeform: Shape 590">
              <a:extLst>
                <a:ext uri="{FF2B5EF4-FFF2-40B4-BE49-F238E27FC236}">
                  <a16:creationId xmlns:a16="http://schemas.microsoft.com/office/drawing/2014/main" id="{97E0CC53-8C74-5A10-1AFF-9FFDDA44510B}"/>
                </a:ext>
              </a:extLst>
            </p:cNvPr>
            <p:cNvSpPr/>
            <p:nvPr/>
          </p:nvSpPr>
          <p:spPr>
            <a:xfrm>
              <a:off x="5035786" y="574313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2" name="Freeform: Shape 591">
              <a:extLst>
                <a:ext uri="{FF2B5EF4-FFF2-40B4-BE49-F238E27FC236}">
                  <a16:creationId xmlns:a16="http://schemas.microsoft.com/office/drawing/2014/main" id="{23449470-38F0-F579-C73B-681146281F5A}"/>
                </a:ext>
              </a:extLst>
            </p:cNvPr>
            <p:cNvSpPr/>
            <p:nvPr/>
          </p:nvSpPr>
          <p:spPr>
            <a:xfrm>
              <a:off x="5035786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3" name="Freeform: Shape 592">
              <a:extLst>
                <a:ext uri="{FF2B5EF4-FFF2-40B4-BE49-F238E27FC236}">
                  <a16:creationId xmlns:a16="http://schemas.microsoft.com/office/drawing/2014/main" id="{9B2187FE-DC4D-98E9-4A03-60A2DA856948}"/>
                </a:ext>
              </a:extLst>
            </p:cNvPr>
            <p:cNvSpPr/>
            <p:nvPr/>
          </p:nvSpPr>
          <p:spPr>
            <a:xfrm>
              <a:off x="5084295" y="601797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4" name="Freeform: Shape 593">
              <a:extLst>
                <a:ext uri="{FF2B5EF4-FFF2-40B4-BE49-F238E27FC236}">
                  <a16:creationId xmlns:a16="http://schemas.microsoft.com/office/drawing/2014/main" id="{B948B782-883F-72AD-C91A-238046635D55}"/>
                </a:ext>
              </a:extLst>
            </p:cNvPr>
            <p:cNvSpPr/>
            <p:nvPr/>
          </p:nvSpPr>
          <p:spPr>
            <a:xfrm>
              <a:off x="5035786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5" name="Freeform: Shape 594">
              <a:extLst>
                <a:ext uri="{FF2B5EF4-FFF2-40B4-BE49-F238E27FC236}">
                  <a16:creationId xmlns:a16="http://schemas.microsoft.com/office/drawing/2014/main" id="{71397584-BB55-D300-DF62-CF0D76223C52}"/>
                </a:ext>
              </a:extLst>
            </p:cNvPr>
            <p:cNvSpPr/>
            <p:nvPr/>
          </p:nvSpPr>
          <p:spPr>
            <a:xfrm>
              <a:off x="5092377" y="625239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6" name="Freeform: Shape 595">
              <a:extLst>
                <a:ext uri="{FF2B5EF4-FFF2-40B4-BE49-F238E27FC236}">
                  <a16:creationId xmlns:a16="http://schemas.microsoft.com/office/drawing/2014/main" id="{A361DC92-7C94-D9FF-9773-A82485AE0D10}"/>
                </a:ext>
              </a:extLst>
            </p:cNvPr>
            <p:cNvSpPr/>
            <p:nvPr/>
          </p:nvSpPr>
          <p:spPr>
            <a:xfrm>
              <a:off x="5092377" y="625239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7" name="Freeform: Shape 596">
              <a:extLst>
                <a:ext uri="{FF2B5EF4-FFF2-40B4-BE49-F238E27FC236}">
                  <a16:creationId xmlns:a16="http://schemas.microsoft.com/office/drawing/2014/main" id="{959C5AAA-AF5B-468D-F693-9D00D4B521E8}"/>
                </a:ext>
              </a:extLst>
            </p:cNvPr>
            <p:cNvSpPr/>
            <p:nvPr/>
          </p:nvSpPr>
          <p:spPr>
            <a:xfrm>
              <a:off x="5262150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8" name="Freeform: Shape 597">
              <a:extLst>
                <a:ext uri="{FF2B5EF4-FFF2-40B4-BE49-F238E27FC236}">
                  <a16:creationId xmlns:a16="http://schemas.microsoft.com/office/drawing/2014/main" id="{79C02B4E-692A-C73F-3EB8-680527F0955A}"/>
                </a:ext>
              </a:extLst>
            </p:cNvPr>
            <p:cNvSpPr/>
            <p:nvPr/>
          </p:nvSpPr>
          <p:spPr>
            <a:xfrm>
              <a:off x="5318741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9" name="Freeform: Shape 598">
              <a:extLst>
                <a:ext uri="{FF2B5EF4-FFF2-40B4-BE49-F238E27FC236}">
                  <a16:creationId xmlns:a16="http://schemas.microsoft.com/office/drawing/2014/main" id="{B5EC278F-958D-564B-A07A-54A0274300A3}"/>
                </a:ext>
              </a:extLst>
            </p:cNvPr>
            <p:cNvSpPr/>
            <p:nvPr/>
          </p:nvSpPr>
          <p:spPr>
            <a:xfrm>
              <a:off x="5318741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0" name="Freeform: Shape 599">
              <a:extLst>
                <a:ext uri="{FF2B5EF4-FFF2-40B4-BE49-F238E27FC236}">
                  <a16:creationId xmlns:a16="http://schemas.microsoft.com/office/drawing/2014/main" id="{35D7871E-1282-28DD-6C52-536093CF6CAB}"/>
                </a:ext>
              </a:extLst>
            </p:cNvPr>
            <p:cNvSpPr/>
            <p:nvPr/>
          </p:nvSpPr>
          <p:spPr>
            <a:xfrm>
              <a:off x="5262150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1" name="Freeform: Shape 600">
              <a:extLst>
                <a:ext uri="{FF2B5EF4-FFF2-40B4-BE49-F238E27FC236}">
                  <a16:creationId xmlns:a16="http://schemas.microsoft.com/office/drawing/2014/main" id="{D7CEB95F-577E-DFD4-7849-C8E666B4DABA}"/>
                </a:ext>
              </a:extLst>
            </p:cNvPr>
            <p:cNvSpPr/>
            <p:nvPr/>
          </p:nvSpPr>
          <p:spPr>
            <a:xfrm>
              <a:off x="5262150" y="461145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2" name="Freeform: Shape 601">
              <a:extLst>
                <a:ext uri="{FF2B5EF4-FFF2-40B4-BE49-F238E27FC236}">
                  <a16:creationId xmlns:a16="http://schemas.microsoft.com/office/drawing/2014/main" id="{B5834909-95F9-5D8B-E1A1-603E6771FB23}"/>
                </a:ext>
              </a:extLst>
            </p:cNvPr>
            <p:cNvSpPr/>
            <p:nvPr/>
          </p:nvSpPr>
          <p:spPr>
            <a:xfrm>
              <a:off x="5262150" y="483779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3" name="Freeform: Shape 602">
              <a:extLst>
                <a:ext uri="{FF2B5EF4-FFF2-40B4-BE49-F238E27FC236}">
                  <a16:creationId xmlns:a16="http://schemas.microsoft.com/office/drawing/2014/main" id="{5AADE402-85EF-86AB-9A2C-F17CB00DA6C8}"/>
                </a:ext>
              </a:extLst>
            </p:cNvPr>
            <p:cNvSpPr/>
            <p:nvPr/>
          </p:nvSpPr>
          <p:spPr>
            <a:xfrm>
              <a:off x="5262150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4" name="Freeform: Shape 603">
              <a:extLst>
                <a:ext uri="{FF2B5EF4-FFF2-40B4-BE49-F238E27FC236}">
                  <a16:creationId xmlns:a16="http://schemas.microsoft.com/office/drawing/2014/main" id="{30404BC3-CDA5-0512-F21A-41AB73C573DB}"/>
                </a:ext>
              </a:extLst>
            </p:cNvPr>
            <p:cNvSpPr/>
            <p:nvPr/>
          </p:nvSpPr>
          <p:spPr>
            <a:xfrm>
              <a:off x="5310659" y="511263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5" name="Freeform: Shape 604">
              <a:extLst>
                <a:ext uri="{FF2B5EF4-FFF2-40B4-BE49-F238E27FC236}">
                  <a16:creationId xmlns:a16="http://schemas.microsoft.com/office/drawing/2014/main" id="{1E7E253C-8187-09D1-B5F2-8FF4CE41B307}"/>
                </a:ext>
              </a:extLst>
            </p:cNvPr>
            <p:cNvSpPr/>
            <p:nvPr/>
          </p:nvSpPr>
          <p:spPr>
            <a:xfrm>
              <a:off x="5262150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6" name="Freeform: Shape 605">
              <a:extLst>
                <a:ext uri="{FF2B5EF4-FFF2-40B4-BE49-F238E27FC236}">
                  <a16:creationId xmlns:a16="http://schemas.microsoft.com/office/drawing/2014/main" id="{867D8124-59A5-0058-55EB-849C075D61F1}"/>
                </a:ext>
              </a:extLst>
            </p:cNvPr>
            <p:cNvSpPr/>
            <p:nvPr/>
          </p:nvSpPr>
          <p:spPr>
            <a:xfrm>
              <a:off x="5262150" y="551680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7" name="Freeform: Shape 606">
              <a:extLst>
                <a:ext uri="{FF2B5EF4-FFF2-40B4-BE49-F238E27FC236}">
                  <a16:creationId xmlns:a16="http://schemas.microsoft.com/office/drawing/2014/main" id="{F4B4FCF2-9333-3F84-F00F-D48DFB1E02C9}"/>
                </a:ext>
              </a:extLst>
            </p:cNvPr>
            <p:cNvSpPr/>
            <p:nvPr/>
          </p:nvSpPr>
          <p:spPr>
            <a:xfrm>
              <a:off x="5318741" y="557338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8" name="Freeform: Shape 607">
              <a:extLst>
                <a:ext uri="{FF2B5EF4-FFF2-40B4-BE49-F238E27FC236}">
                  <a16:creationId xmlns:a16="http://schemas.microsoft.com/office/drawing/2014/main" id="{2C2E6311-38FA-7597-3FFE-E219039CCB38}"/>
                </a:ext>
              </a:extLst>
            </p:cNvPr>
            <p:cNvSpPr/>
            <p:nvPr/>
          </p:nvSpPr>
          <p:spPr>
            <a:xfrm>
              <a:off x="5318741" y="557338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9" name="Freeform: Shape 608">
              <a:extLst>
                <a:ext uri="{FF2B5EF4-FFF2-40B4-BE49-F238E27FC236}">
                  <a16:creationId xmlns:a16="http://schemas.microsoft.com/office/drawing/2014/main" id="{67ABF0D8-3F75-AAB4-407C-E7680928552B}"/>
                </a:ext>
              </a:extLst>
            </p:cNvPr>
            <p:cNvSpPr/>
            <p:nvPr/>
          </p:nvSpPr>
          <p:spPr>
            <a:xfrm>
              <a:off x="5262150" y="574313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0" name="Freeform: Shape 609">
              <a:extLst>
                <a:ext uri="{FF2B5EF4-FFF2-40B4-BE49-F238E27FC236}">
                  <a16:creationId xmlns:a16="http://schemas.microsoft.com/office/drawing/2014/main" id="{B5924612-4840-3A27-8336-C576B53D70F6}"/>
                </a:ext>
              </a:extLst>
            </p:cNvPr>
            <p:cNvSpPr/>
            <p:nvPr/>
          </p:nvSpPr>
          <p:spPr>
            <a:xfrm>
              <a:off x="5318741" y="579972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1" name="Freeform: Shape 610">
              <a:extLst>
                <a:ext uri="{FF2B5EF4-FFF2-40B4-BE49-F238E27FC236}">
                  <a16:creationId xmlns:a16="http://schemas.microsoft.com/office/drawing/2014/main" id="{71BC16FF-DB70-341A-D106-F2AE19528C87}"/>
                </a:ext>
              </a:extLst>
            </p:cNvPr>
            <p:cNvSpPr/>
            <p:nvPr/>
          </p:nvSpPr>
          <p:spPr>
            <a:xfrm>
              <a:off x="5318741" y="579972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2" name="Freeform: Shape 611">
              <a:extLst>
                <a:ext uri="{FF2B5EF4-FFF2-40B4-BE49-F238E27FC236}">
                  <a16:creationId xmlns:a16="http://schemas.microsoft.com/office/drawing/2014/main" id="{97342DB8-D7A4-2F65-DE21-038F9E67AA65}"/>
                </a:ext>
              </a:extLst>
            </p:cNvPr>
            <p:cNvSpPr/>
            <p:nvPr/>
          </p:nvSpPr>
          <p:spPr>
            <a:xfrm>
              <a:off x="5262150" y="596947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3" name="Freeform: Shape 612">
              <a:extLst>
                <a:ext uri="{FF2B5EF4-FFF2-40B4-BE49-F238E27FC236}">
                  <a16:creationId xmlns:a16="http://schemas.microsoft.com/office/drawing/2014/main" id="{98830C02-8E6A-0668-B214-8F58AC308642}"/>
                </a:ext>
              </a:extLst>
            </p:cNvPr>
            <p:cNvSpPr/>
            <p:nvPr/>
          </p:nvSpPr>
          <p:spPr>
            <a:xfrm>
              <a:off x="5318741" y="6026058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4" name="Freeform: Shape 613">
              <a:extLst>
                <a:ext uri="{FF2B5EF4-FFF2-40B4-BE49-F238E27FC236}">
                  <a16:creationId xmlns:a16="http://schemas.microsoft.com/office/drawing/2014/main" id="{BEEA4AA2-582D-9328-B462-25D9E9EE08B2}"/>
                </a:ext>
              </a:extLst>
            </p:cNvPr>
            <p:cNvSpPr/>
            <p:nvPr/>
          </p:nvSpPr>
          <p:spPr>
            <a:xfrm>
              <a:off x="5318741" y="6026058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5" name="Freeform: Shape 614">
              <a:extLst>
                <a:ext uri="{FF2B5EF4-FFF2-40B4-BE49-F238E27FC236}">
                  <a16:creationId xmlns:a16="http://schemas.microsoft.com/office/drawing/2014/main" id="{FE7E8717-B1B9-69B5-A85B-6928236C2650}"/>
                </a:ext>
              </a:extLst>
            </p:cNvPr>
            <p:cNvSpPr/>
            <p:nvPr/>
          </p:nvSpPr>
          <p:spPr>
            <a:xfrm>
              <a:off x="5262150" y="619581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6" name="Freeform: Shape 615">
              <a:extLst>
                <a:ext uri="{FF2B5EF4-FFF2-40B4-BE49-F238E27FC236}">
                  <a16:creationId xmlns:a16="http://schemas.microsoft.com/office/drawing/2014/main" id="{D34AD2AF-14EC-31D5-26C2-CAEE46152BA2}"/>
                </a:ext>
              </a:extLst>
            </p:cNvPr>
            <p:cNvSpPr/>
            <p:nvPr/>
          </p:nvSpPr>
          <p:spPr>
            <a:xfrm>
              <a:off x="5488514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7" name="Freeform: Shape 616">
              <a:extLst>
                <a:ext uri="{FF2B5EF4-FFF2-40B4-BE49-F238E27FC236}">
                  <a16:creationId xmlns:a16="http://schemas.microsoft.com/office/drawing/2014/main" id="{9AB2D840-1BD8-AEB4-DBDC-9E86A0FF498C}"/>
                </a:ext>
              </a:extLst>
            </p:cNvPr>
            <p:cNvSpPr/>
            <p:nvPr/>
          </p:nvSpPr>
          <p:spPr>
            <a:xfrm>
              <a:off x="5545106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8" name="Freeform: Shape 617">
              <a:extLst>
                <a:ext uri="{FF2B5EF4-FFF2-40B4-BE49-F238E27FC236}">
                  <a16:creationId xmlns:a16="http://schemas.microsoft.com/office/drawing/2014/main" id="{8D5F819F-B1C2-7142-7440-9D0148E394B1}"/>
                </a:ext>
              </a:extLst>
            </p:cNvPr>
            <p:cNvSpPr/>
            <p:nvPr/>
          </p:nvSpPr>
          <p:spPr>
            <a:xfrm>
              <a:off x="5545106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9" name="Freeform: Shape 618">
              <a:extLst>
                <a:ext uri="{FF2B5EF4-FFF2-40B4-BE49-F238E27FC236}">
                  <a16:creationId xmlns:a16="http://schemas.microsoft.com/office/drawing/2014/main" id="{EF26D179-4B0D-8E80-F285-82D4CDE6127D}"/>
                </a:ext>
              </a:extLst>
            </p:cNvPr>
            <p:cNvSpPr/>
            <p:nvPr/>
          </p:nvSpPr>
          <p:spPr>
            <a:xfrm>
              <a:off x="5488514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0" name="Freeform: Shape 619">
              <a:extLst>
                <a:ext uri="{FF2B5EF4-FFF2-40B4-BE49-F238E27FC236}">
                  <a16:creationId xmlns:a16="http://schemas.microsoft.com/office/drawing/2014/main" id="{C7242980-C75F-2CEF-4901-1664A983D67F}"/>
                </a:ext>
              </a:extLst>
            </p:cNvPr>
            <p:cNvSpPr/>
            <p:nvPr/>
          </p:nvSpPr>
          <p:spPr>
            <a:xfrm>
              <a:off x="5537024" y="4433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1" name="Freeform: Shape 620">
              <a:extLst>
                <a:ext uri="{FF2B5EF4-FFF2-40B4-BE49-F238E27FC236}">
                  <a16:creationId xmlns:a16="http://schemas.microsoft.com/office/drawing/2014/main" id="{7DD11221-36A3-3705-496F-4D3CF694709E}"/>
                </a:ext>
              </a:extLst>
            </p:cNvPr>
            <p:cNvSpPr/>
            <p:nvPr/>
          </p:nvSpPr>
          <p:spPr>
            <a:xfrm>
              <a:off x="5488514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2" name="Freeform: Shape 621">
              <a:extLst>
                <a:ext uri="{FF2B5EF4-FFF2-40B4-BE49-F238E27FC236}">
                  <a16:creationId xmlns:a16="http://schemas.microsoft.com/office/drawing/2014/main" id="{64B216A5-4A59-40B8-3038-3169BCE053E8}"/>
                </a:ext>
              </a:extLst>
            </p:cNvPr>
            <p:cNvSpPr/>
            <p:nvPr/>
          </p:nvSpPr>
          <p:spPr>
            <a:xfrm>
              <a:off x="5537024" y="511263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3" name="Freeform: Shape 622">
              <a:extLst>
                <a:ext uri="{FF2B5EF4-FFF2-40B4-BE49-F238E27FC236}">
                  <a16:creationId xmlns:a16="http://schemas.microsoft.com/office/drawing/2014/main" id="{11960522-9173-2A23-42FC-EC7D3E07C577}"/>
                </a:ext>
              </a:extLst>
            </p:cNvPr>
            <p:cNvSpPr/>
            <p:nvPr/>
          </p:nvSpPr>
          <p:spPr>
            <a:xfrm>
              <a:off x="5488514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4" name="Freeform: Shape 623">
              <a:extLst>
                <a:ext uri="{FF2B5EF4-FFF2-40B4-BE49-F238E27FC236}">
                  <a16:creationId xmlns:a16="http://schemas.microsoft.com/office/drawing/2014/main" id="{6B9FDFA9-392D-1697-D741-0A895F573B74}"/>
                </a:ext>
              </a:extLst>
            </p:cNvPr>
            <p:cNvSpPr/>
            <p:nvPr/>
          </p:nvSpPr>
          <p:spPr>
            <a:xfrm>
              <a:off x="5714879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5" name="Freeform: Shape 624">
              <a:extLst>
                <a:ext uri="{FF2B5EF4-FFF2-40B4-BE49-F238E27FC236}">
                  <a16:creationId xmlns:a16="http://schemas.microsoft.com/office/drawing/2014/main" id="{D99267F9-645D-0762-A4F9-F9FA576DD902}"/>
                </a:ext>
              </a:extLst>
            </p:cNvPr>
            <p:cNvSpPr/>
            <p:nvPr/>
          </p:nvSpPr>
          <p:spPr>
            <a:xfrm>
              <a:off x="5714879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6" name="Freeform: Shape 625">
              <a:extLst>
                <a:ext uri="{FF2B5EF4-FFF2-40B4-BE49-F238E27FC236}">
                  <a16:creationId xmlns:a16="http://schemas.microsoft.com/office/drawing/2014/main" id="{98F2388F-7419-0B3C-47A0-15BFAC0FDC2B}"/>
                </a:ext>
              </a:extLst>
            </p:cNvPr>
            <p:cNvSpPr/>
            <p:nvPr/>
          </p:nvSpPr>
          <p:spPr>
            <a:xfrm>
              <a:off x="5763388" y="4433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7" name="Freeform: Shape 626">
              <a:extLst>
                <a:ext uri="{FF2B5EF4-FFF2-40B4-BE49-F238E27FC236}">
                  <a16:creationId xmlns:a16="http://schemas.microsoft.com/office/drawing/2014/main" id="{D831BC05-F2AA-7090-EAEE-8666004B0F07}"/>
                </a:ext>
              </a:extLst>
            </p:cNvPr>
            <p:cNvSpPr/>
            <p:nvPr/>
          </p:nvSpPr>
          <p:spPr>
            <a:xfrm>
              <a:off x="5714879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8" name="Freeform: Shape 627">
              <a:extLst>
                <a:ext uri="{FF2B5EF4-FFF2-40B4-BE49-F238E27FC236}">
                  <a16:creationId xmlns:a16="http://schemas.microsoft.com/office/drawing/2014/main" id="{CCD7AD74-DA2A-BDD9-F1F1-9FBE25A4FC90}"/>
                </a:ext>
              </a:extLst>
            </p:cNvPr>
            <p:cNvSpPr/>
            <p:nvPr/>
          </p:nvSpPr>
          <p:spPr>
            <a:xfrm>
              <a:off x="5771470" y="512071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9" name="Freeform: Shape 628">
              <a:extLst>
                <a:ext uri="{FF2B5EF4-FFF2-40B4-BE49-F238E27FC236}">
                  <a16:creationId xmlns:a16="http://schemas.microsoft.com/office/drawing/2014/main" id="{470C3C2C-D78E-666E-DFAD-0AC11199F4A2}"/>
                </a:ext>
              </a:extLst>
            </p:cNvPr>
            <p:cNvSpPr/>
            <p:nvPr/>
          </p:nvSpPr>
          <p:spPr>
            <a:xfrm>
              <a:off x="5771470" y="512071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0" name="Freeform: Shape 629">
              <a:extLst>
                <a:ext uri="{FF2B5EF4-FFF2-40B4-BE49-F238E27FC236}">
                  <a16:creationId xmlns:a16="http://schemas.microsoft.com/office/drawing/2014/main" id="{A7417F5E-409C-A2A4-915B-FD161163589B}"/>
                </a:ext>
              </a:extLst>
            </p:cNvPr>
            <p:cNvSpPr/>
            <p:nvPr/>
          </p:nvSpPr>
          <p:spPr>
            <a:xfrm>
              <a:off x="5714879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1" name="Freeform: Shape 630">
              <a:extLst>
                <a:ext uri="{FF2B5EF4-FFF2-40B4-BE49-F238E27FC236}">
                  <a16:creationId xmlns:a16="http://schemas.microsoft.com/office/drawing/2014/main" id="{C15DEEDC-3080-ED22-6AD9-227BB5C0ACD5}"/>
                </a:ext>
              </a:extLst>
            </p:cNvPr>
            <p:cNvSpPr/>
            <p:nvPr/>
          </p:nvSpPr>
          <p:spPr>
            <a:xfrm>
              <a:off x="5941243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2" name="Freeform: Shape 631">
              <a:extLst>
                <a:ext uri="{FF2B5EF4-FFF2-40B4-BE49-F238E27FC236}">
                  <a16:creationId xmlns:a16="http://schemas.microsoft.com/office/drawing/2014/main" id="{CDB910FF-9A0C-B146-FF72-6CE047DD0BC9}"/>
                </a:ext>
              </a:extLst>
            </p:cNvPr>
            <p:cNvSpPr/>
            <p:nvPr/>
          </p:nvSpPr>
          <p:spPr>
            <a:xfrm>
              <a:off x="5941243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3" name="Freeform: Shape 632">
              <a:extLst>
                <a:ext uri="{FF2B5EF4-FFF2-40B4-BE49-F238E27FC236}">
                  <a16:creationId xmlns:a16="http://schemas.microsoft.com/office/drawing/2014/main" id="{3D50F861-ED65-1363-FD43-F7110FE52CB1}"/>
                </a:ext>
              </a:extLst>
            </p:cNvPr>
            <p:cNvSpPr/>
            <p:nvPr/>
          </p:nvSpPr>
          <p:spPr>
            <a:xfrm>
              <a:off x="5989752" y="4433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4" name="Freeform: Shape 633">
              <a:extLst>
                <a:ext uri="{FF2B5EF4-FFF2-40B4-BE49-F238E27FC236}">
                  <a16:creationId xmlns:a16="http://schemas.microsoft.com/office/drawing/2014/main" id="{411F94E5-CF28-4524-5A10-FC9032FC1DFB}"/>
                </a:ext>
              </a:extLst>
            </p:cNvPr>
            <p:cNvSpPr/>
            <p:nvPr/>
          </p:nvSpPr>
          <p:spPr>
            <a:xfrm>
              <a:off x="5941243" y="506412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5" name="Freeform: Shape 634">
              <a:extLst>
                <a:ext uri="{FF2B5EF4-FFF2-40B4-BE49-F238E27FC236}">
                  <a16:creationId xmlns:a16="http://schemas.microsoft.com/office/drawing/2014/main" id="{9DD6D621-87F1-08C7-430E-3D694E35F54C}"/>
                </a:ext>
              </a:extLst>
            </p:cNvPr>
            <p:cNvSpPr/>
            <p:nvPr/>
          </p:nvSpPr>
          <p:spPr>
            <a:xfrm>
              <a:off x="5997834" y="5120711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6" name="Freeform: Shape 635">
              <a:extLst>
                <a:ext uri="{FF2B5EF4-FFF2-40B4-BE49-F238E27FC236}">
                  <a16:creationId xmlns:a16="http://schemas.microsoft.com/office/drawing/2014/main" id="{412403A6-5D21-174C-A714-2DC3E3DA4666}"/>
                </a:ext>
              </a:extLst>
            </p:cNvPr>
            <p:cNvSpPr/>
            <p:nvPr/>
          </p:nvSpPr>
          <p:spPr>
            <a:xfrm>
              <a:off x="5997834" y="5120711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7" name="Freeform: Shape 636">
              <a:extLst>
                <a:ext uri="{FF2B5EF4-FFF2-40B4-BE49-F238E27FC236}">
                  <a16:creationId xmlns:a16="http://schemas.microsoft.com/office/drawing/2014/main" id="{0AE3DAE8-F8E5-5986-D8FF-A63A024DCC9C}"/>
                </a:ext>
              </a:extLst>
            </p:cNvPr>
            <p:cNvSpPr/>
            <p:nvPr/>
          </p:nvSpPr>
          <p:spPr>
            <a:xfrm>
              <a:off x="5941243" y="529046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8" name="Freeform: Shape 637">
              <a:extLst>
                <a:ext uri="{FF2B5EF4-FFF2-40B4-BE49-F238E27FC236}">
                  <a16:creationId xmlns:a16="http://schemas.microsoft.com/office/drawing/2014/main" id="{4D1CEECD-568A-A2FF-9BBF-3477DFC7050C}"/>
                </a:ext>
              </a:extLst>
            </p:cNvPr>
            <p:cNvSpPr/>
            <p:nvPr/>
          </p:nvSpPr>
          <p:spPr>
            <a:xfrm>
              <a:off x="5989752" y="533896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9" name="Freeform: Shape 638">
              <a:extLst>
                <a:ext uri="{FF2B5EF4-FFF2-40B4-BE49-F238E27FC236}">
                  <a16:creationId xmlns:a16="http://schemas.microsoft.com/office/drawing/2014/main" id="{8666C9DF-F092-39FA-A02E-ACD173401658}"/>
                </a:ext>
              </a:extLst>
            </p:cNvPr>
            <p:cNvSpPr/>
            <p:nvPr/>
          </p:nvSpPr>
          <p:spPr>
            <a:xfrm>
              <a:off x="6167607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0" name="Freeform: Shape 639">
              <a:extLst>
                <a:ext uri="{FF2B5EF4-FFF2-40B4-BE49-F238E27FC236}">
                  <a16:creationId xmlns:a16="http://schemas.microsoft.com/office/drawing/2014/main" id="{2ACFE56B-2879-E0D5-680D-C90952E99BB1}"/>
                </a:ext>
              </a:extLst>
            </p:cNvPr>
            <p:cNvSpPr/>
            <p:nvPr/>
          </p:nvSpPr>
          <p:spPr>
            <a:xfrm>
              <a:off x="6224198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1" name="Freeform: Shape 640">
              <a:extLst>
                <a:ext uri="{FF2B5EF4-FFF2-40B4-BE49-F238E27FC236}">
                  <a16:creationId xmlns:a16="http://schemas.microsoft.com/office/drawing/2014/main" id="{CC4BD487-4CE0-6141-1EC9-23C8BBE163ED}"/>
                </a:ext>
              </a:extLst>
            </p:cNvPr>
            <p:cNvSpPr/>
            <p:nvPr/>
          </p:nvSpPr>
          <p:spPr>
            <a:xfrm>
              <a:off x="6224198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2" name="Freeform: Shape 641">
              <a:extLst>
                <a:ext uri="{FF2B5EF4-FFF2-40B4-BE49-F238E27FC236}">
                  <a16:creationId xmlns:a16="http://schemas.microsoft.com/office/drawing/2014/main" id="{E7C50761-AEEA-44FC-3BC8-3D878BDE4463}"/>
                </a:ext>
              </a:extLst>
            </p:cNvPr>
            <p:cNvSpPr/>
            <p:nvPr/>
          </p:nvSpPr>
          <p:spPr>
            <a:xfrm>
              <a:off x="6167607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3" name="Freeform: Shape 642">
              <a:extLst>
                <a:ext uri="{FF2B5EF4-FFF2-40B4-BE49-F238E27FC236}">
                  <a16:creationId xmlns:a16="http://schemas.microsoft.com/office/drawing/2014/main" id="{B7532793-B184-AABF-0440-B15466427AC8}"/>
                </a:ext>
              </a:extLst>
            </p:cNvPr>
            <p:cNvSpPr/>
            <p:nvPr/>
          </p:nvSpPr>
          <p:spPr>
            <a:xfrm>
              <a:off x="6393972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4" name="Freeform: Shape 643">
              <a:extLst>
                <a:ext uri="{FF2B5EF4-FFF2-40B4-BE49-F238E27FC236}">
                  <a16:creationId xmlns:a16="http://schemas.microsoft.com/office/drawing/2014/main" id="{1AEF43BF-DEE0-38A4-D5E1-2B91C22585FA}"/>
                </a:ext>
              </a:extLst>
            </p:cNvPr>
            <p:cNvSpPr/>
            <p:nvPr/>
          </p:nvSpPr>
          <p:spPr>
            <a:xfrm>
              <a:off x="6450563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5" name="Freeform: Shape 644">
              <a:extLst>
                <a:ext uri="{FF2B5EF4-FFF2-40B4-BE49-F238E27FC236}">
                  <a16:creationId xmlns:a16="http://schemas.microsoft.com/office/drawing/2014/main" id="{FE286991-9BBE-A0FB-08EB-9C8087DB2AD5}"/>
                </a:ext>
              </a:extLst>
            </p:cNvPr>
            <p:cNvSpPr/>
            <p:nvPr/>
          </p:nvSpPr>
          <p:spPr>
            <a:xfrm>
              <a:off x="6450563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6" name="Freeform: Shape 645">
              <a:extLst>
                <a:ext uri="{FF2B5EF4-FFF2-40B4-BE49-F238E27FC236}">
                  <a16:creationId xmlns:a16="http://schemas.microsoft.com/office/drawing/2014/main" id="{2501DFDD-2EB7-A7B4-2D84-00B41F69B9D8}"/>
                </a:ext>
              </a:extLst>
            </p:cNvPr>
            <p:cNvSpPr/>
            <p:nvPr/>
          </p:nvSpPr>
          <p:spPr>
            <a:xfrm>
              <a:off x="6393972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7" name="Freeform: Shape 646">
              <a:extLst>
                <a:ext uri="{FF2B5EF4-FFF2-40B4-BE49-F238E27FC236}">
                  <a16:creationId xmlns:a16="http://schemas.microsoft.com/office/drawing/2014/main" id="{5EBC5F80-BBC6-AADF-4217-0FB63CBAF4B8}"/>
                </a:ext>
              </a:extLst>
            </p:cNvPr>
            <p:cNvSpPr/>
            <p:nvPr/>
          </p:nvSpPr>
          <p:spPr>
            <a:xfrm>
              <a:off x="6442481" y="4433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8" name="Freeform: Shape 647">
              <a:extLst>
                <a:ext uri="{FF2B5EF4-FFF2-40B4-BE49-F238E27FC236}">
                  <a16:creationId xmlns:a16="http://schemas.microsoft.com/office/drawing/2014/main" id="{9C910C53-9EE1-22D4-8067-F7186A759764}"/>
                </a:ext>
              </a:extLst>
            </p:cNvPr>
            <p:cNvSpPr/>
            <p:nvPr/>
          </p:nvSpPr>
          <p:spPr>
            <a:xfrm>
              <a:off x="6620336" y="4158780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9" name="Freeform: Shape 648">
              <a:extLst>
                <a:ext uri="{FF2B5EF4-FFF2-40B4-BE49-F238E27FC236}">
                  <a16:creationId xmlns:a16="http://schemas.microsoft.com/office/drawing/2014/main" id="{F9DAD029-26D5-C0C7-C0F0-58D2C4859902}"/>
                </a:ext>
              </a:extLst>
            </p:cNvPr>
            <p:cNvSpPr/>
            <p:nvPr/>
          </p:nvSpPr>
          <p:spPr>
            <a:xfrm>
              <a:off x="6676927" y="421536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0" name="Freeform: Shape 649">
              <a:extLst>
                <a:ext uri="{FF2B5EF4-FFF2-40B4-BE49-F238E27FC236}">
                  <a16:creationId xmlns:a16="http://schemas.microsoft.com/office/drawing/2014/main" id="{98A7D762-020D-E35C-CD74-16E5B5CE7531}"/>
                </a:ext>
              </a:extLst>
            </p:cNvPr>
            <p:cNvSpPr/>
            <p:nvPr/>
          </p:nvSpPr>
          <p:spPr>
            <a:xfrm>
              <a:off x="6676927" y="421536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1" name="Freeform: Shape 650">
              <a:extLst>
                <a:ext uri="{FF2B5EF4-FFF2-40B4-BE49-F238E27FC236}">
                  <a16:creationId xmlns:a16="http://schemas.microsoft.com/office/drawing/2014/main" id="{78F5A702-AD83-9522-C43E-99786B35AF91}"/>
                </a:ext>
              </a:extLst>
            </p:cNvPr>
            <p:cNvSpPr/>
            <p:nvPr/>
          </p:nvSpPr>
          <p:spPr>
            <a:xfrm>
              <a:off x="6620336" y="4385117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2" name="Freeform: Shape 651">
              <a:extLst>
                <a:ext uri="{FF2B5EF4-FFF2-40B4-BE49-F238E27FC236}">
                  <a16:creationId xmlns:a16="http://schemas.microsoft.com/office/drawing/2014/main" id="{4E02CB2B-D1C4-F4AB-6D64-C525AE4B8341}"/>
                </a:ext>
              </a:extLst>
            </p:cNvPr>
            <p:cNvSpPr/>
            <p:nvPr/>
          </p:nvSpPr>
          <p:spPr>
            <a:xfrm>
              <a:off x="6668845" y="4433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5" name="Freeform: Shape 654">
              <a:extLst>
                <a:ext uri="{FF2B5EF4-FFF2-40B4-BE49-F238E27FC236}">
                  <a16:creationId xmlns:a16="http://schemas.microsoft.com/office/drawing/2014/main" id="{9009FD8C-1772-E6FD-6D11-94B019D5CE32}"/>
                </a:ext>
              </a:extLst>
            </p:cNvPr>
            <p:cNvSpPr/>
            <p:nvPr/>
          </p:nvSpPr>
          <p:spPr>
            <a:xfrm>
              <a:off x="925740" y="690037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6" name="Freeform: Shape 655">
              <a:extLst>
                <a:ext uri="{FF2B5EF4-FFF2-40B4-BE49-F238E27FC236}">
                  <a16:creationId xmlns:a16="http://schemas.microsoft.com/office/drawing/2014/main" id="{21AEA45B-F127-C781-0CFA-6942EACCDD43}"/>
                </a:ext>
              </a:extLst>
            </p:cNvPr>
            <p:cNvSpPr/>
            <p:nvPr/>
          </p:nvSpPr>
          <p:spPr>
            <a:xfrm>
              <a:off x="982331" y="695696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7" name="Freeform: Shape 656">
              <a:extLst>
                <a:ext uri="{FF2B5EF4-FFF2-40B4-BE49-F238E27FC236}">
                  <a16:creationId xmlns:a16="http://schemas.microsoft.com/office/drawing/2014/main" id="{0F8384A8-46AD-3407-4011-000FA8A7CF19}"/>
                </a:ext>
              </a:extLst>
            </p:cNvPr>
            <p:cNvSpPr/>
            <p:nvPr/>
          </p:nvSpPr>
          <p:spPr>
            <a:xfrm>
              <a:off x="982331" y="695696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8" name="Freeform: Shape 657">
              <a:extLst>
                <a:ext uri="{FF2B5EF4-FFF2-40B4-BE49-F238E27FC236}">
                  <a16:creationId xmlns:a16="http://schemas.microsoft.com/office/drawing/2014/main" id="{9377778E-87C7-31E0-0C3D-B88066E14292}"/>
                </a:ext>
              </a:extLst>
            </p:cNvPr>
            <p:cNvSpPr/>
            <p:nvPr/>
          </p:nvSpPr>
          <p:spPr>
            <a:xfrm>
              <a:off x="925740" y="712671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9" name="Freeform: Shape 658">
              <a:extLst>
                <a:ext uri="{FF2B5EF4-FFF2-40B4-BE49-F238E27FC236}">
                  <a16:creationId xmlns:a16="http://schemas.microsoft.com/office/drawing/2014/main" id="{5BAF8F5B-F518-68FE-D503-000ED094BE3F}"/>
                </a:ext>
              </a:extLst>
            </p:cNvPr>
            <p:cNvSpPr/>
            <p:nvPr/>
          </p:nvSpPr>
          <p:spPr>
            <a:xfrm>
              <a:off x="925740" y="735305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0" name="Freeform: Shape 659">
              <a:extLst>
                <a:ext uri="{FF2B5EF4-FFF2-40B4-BE49-F238E27FC236}">
                  <a16:creationId xmlns:a16="http://schemas.microsoft.com/office/drawing/2014/main" id="{624B5AEB-6209-5B35-E1BF-6C69108A3EF1}"/>
                </a:ext>
              </a:extLst>
            </p:cNvPr>
            <p:cNvSpPr/>
            <p:nvPr/>
          </p:nvSpPr>
          <p:spPr>
            <a:xfrm>
              <a:off x="982331" y="740963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1" name="Freeform: Shape 660">
              <a:extLst>
                <a:ext uri="{FF2B5EF4-FFF2-40B4-BE49-F238E27FC236}">
                  <a16:creationId xmlns:a16="http://schemas.microsoft.com/office/drawing/2014/main" id="{D67A35E4-9EF3-EE62-6F24-8888E75412DE}"/>
                </a:ext>
              </a:extLst>
            </p:cNvPr>
            <p:cNvSpPr/>
            <p:nvPr/>
          </p:nvSpPr>
          <p:spPr>
            <a:xfrm>
              <a:off x="982331" y="740963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2" name="Freeform: Shape 661">
              <a:extLst>
                <a:ext uri="{FF2B5EF4-FFF2-40B4-BE49-F238E27FC236}">
                  <a16:creationId xmlns:a16="http://schemas.microsoft.com/office/drawing/2014/main" id="{F8CC3D1D-FCD1-D228-41C3-7E0DD2A966A9}"/>
                </a:ext>
              </a:extLst>
            </p:cNvPr>
            <p:cNvSpPr/>
            <p:nvPr/>
          </p:nvSpPr>
          <p:spPr>
            <a:xfrm>
              <a:off x="925740" y="757938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3" name="Freeform: Shape 662">
              <a:extLst>
                <a:ext uri="{FF2B5EF4-FFF2-40B4-BE49-F238E27FC236}">
                  <a16:creationId xmlns:a16="http://schemas.microsoft.com/office/drawing/2014/main" id="{80D694E2-E2A4-5642-AEDF-C7A86789261B}"/>
                </a:ext>
              </a:extLst>
            </p:cNvPr>
            <p:cNvSpPr/>
            <p:nvPr/>
          </p:nvSpPr>
          <p:spPr>
            <a:xfrm>
              <a:off x="982331" y="763597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4" name="Freeform: Shape 663">
              <a:extLst>
                <a:ext uri="{FF2B5EF4-FFF2-40B4-BE49-F238E27FC236}">
                  <a16:creationId xmlns:a16="http://schemas.microsoft.com/office/drawing/2014/main" id="{CA7DB4D3-1841-3352-4188-1C2A83B0F418}"/>
                </a:ext>
              </a:extLst>
            </p:cNvPr>
            <p:cNvSpPr/>
            <p:nvPr/>
          </p:nvSpPr>
          <p:spPr>
            <a:xfrm>
              <a:off x="982331" y="763597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5" name="Freeform: Shape 664">
              <a:extLst>
                <a:ext uri="{FF2B5EF4-FFF2-40B4-BE49-F238E27FC236}">
                  <a16:creationId xmlns:a16="http://schemas.microsoft.com/office/drawing/2014/main" id="{7BD9CA9A-CBED-AE1E-BC0F-683C7328F283}"/>
                </a:ext>
              </a:extLst>
            </p:cNvPr>
            <p:cNvSpPr/>
            <p:nvPr/>
          </p:nvSpPr>
          <p:spPr>
            <a:xfrm>
              <a:off x="925740" y="780572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6" name="Freeform: Shape 665">
              <a:extLst>
                <a:ext uri="{FF2B5EF4-FFF2-40B4-BE49-F238E27FC236}">
                  <a16:creationId xmlns:a16="http://schemas.microsoft.com/office/drawing/2014/main" id="{8D6E947B-C37B-1E8C-4459-D8855FE5A769}"/>
                </a:ext>
              </a:extLst>
            </p:cNvPr>
            <p:cNvSpPr/>
            <p:nvPr/>
          </p:nvSpPr>
          <p:spPr>
            <a:xfrm>
              <a:off x="925740" y="803206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7" name="Freeform: Shape 666">
              <a:extLst>
                <a:ext uri="{FF2B5EF4-FFF2-40B4-BE49-F238E27FC236}">
                  <a16:creationId xmlns:a16="http://schemas.microsoft.com/office/drawing/2014/main" id="{6266DB4B-5F3E-FEB2-B5F1-BD93CDED46F6}"/>
                </a:ext>
              </a:extLst>
            </p:cNvPr>
            <p:cNvSpPr/>
            <p:nvPr/>
          </p:nvSpPr>
          <p:spPr>
            <a:xfrm>
              <a:off x="982331" y="808864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8" name="Freeform: Shape 667">
              <a:extLst>
                <a:ext uri="{FF2B5EF4-FFF2-40B4-BE49-F238E27FC236}">
                  <a16:creationId xmlns:a16="http://schemas.microsoft.com/office/drawing/2014/main" id="{C7A33EF6-E2DD-EBBA-1EE0-2729A8AD91B8}"/>
                </a:ext>
              </a:extLst>
            </p:cNvPr>
            <p:cNvSpPr/>
            <p:nvPr/>
          </p:nvSpPr>
          <p:spPr>
            <a:xfrm>
              <a:off x="982331" y="808864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9" name="Freeform: Shape 668">
              <a:extLst>
                <a:ext uri="{FF2B5EF4-FFF2-40B4-BE49-F238E27FC236}">
                  <a16:creationId xmlns:a16="http://schemas.microsoft.com/office/drawing/2014/main" id="{1999EC69-2369-0362-3739-70DA5EE99E58}"/>
                </a:ext>
              </a:extLst>
            </p:cNvPr>
            <p:cNvSpPr/>
            <p:nvPr/>
          </p:nvSpPr>
          <p:spPr>
            <a:xfrm>
              <a:off x="925740" y="825839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0" name="Freeform: Shape 669">
              <a:extLst>
                <a:ext uri="{FF2B5EF4-FFF2-40B4-BE49-F238E27FC236}">
                  <a16:creationId xmlns:a16="http://schemas.microsoft.com/office/drawing/2014/main" id="{876CA084-9304-F046-71C7-254C91F7999F}"/>
                </a:ext>
              </a:extLst>
            </p:cNvPr>
            <p:cNvSpPr/>
            <p:nvPr/>
          </p:nvSpPr>
          <p:spPr>
            <a:xfrm>
              <a:off x="974249" y="8306901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1" name="Freeform: Shape 670">
              <a:extLst>
                <a:ext uri="{FF2B5EF4-FFF2-40B4-BE49-F238E27FC236}">
                  <a16:creationId xmlns:a16="http://schemas.microsoft.com/office/drawing/2014/main" id="{52B55742-1800-96AD-41FE-F1ED511E0D95}"/>
                </a:ext>
              </a:extLst>
            </p:cNvPr>
            <p:cNvSpPr/>
            <p:nvPr/>
          </p:nvSpPr>
          <p:spPr>
            <a:xfrm>
              <a:off x="925740" y="84847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2" name="Freeform: Shape 671">
              <a:extLst>
                <a:ext uri="{FF2B5EF4-FFF2-40B4-BE49-F238E27FC236}">
                  <a16:creationId xmlns:a16="http://schemas.microsoft.com/office/drawing/2014/main" id="{1FA24619-648B-E13D-B6A8-2E42B9F1329E}"/>
                </a:ext>
              </a:extLst>
            </p:cNvPr>
            <p:cNvSpPr/>
            <p:nvPr/>
          </p:nvSpPr>
          <p:spPr>
            <a:xfrm>
              <a:off x="974249" y="8533238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3" name="Freeform: Shape 672">
              <a:extLst>
                <a:ext uri="{FF2B5EF4-FFF2-40B4-BE49-F238E27FC236}">
                  <a16:creationId xmlns:a16="http://schemas.microsoft.com/office/drawing/2014/main" id="{171CB127-EB02-2B7B-7A46-BD340746BBEA}"/>
                </a:ext>
              </a:extLst>
            </p:cNvPr>
            <p:cNvSpPr/>
            <p:nvPr/>
          </p:nvSpPr>
          <p:spPr>
            <a:xfrm>
              <a:off x="1152104" y="667404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4" name="Freeform: Shape 673">
              <a:extLst>
                <a:ext uri="{FF2B5EF4-FFF2-40B4-BE49-F238E27FC236}">
                  <a16:creationId xmlns:a16="http://schemas.microsoft.com/office/drawing/2014/main" id="{BDD393D1-4DC1-09F2-FC65-30380E5B5CAA}"/>
                </a:ext>
              </a:extLst>
            </p:cNvPr>
            <p:cNvSpPr/>
            <p:nvPr/>
          </p:nvSpPr>
          <p:spPr>
            <a:xfrm>
              <a:off x="1208695" y="673062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5" name="Freeform: Shape 674">
              <a:extLst>
                <a:ext uri="{FF2B5EF4-FFF2-40B4-BE49-F238E27FC236}">
                  <a16:creationId xmlns:a16="http://schemas.microsoft.com/office/drawing/2014/main" id="{355DE159-E4AC-0A27-4396-EF103EED2E7B}"/>
                </a:ext>
              </a:extLst>
            </p:cNvPr>
            <p:cNvSpPr/>
            <p:nvPr/>
          </p:nvSpPr>
          <p:spPr>
            <a:xfrm>
              <a:off x="1208695" y="673062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6" name="Freeform: Shape 675">
              <a:extLst>
                <a:ext uri="{FF2B5EF4-FFF2-40B4-BE49-F238E27FC236}">
                  <a16:creationId xmlns:a16="http://schemas.microsoft.com/office/drawing/2014/main" id="{03B1EB35-9118-BFC1-598A-221425BFD722}"/>
                </a:ext>
              </a:extLst>
            </p:cNvPr>
            <p:cNvSpPr/>
            <p:nvPr/>
          </p:nvSpPr>
          <p:spPr>
            <a:xfrm>
              <a:off x="1152104" y="690037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7" name="Freeform: Shape 676">
              <a:extLst>
                <a:ext uri="{FF2B5EF4-FFF2-40B4-BE49-F238E27FC236}">
                  <a16:creationId xmlns:a16="http://schemas.microsoft.com/office/drawing/2014/main" id="{C08D6295-47AC-0651-3173-76E2C43526FA}"/>
                </a:ext>
              </a:extLst>
            </p:cNvPr>
            <p:cNvSpPr/>
            <p:nvPr/>
          </p:nvSpPr>
          <p:spPr>
            <a:xfrm>
              <a:off x="1208695" y="695696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8" name="Freeform: Shape 677">
              <a:extLst>
                <a:ext uri="{FF2B5EF4-FFF2-40B4-BE49-F238E27FC236}">
                  <a16:creationId xmlns:a16="http://schemas.microsoft.com/office/drawing/2014/main" id="{AC8A01A1-DFD6-BF60-1844-63997B717E1D}"/>
                </a:ext>
              </a:extLst>
            </p:cNvPr>
            <p:cNvSpPr/>
            <p:nvPr/>
          </p:nvSpPr>
          <p:spPr>
            <a:xfrm>
              <a:off x="1208695" y="695696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9" name="Freeform: Shape 678">
              <a:extLst>
                <a:ext uri="{FF2B5EF4-FFF2-40B4-BE49-F238E27FC236}">
                  <a16:creationId xmlns:a16="http://schemas.microsoft.com/office/drawing/2014/main" id="{EEC3D1C6-D05A-217F-EEE2-B1C3F1EA3874}"/>
                </a:ext>
              </a:extLst>
            </p:cNvPr>
            <p:cNvSpPr/>
            <p:nvPr/>
          </p:nvSpPr>
          <p:spPr>
            <a:xfrm>
              <a:off x="1152104" y="712671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0" name="Freeform: Shape 679">
              <a:extLst>
                <a:ext uri="{FF2B5EF4-FFF2-40B4-BE49-F238E27FC236}">
                  <a16:creationId xmlns:a16="http://schemas.microsoft.com/office/drawing/2014/main" id="{1CDB04FD-05E8-EA36-E9C9-E58275CCB21A}"/>
                </a:ext>
              </a:extLst>
            </p:cNvPr>
            <p:cNvSpPr/>
            <p:nvPr/>
          </p:nvSpPr>
          <p:spPr>
            <a:xfrm>
              <a:off x="1152104" y="735305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1" name="Freeform: Shape 680">
              <a:extLst>
                <a:ext uri="{FF2B5EF4-FFF2-40B4-BE49-F238E27FC236}">
                  <a16:creationId xmlns:a16="http://schemas.microsoft.com/office/drawing/2014/main" id="{CFF053C2-7367-4E7C-7E63-8C2706C40A7F}"/>
                </a:ext>
              </a:extLst>
            </p:cNvPr>
            <p:cNvSpPr/>
            <p:nvPr/>
          </p:nvSpPr>
          <p:spPr>
            <a:xfrm>
              <a:off x="1208695" y="740963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2" name="Freeform: Shape 681">
              <a:extLst>
                <a:ext uri="{FF2B5EF4-FFF2-40B4-BE49-F238E27FC236}">
                  <a16:creationId xmlns:a16="http://schemas.microsoft.com/office/drawing/2014/main" id="{CB3F67C9-8755-2DCA-504A-13D31F31D927}"/>
                </a:ext>
              </a:extLst>
            </p:cNvPr>
            <p:cNvSpPr/>
            <p:nvPr/>
          </p:nvSpPr>
          <p:spPr>
            <a:xfrm>
              <a:off x="1208695" y="740963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3" name="Freeform: Shape 682">
              <a:extLst>
                <a:ext uri="{FF2B5EF4-FFF2-40B4-BE49-F238E27FC236}">
                  <a16:creationId xmlns:a16="http://schemas.microsoft.com/office/drawing/2014/main" id="{9D7FE233-2F26-9AAC-A81F-CCED1A6B5785}"/>
                </a:ext>
              </a:extLst>
            </p:cNvPr>
            <p:cNvSpPr/>
            <p:nvPr/>
          </p:nvSpPr>
          <p:spPr>
            <a:xfrm>
              <a:off x="1152104" y="757938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4" name="Freeform: Shape 683">
              <a:extLst>
                <a:ext uri="{FF2B5EF4-FFF2-40B4-BE49-F238E27FC236}">
                  <a16:creationId xmlns:a16="http://schemas.microsoft.com/office/drawing/2014/main" id="{3ACFF8DB-457E-B511-BD69-538A09687962}"/>
                </a:ext>
              </a:extLst>
            </p:cNvPr>
            <p:cNvSpPr/>
            <p:nvPr/>
          </p:nvSpPr>
          <p:spPr>
            <a:xfrm>
              <a:off x="1208695" y="763597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5" name="Freeform: Shape 684">
              <a:extLst>
                <a:ext uri="{FF2B5EF4-FFF2-40B4-BE49-F238E27FC236}">
                  <a16:creationId xmlns:a16="http://schemas.microsoft.com/office/drawing/2014/main" id="{AB4782A6-BCEC-A545-C22E-115473A78279}"/>
                </a:ext>
              </a:extLst>
            </p:cNvPr>
            <p:cNvSpPr/>
            <p:nvPr/>
          </p:nvSpPr>
          <p:spPr>
            <a:xfrm>
              <a:off x="1208695" y="763597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6" name="Freeform: Shape 685">
              <a:extLst>
                <a:ext uri="{FF2B5EF4-FFF2-40B4-BE49-F238E27FC236}">
                  <a16:creationId xmlns:a16="http://schemas.microsoft.com/office/drawing/2014/main" id="{5FBA7E07-12AC-69FD-A6B2-FFF736227DEB}"/>
                </a:ext>
              </a:extLst>
            </p:cNvPr>
            <p:cNvSpPr/>
            <p:nvPr/>
          </p:nvSpPr>
          <p:spPr>
            <a:xfrm>
              <a:off x="1152104" y="780572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7" name="Freeform: Shape 686">
              <a:extLst>
                <a:ext uri="{FF2B5EF4-FFF2-40B4-BE49-F238E27FC236}">
                  <a16:creationId xmlns:a16="http://schemas.microsoft.com/office/drawing/2014/main" id="{A6785F20-956D-02B5-8005-303976BA6B38}"/>
                </a:ext>
              </a:extLst>
            </p:cNvPr>
            <p:cNvSpPr/>
            <p:nvPr/>
          </p:nvSpPr>
          <p:spPr>
            <a:xfrm>
              <a:off x="1152104" y="803206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8" name="Freeform: Shape 687">
              <a:extLst>
                <a:ext uri="{FF2B5EF4-FFF2-40B4-BE49-F238E27FC236}">
                  <a16:creationId xmlns:a16="http://schemas.microsoft.com/office/drawing/2014/main" id="{6B88C3CF-7BAE-1A94-3C04-1B1538735D4D}"/>
                </a:ext>
              </a:extLst>
            </p:cNvPr>
            <p:cNvSpPr/>
            <p:nvPr/>
          </p:nvSpPr>
          <p:spPr>
            <a:xfrm>
              <a:off x="1208695" y="808864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9" name="Freeform: Shape 688">
              <a:extLst>
                <a:ext uri="{FF2B5EF4-FFF2-40B4-BE49-F238E27FC236}">
                  <a16:creationId xmlns:a16="http://schemas.microsoft.com/office/drawing/2014/main" id="{33BBF92E-6744-D4B0-72D9-BABE09194C1D}"/>
                </a:ext>
              </a:extLst>
            </p:cNvPr>
            <p:cNvSpPr/>
            <p:nvPr/>
          </p:nvSpPr>
          <p:spPr>
            <a:xfrm>
              <a:off x="1208695" y="808864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0" name="Freeform: Shape 689">
              <a:extLst>
                <a:ext uri="{FF2B5EF4-FFF2-40B4-BE49-F238E27FC236}">
                  <a16:creationId xmlns:a16="http://schemas.microsoft.com/office/drawing/2014/main" id="{3A650BE2-A469-8125-3026-33B2B1B61CFB}"/>
                </a:ext>
              </a:extLst>
            </p:cNvPr>
            <p:cNvSpPr/>
            <p:nvPr/>
          </p:nvSpPr>
          <p:spPr>
            <a:xfrm>
              <a:off x="1152104" y="825839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1" name="Freeform: Shape 690">
              <a:extLst>
                <a:ext uri="{FF2B5EF4-FFF2-40B4-BE49-F238E27FC236}">
                  <a16:creationId xmlns:a16="http://schemas.microsoft.com/office/drawing/2014/main" id="{EFB0488E-B17E-BD69-92E9-B79430FC75D4}"/>
                </a:ext>
              </a:extLst>
            </p:cNvPr>
            <p:cNvSpPr/>
            <p:nvPr/>
          </p:nvSpPr>
          <p:spPr>
            <a:xfrm>
              <a:off x="1208695" y="831498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2" name="Freeform: Shape 691">
              <a:extLst>
                <a:ext uri="{FF2B5EF4-FFF2-40B4-BE49-F238E27FC236}">
                  <a16:creationId xmlns:a16="http://schemas.microsoft.com/office/drawing/2014/main" id="{7093A98C-4024-4062-7300-75DB93892A0D}"/>
                </a:ext>
              </a:extLst>
            </p:cNvPr>
            <p:cNvSpPr/>
            <p:nvPr/>
          </p:nvSpPr>
          <p:spPr>
            <a:xfrm>
              <a:off x="1208695" y="831498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3" name="Freeform: Shape 692">
              <a:extLst>
                <a:ext uri="{FF2B5EF4-FFF2-40B4-BE49-F238E27FC236}">
                  <a16:creationId xmlns:a16="http://schemas.microsoft.com/office/drawing/2014/main" id="{FFBF976E-2055-F168-D9A0-46E224C695FE}"/>
                </a:ext>
              </a:extLst>
            </p:cNvPr>
            <p:cNvSpPr/>
            <p:nvPr/>
          </p:nvSpPr>
          <p:spPr>
            <a:xfrm>
              <a:off x="1152104" y="84847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4" name="Freeform: Shape 693">
              <a:extLst>
                <a:ext uri="{FF2B5EF4-FFF2-40B4-BE49-F238E27FC236}">
                  <a16:creationId xmlns:a16="http://schemas.microsoft.com/office/drawing/2014/main" id="{C03ACA0A-BBE9-5547-4B65-85D383E5D5E8}"/>
                </a:ext>
              </a:extLst>
            </p:cNvPr>
            <p:cNvSpPr/>
            <p:nvPr/>
          </p:nvSpPr>
          <p:spPr>
            <a:xfrm>
              <a:off x="1152104" y="871107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5" name="Freeform: Shape 694">
              <a:extLst>
                <a:ext uri="{FF2B5EF4-FFF2-40B4-BE49-F238E27FC236}">
                  <a16:creationId xmlns:a16="http://schemas.microsoft.com/office/drawing/2014/main" id="{A689373F-0F4E-9657-4F83-52947B1C3728}"/>
                </a:ext>
              </a:extLst>
            </p:cNvPr>
            <p:cNvSpPr/>
            <p:nvPr/>
          </p:nvSpPr>
          <p:spPr>
            <a:xfrm>
              <a:off x="1208695" y="8767655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6" name="Freeform: Shape 695">
              <a:extLst>
                <a:ext uri="{FF2B5EF4-FFF2-40B4-BE49-F238E27FC236}">
                  <a16:creationId xmlns:a16="http://schemas.microsoft.com/office/drawing/2014/main" id="{2F301EF3-35B1-CDA7-D155-DDF588BE5063}"/>
                </a:ext>
              </a:extLst>
            </p:cNvPr>
            <p:cNvSpPr/>
            <p:nvPr/>
          </p:nvSpPr>
          <p:spPr>
            <a:xfrm>
              <a:off x="1208695" y="8767655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7" name="Freeform: Shape 696">
              <a:extLst>
                <a:ext uri="{FF2B5EF4-FFF2-40B4-BE49-F238E27FC236}">
                  <a16:creationId xmlns:a16="http://schemas.microsoft.com/office/drawing/2014/main" id="{8BB818F8-111F-4963-0EDD-F38A56DB6CC6}"/>
                </a:ext>
              </a:extLst>
            </p:cNvPr>
            <p:cNvSpPr/>
            <p:nvPr/>
          </p:nvSpPr>
          <p:spPr>
            <a:xfrm>
              <a:off x="1378468" y="667404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8" name="Freeform: Shape 697">
              <a:extLst>
                <a:ext uri="{FF2B5EF4-FFF2-40B4-BE49-F238E27FC236}">
                  <a16:creationId xmlns:a16="http://schemas.microsoft.com/office/drawing/2014/main" id="{B8CBD81E-8713-1903-CFCF-0D2F9CF422D6}"/>
                </a:ext>
              </a:extLst>
            </p:cNvPr>
            <p:cNvSpPr/>
            <p:nvPr/>
          </p:nvSpPr>
          <p:spPr>
            <a:xfrm>
              <a:off x="1435060" y="673062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9" name="Freeform: Shape 698">
              <a:extLst>
                <a:ext uri="{FF2B5EF4-FFF2-40B4-BE49-F238E27FC236}">
                  <a16:creationId xmlns:a16="http://schemas.microsoft.com/office/drawing/2014/main" id="{4D5A59FD-8A00-D2CA-2977-7FCBDD182E0A}"/>
                </a:ext>
              </a:extLst>
            </p:cNvPr>
            <p:cNvSpPr/>
            <p:nvPr/>
          </p:nvSpPr>
          <p:spPr>
            <a:xfrm>
              <a:off x="1435060" y="673062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0" name="Freeform: Shape 699">
              <a:extLst>
                <a:ext uri="{FF2B5EF4-FFF2-40B4-BE49-F238E27FC236}">
                  <a16:creationId xmlns:a16="http://schemas.microsoft.com/office/drawing/2014/main" id="{6BA57035-1C7A-67B3-4719-F99598961F22}"/>
                </a:ext>
              </a:extLst>
            </p:cNvPr>
            <p:cNvSpPr/>
            <p:nvPr/>
          </p:nvSpPr>
          <p:spPr>
            <a:xfrm>
              <a:off x="1378468" y="690037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1" name="Freeform: Shape 700">
              <a:extLst>
                <a:ext uri="{FF2B5EF4-FFF2-40B4-BE49-F238E27FC236}">
                  <a16:creationId xmlns:a16="http://schemas.microsoft.com/office/drawing/2014/main" id="{B12A21B4-8651-CFD1-EA3A-677A17728966}"/>
                </a:ext>
              </a:extLst>
            </p:cNvPr>
            <p:cNvSpPr/>
            <p:nvPr/>
          </p:nvSpPr>
          <p:spPr>
            <a:xfrm>
              <a:off x="1435060" y="695696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2" name="Freeform: Shape 701">
              <a:extLst>
                <a:ext uri="{FF2B5EF4-FFF2-40B4-BE49-F238E27FC236}">
                  <a16:creationId xmlns:a16="http://schemas.microsoft.com/office/drawing/2014/main" id="{5737ADC4-9B1F-068B-009F-C90154218FD4}"/>
                </a:ext>
              </a:extLst>
            </p:cNvPr>
            <p:cNvSpPr/>
            <p:nvPr/>
          </p:nvSpPr>
          <p:spPr>
            <a:xfrm>
              <a:off x="1435060" y="695696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3" name="Freeform: Shape 702">
              <a:extLst>
                <a:ext uri="{FF2B5EF4-FFF2-40B4-BE49-F238E27FC236}">
                  <a16:creationId xmlns:a16="http://schemas.microsoft.com/office/drawing/2014/main" id="{ADE5F29E-7748-ECBE-3E77-BAB61159287E}"/>
                </a:ext>
              </a:extLst>
            </p:cNvPr>
            <p:cNvSpPr/>
            <p:nvPr/>
          </p:nvSpPr>
          <p:spPr>
            <a:xfrm>
              <a:off x="1378468" y="84847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4" name="Freeform: Shape 703">
              <a:extLst>
                <a:ext uri="{FF2B5EF4-FFF2-40B4-BE49-F238E27FC236}">
                  <a16:creationId xmlns:a16="http://schemas.microsoft.com/office/drawing/2014/main" id="{A655DE0A-35CA-5B00-2F56-7D15D66474E3}"/>
                </a:ext>
              </a:extLst>
            </p:cNvPr>
            <p:cNvSpPr/>
            <p:nvPr/>
          </p:nvSpPr>
          <p:spPr>
            <a:xfrm>
              <a:off x="1435060" y="854131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5" name="Freeform: Shape 704">
              <a:extLst>
                <a:ext uri="{FF2B5EF4-FFF2-40B4-BE49-F238E27FC236}">
                  <a16:creationId xmlns:a16="http://schemas.microsoft.com/office/drawing/2014/main" id="{579323A8-280D-3214-0186-59B678AA0884}"/>
                </a:ext>
              </a:extLst>
            </p:cNvPr>
            <p:cNvSpPr/>
            <p:nvPr/>
          </p:nvSpPr>
          <p:spPr>
            <a:xfrm>
              <a:off x="1435060" y="854131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6" name="Freeform: Shape 705">
              <a:extLst>
                <a:ext uri="{FF2B5EF4-FFF2-40B4-BE49-F238E27FC236}">
                  <a16:creationId xmlns:a16="http://schemas.microsoft.com/office/drawing/2014/main" id="{76DC45D0-15AB-5545-B89C-5AB9786C6EF0}"/>
                </a:ext>
              </a:extLst>
            </p:cNvPr>
            <p:cNvSpPr/>
            <p:nvPr/>
          </p:nvSpPr>
          <p:spPr>
            <a:xfrm>
              <a:off x="1378468" y="871107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7" name="Freeform: Shape 706">
              <a:extLst>
                <a:ext uri="{FF2B5EF4-FFF2-40B4-BE49-F238E27FC236}">
                  <a16:creationId xmlns:a16="http://schemas.microsoft.com/office/drawing/2014/main" id="{CBDC2C48-04F2-347E-B9B7-B8B53C790B04}"/>
                </a:ext>
              </a:extLst>
            </p:cNvPr>
            <p:cNvSpPr/>
            <p:nvPr/>
          </p:nvSpPr>
          <p:spPr>
            <a:xfrm>
              <a:off x="1604833" y="667404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8" name="Freeform: Shape 707">
              <a:extLst>
                <a:ext uri="{FF2B5EF4-FFF2-40B4-BE49-F238E27FC236}">
                  <a16:creationId xmlns:a16="http://schemas.microsoft.com/office/drawing/2014/main" id="{3915DE6C-C7A3-1380-87E8-03FABE48E04D}"/>
                </a:ext>
              </a:extLst>
            </p:cNvPr>
            <p:cNvSpPr/>
            <p:nvPr/>
          </p:nvSpPr>
          <p:spPr>
            <a:xfrm>
              <a:off x="1604833" y="690037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9" name="Freeform: Shape 708">
              <a:extLst>
                <a:ext uri="{FF2B5EF4-FFF2-40B4-BE49-F238E27FC236}">
                  <a16:creationId xmlns:a16="http://schemas.microsoft.com/office/drawing/2014/main" id="{30F8FE5D-1E6D-A9DE-EF22-A3BEAC5E1C16}"/>
                </a:ext>
              </a:extLst>
            </p:cNvPr>
            <p:cNvSpPr/>
            <p:nvPr/>
          </p:nvSpPr>
          <p:spPr>
            <a:xfrm>
              <a:off x="1604833" y="84847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0" name="Freeform: Shape 709">
              <a:extLst>
                <a:ext uri="{FF2B5EF4-FFF2-40B4-BE49-F238E27FC236}">
                  <a16:creationId xmlns:a16="http://schemas.microsoft.com/office/drawing/2014/main" id="{970186CF-470D-8C4F-7007-1D63E9E8CC82}"/>
                </a:ext>
              </a:extLst>
            </p:cNvPr>
            <p:cNvSpPr/>
            <p:nvPr/>
          </p:nvSpPr>
          <p:spPr>
            <a:xfrm>
              <a:off x="1661424" y="854131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1" name="Freeform: Shape 710">
              <a:extLst>
                <a:ext uri="{FF2B5EF4-FFF2-40B4-BE49-F238E27FC236}">
                  <a16:creationId xmlns:a16="http://schemas.microsoft.com/office/drawing/2014/main" id="{AB63DBC7-E08C-6CF3-8959-A5877C07944E}"/>
                </a:ext>
              </a:extLst>
            </p:cNvPr>
            <p:cNvSpPr/>
            <p:nvPr/>
          </p:nvSpPr>
          <p:spPr>
            <a:xfrm>
              <a:off x="1661424" y="854131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2" name="Freeform: Shape 711">
              <a:extLst>
                <a:ext uri="{FF2B5EF4-FFF2-40B4-BE49-F238E27FC236}">
                  <a16:creationId xmlns:a16="http://schemas.microsoft.com/office/drawing/2014/main" id="{8597D826-6527-6409-EAFD-C0D13946FC65}"/>
                </a:ext>
              </a:extLst>
            </p:cNvPr>
            <p:cNvSpPr/>
            <p:nvPr/>
          </p:nvSpPr>
          <p:spPr>
            <a:xfrm>
              <a:off x="1604833" y="871107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3" name="Freeform: Shape 712">
              <a:extLst>
                <a:ext uri="{FF2B5EF4-FFF2-40B4-BE49-F238E27FC236}">
                  <a16:creationId xmlns:a16="http://schemas.microsoft.com/office/drawing/2014/main" id="{1FC47C03-786B-E4FE-A833-10F8B4022D3D}"/>
                </a:ext>
              </a:extLst>
            </p:cNvPr>
            <p:cNvSpPr/>
            <p:nvPr/>
          </p:nvSpPr>
          <p:spPr>
            <a:xfrm>
              <a:off x="1831197" y="667404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4" name="Freeform: Shape 713">
              <a:extLst>
                <a:ext uri="{FF2B5EF4-FFF2-40B4-BE49-F238E27FC236}">
                  <a16:creationId xmlns:a16="http://schemas.microsoft.com/office/drawing/2014/main" id="{1D7E8FA6-21BB-3A65-0184-AD8FF0A8BA1C}"/>
                </a:ext>
              </a:extLst>
            </p:cNvPr>
            <p:cNvSpPr/>
            <p:nvPr/>
          </p:nvSpPr>
          <p:spPr>
            <a:xfrm>
              <a:off x="1887788" y="673062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5" name="Freeform: Shape 714">
              <a:extLst>
                <a:ext uri="{FF2B5EF4-FFF2-40B4-BE49-F238E27FC236}">
                  <a16:creationId xmlns:a16="http://schemas.microsoft.com/office/drawing/2014/main" id="{8F8DCCBB-4D6D-C3F4-29D9-347F767D9A40}"/>
                </a:ext>
              </a:extLst>
            </p:cNvPr>
            <p:cNvSpPr/>
            <p:nvPr/>
          </p:nvSpPr>
          <p:spPr>
            <a:xfrm>
              <a:off x="1887788" y="673062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6" name="Freeform: Shape 715">
              <a:extLst>
                <a:ext uri="{FF2B5EF4-FFF2-40B4-BE49-F238E27FC236}">
                  <a16:creationId xmlns:a16="http://schemas.microsoft.com/office/drawing/2014/main" id="{BA367F1B-07AB-246B-88CC-92532CD22616}"/>
                </a:ext>
              </a:extLst>
            </p:cNvPr>
            <p:cNvSpPr/>
            <p:nvPr/>
          </p:nvSpPr>
          <p:spPr>
            <a:xfrm>
              <a:off x="1831197" y="690037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7" name="Freeform: Shape 716">
              <a:extLst>
                <a:ext uri="{FF2B5EF4-FFF2-40B4-BE49-F238E27FC236}">
                  <a16:creationId xmlns:a16="http://schemas.microsoft.com/office/drawing/2014/main" id="{F2430A2A-5768-6BE5-019B-90DDBA5BBD7B}"/>
                </a:ext>
              </a:extLst>
            </p:cNvPr>
            <p:cNvSpPr/>
            <p:nvPr/>
          </p:nvSpPr>
          <p:spPr>
            <a:xfrm>
              <a:off x="1887788" y="695696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8" name="Freeform: Shape 717">
              <a:extLst>
                <a:ext uri="{FF2B5EF4-FFF2-40B4-BE49-F238E27FC236}">
                  <a16:creationId xmlns:a16="http://schemas.microsoft.com/office/drawing/2014/main" id="{92F3449B-0DF0-D077-A167-43FDBE7863BC}"/>
                </a:ext>
              </a:extLst>
            </p:cNvPr>
            <p:cNvSpPr/>
            <p:nvPr/>
          </p:nvSpPr>
          <p:spPr>
            <a:xfrm>
              <a:off x="1887788" y="695696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9" name="Freeform: Shape 718">
              <a:extLst>
                <a:ext uri="{FF2B5EF4-FFF2-40B4-BE49-F238E27FC236}">
                  <a16:creationId xmlns:a16="http://schemas.microsoft.com/office/drawing/2014/main" id="{F35B5D63-9C93-548A-525B-CB7D55BF1770}"/>
                </a:ext>
              </a:extLst>
            </p:cNvPr>
            <p:cNvSpPr/>
            <p:nvPr/>
          </p:nvSpPr>
          <p:spPr>
            <a:xfrm>
              <a:off x="1831197" y="757938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0" name="Freeform: Shape 719">
              <a:extLst>
                <a:ext uri="{FF2B5EF4-FFF2-40B4-BE49-F238E27FC236}">
                  <a16:creationId xmlns:a16="http://schemas.microsoft.com/office/drawing/2014/main" id="{8A7A6BB3-F9DA-B8E4-6761-69A86EF6826C}"/>
                </a:ext>
              </a:extLst>
            </p:cNvPr>
            <p:cNvSpPr/>
            <p:nvPr/>
          </p:nvSpPr>
          <p:spPr>
            <a:xfrm>
              <a:off x="1887788" y="763597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1" name="Freeform: Shape 720">
              <a:extLst>
                <a:ext uri="{FF2B5EF4-FFF2-40B4-BE49-F238E27FC236}">
                  <a16:creationId xmlns:a16="http://schemas.microsoft.com/office/drawing/2014/main" id="{E922A557-16A2-D4AF-8B64-4259906ADB6E}"/>
                </a:ext>
              </a:extLst>
            </p:cNvPr>
            <p:cNvSpPr/>
            <p:nvPr/>
          </p:nvSpPr>
          <p:spPr>
            <a:xfrm>
              <a:off x="1887788" y="763597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2" name="Freeform: Shape 721">
              <a:extLst>
                <a:ext uri="{FF2B5EF4-FFF2-40B4-BE49-F238E27FC236}">
                  <a16:creationId xmlns:a16="http://schemas.microsoft.com/office/drawing/2014/main" id="{90C90A7A-D8A6-869F-03ED-D7C2749EDAA8}"/>
                </a:ext>
              </a:extLst>
            </p:cNvPr>
            <p:cNvSpPr/>
            <p:nvPr/>
          </p:nvSpPr>
          <p:spPr>
            <a:xfrm>
              <a:off x="1831197" y="780572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3" name="Freeform: Shape 722">
              <a:extLst>
                <a:ext uri="{FF2B5EF4-FFF2-40B4-BE49-F238E27FC236}">
                  <a16:creationId xmlns:a16="http://schemas.microsoft.com/office/drawing/2014/main" id="{696B6FF0-3D53-3A0E-DF93-9C313710BD2F}"/>
                </a:ext>
              </a:extLst>
            </p:cNvPr>
            <p:cNvSpPr/>
            <p:nvPr/>
          </p:nvSpPr>
          <p:spPr>
            <a:xfrm>
              <a:off x="1887788" y="786230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4" name="Freeform: Shape 723">
              <a:extLst>
                <a:ext uri="{FF2B5EF4-FFF2-40B4-BE49-F238E27FC236}">
                  <a16:creationId xmlns:a16="http://schemas.microsoft.com/office/drawing/2014/main" id="{9D603A7C-0347-2E19-8865-7C179B99C28A}"/>
                </a:ext>
              </a:extLst>
            </p:cNvPr>
            <p:cNvSpPr/>
            <p:nvPr/>
          </p:nvSpPr>
          <p:spPr>
            <a:xfrm>
              <a:off x="1887788" y="786230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5" name="Freeform: Shape 724">
              <a:extLst>
                <a:ext uri="{FF2B5EF4-FFF2-40B4-BE49-F238E27FC236}">
                  <a16:creationId xmlns:a16="http://schemas.microsoft.com/office/drawing/2014/main" id="{4C705601-0C37-06B3-DB60-884B9E48C812}"/>
                </a:ext>
              </a:extLst>
            </p:cNvPr>
            <p:cNvSpPr/>
            <p:nvPr/>
          </p:nvSpPr>
          <p:spPr>
            <a:xfrm>
              <a:off x="1831197" y="84847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6" name="Freeform: Shape 725">
              <a:extLst>
                <a:ext uri="{FF2B5EF4-FFF2-40B4-BE49-F238E27FC236}">
                  <a16:creationId xmlns:a16="http://schemas.microsoft.com/office/drawing/2014/main" id="{7F584D8C-C356-B25A-250A-7FD1627C9685}"/>
                </a:ext>
              </a:extLst>
            </p:cNvPr>
            <p:cNvSpPr/>
            <p:nvPr/>
          </p:nvSpPr>
          <p:spPr>
            <a:xfrm>
              <a:off x="1887788" y="854131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7" name="Freeform: Shape 726">
              <a:extLst>
                <a:ext uri="{FF2B5EF4-FFF2-40B4-BE49-F238E27FC236}">
                  <a16:creationId xmlns:a16="http://schemas.microsoft.com/office/drawing/2014/main" id="{BD00D99F-EC1F-B687-6BC9-CFE56BAC7A91}"/>
                </a:ext>
              </a:extLst>
            </p:cNvPr>
            <p:cNvSpPr/>
            <p:nvPr/>
          </p:nvSpPr>
          <p:spPr>
            <a:xfrm>
              <a:off x="1887788" y="854131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8" name="Freeform: Shape 727">
              <a:extLst>
                <a:ext uri="{FF2B5EF4-FFF2-40B4-BE49-F238E27FC236}">
                  <a16:creationId xmlns:a16="http://schemas.microsoft.com/office/drawing/2014/main" id="{443EF960-3A2D-9BAD-282D-5F4CE44CE969}"/>
                </a:ext>
              </a:extLst>
            </p:cNvPr>
            <p:cNvSpPr/>
            <p:nvPr/>
          </p:nvSpPr>
          <p:spPr>
            <a:xfrm>
              <a:off x="1831197" y="871107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9" name="Freeform: Shape 728">
              <a:extLst>
                <a:ext uri="{FF2B5EF4-FFF2-40B4-BE49-F238E27FC236}">
                  <a16:creationId xmlns:a16="http://schemas.microsoft.com/office/drawing/2014/main" id="{2AD53900-7752-DF9F-7791-B7907902FAAC}"/>
                </a:ext>
              </a:extLst>
            </p:cNvPr>
            <p:cNvSpPr/>
            <p:nvPr/>
          </p:nvSpPr>
          <p:spPr>
            <a:xfrm>
              <a:off x="1879706" y="875957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0" name="Freeform: Shape 729">
              <a:extLst>
                <a:ext uri="{FF2B5EF4-FFF2-40B4-BE49-F238E27FC236}">
                  <a16:creationId xmlns:a16="http://schemas.microsoft.com/office/drawing/2014/main" id="{169F03B6-48C7-E738-BF1B-DCB8EEE690F3}"/>
                </a:ext>
              </a:extLst>
            </p:cNvPr>
            <p:cNvSpPr/>
            <p:nvPr/>
          </p:nvSpPr>
          <p:spPr>
            <a:xfrm>
              <a:off x="2057561" y="667404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1" name="Freeform: Shape 730">
              <a:extLst>
                <a:ext uri="{FF2B5EF4-FFF2-40B4-BE49-F238E27FC236}">
                  <a16:creationId xmlns:a16="http://schemas.microsoft.com/office/drawing/2014/main" id="{CE57B625-7482-3437-B8A0-CBA383B8D0E9}"/>
                </a:ext>
              </a:extLst>
            </p:cNvPr>
            <p:cNvSpPr/>
            <p:nvPr/>
          </p:nvSpPr>
          <p:spPr>
            <a:xfrm>
              <a:off x="2114152" y="673062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2" name="Freeform: Shape 731">
              <a:extLst>
                <a:ext uri="{FF2B5EF4-FFF2-40B4-BE49-F238E27FC236}">
                  <a16:creationId xmlns:a16="http://schemas.microsoft.com/office/drawing/2014/main" id="{D6068985-5E43-2AE1-3A2C-2FF8EFFBBA06}"/>
                </a:ext>
              </a:extLst>
            </p:cNvPr>
            <p:cNvSpPr/>
            <p:nvPr/>
          </p:nvSpPr>
          <p:spPr>
            <a:xfrm>
              <a:off x="2114152" y="673062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3" name="Freeform: Shape 732">
              <a:extLst>
                <a:ext uri="{FF2B5EF4-FFF2-40B4-BE49-F238E27FC236}">
                  <a16:creationId xmlns:a16="http://schemas.microsoft.com/office/drawing/2014/main" id="{EA9864E3-BF0E-299A-D684-C4880F477815}"/>
                </a:ext>
              </a:extLst>
            </p:cNvPr>
            <p:cNvSpPr/>
            <p:nvPr/>
          </p:nvSpPr>
          <p:spPr>
            <a:xfrm>
              <a:off x="2057561" y="690037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4" name="Freeform: Shape 733">
              <a:extLst>
                <a:ext uri="{FF2B5EF4-FFF2-40B4-BE49-F238E27FC236}">
                  <a16:creationId xmlns:a16="http://schemas.microsoft.com/office/drawing/2014/main" id="{7A7D34A5-54FE-E616-DEEC-040F07592EFC}"/>
                </a:ext>
              </a:extLst>
            </p:cNvPr>
            <p:cNvSpPr/>
            <p:nvPr/>
          </p:nvSpPr>
          <p:spPr>
            <a:xfrm>
              <a:off x="2114152" y="695696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5" name="Freeform: Shape 734">
              <a:extLst>
                <a:ext uri="{FF2B5EF4-FFF2-40B4-BE49-F238E27FC236}">
                  <a16:creationId xmlns:a16="http://schemas.microsoft.com/office/drawing/2014/main" id="{8ED3C19B-5DF4-228F-4DA9-9C3E3748DDEB}"/>
                </a:ext>
              </a:extLst>
            </p:cNvPr>
            <p:cNvSpPr/>
            <p:nvPr/>
          </p:nvSpPr>
          <p:spPr>
            <a:xfrm>
              <a:off x="2114152" y="695696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6" name="Freeform: Shape 735">
              <a:extLst>
                <a:ext uri="{FF2B5EF4-FFF2-40B4-BE49-F238E27FC236}">
                  <a16:creationId xmlns:a16="http://schemas.microsoft.com/office/drawing/2014/main" id="{C6949543-B55C-4E69-A801-81E2A72F4846}"/>
                </a:ext>
              </a:extLst>
            </p:cNvPr>
            <p:cNvSpPr/>
            <p:nvPr/>
          </p:nvSpPr>
          <p:spPr>
            <a:xfrm>
              <a:off x="2057561" y="757938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7" name="Freeform: Shape 736">
              <a:extLst>
                <a:ext uri="{FF2B5EF4-FFF2-40B4-BE49-F238E27FC236}">
                  <a16:creationId xmlns:a16="http://schemas.microsoft.com/office/drawing/2014/main" id="{B09DF451-7A7E-3C20-A7BB-5BE8C9C90DD7}"/>
                </a:ext>
              </a:extLst>
            </p:cNvPr>
            <p:cNvSpPr/>
            <p:nvPr/>
          </p:nvSpPr>
          <p:spPr>
            <a:xfrm>
              <a:off x="2114152" y="763597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8" name="Freeform: Shape 737">
              <a:extLst>
                <a:ext uri="{FF2B5EF4-FFF2-40B4-BE49-F238E27FC236}">
                  <a16:creationId xmlns:a16="http://schemas.microsoft.com/office/drawing/2014/main" id="{A10B772D-92DA-96DB-5CC2-844CB1360C7B}"/>
                </a:ext>
              </a:extLst>
            </p:cNvPr>
            <p:cNvSpPr/>
            <p:nvPr/>
          </p:nvSpPr>
          <p:spPr>
            <a:xfrm>
              <a:off x="2114152" y="763597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9" name="Freeform: Shape 738">
              <a:extLst>
                <a:ext uri="{FF2B5EF4-FFF2-40B4-BE49-F238E27FC236}">
                  <a16:creationId xmlns:a16="http://schemas.microsoft.com/office/drawing/2014/main" id="{52B39580-F02A-2850-B2E5-110825648340}"/>
                </a:ext>
              </a:extLst>
            </p:cNvPr>
            <p:cNvSpPr/>
            <p:nvPr/>
          </p:nvSpPr>
          <p:spPr>
            <a:xfrm>
              <a:off x="2057561" y="780572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0" name="Freeform: Shape 739">
              <a:extLst>
                <a:ext uri="{FF2B5EF4-FFF2-40B4-BE49-F238E27FC236}">
                  <a16:creationId xmlns:a16="http://schemas.microsoft.com/office/drawing/2014/main" id="{51C4245A-7F03-394E-B18D-E04EF008E7D3}"/>
                </a:ext>
              </a:extLst>
            </p:cNvPr>
            <p:cNvSpPr/>
            <p:nvPr/>
          </p:nvSpPr>
          <p:spPr>
            <a:xfrm>
              <a:off x="2114152" y="786230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1" name="Freeform: Shape 740">
              <a:extLst>
                <a:ext uri="{FF2B5EF4-FFF2-40B4-BE49-F238E27FC236}">
                  <a16:creationId xmlns:a16="http://schemas.microsoft.com/office/drawing/2014/main" id="{8D1D4995-D004-F65C-93D9-78FB24806FFE}"/>
                </a:ext>
              </a:extLst>
            </p:cNvPr>
            <p:cNvSpPr/>
            <p:nvPr/>
          </p:nvSpPr>
          <p:spPr>
            <a:xfrm>
              <a:off x="2114152" y="786230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2" name="Freeform: Shape 741">
              <a:extLst>
                <a:ext uri="{FF2B5EF4-FFF2-40B4-BE49-F238E27FC236}">
                  <a16:creationId xmlns:a16="http://schemas.microsoft.com/office/drawing/2014/main" id="{C95EE953-6EE2-23F2-659B-9A671AB0D007}"/>
                </a:ext>
              </a:extLst>
            </p:cNvPr>
            <p:cNvSpPr/>
            <p:nvPr/>
          </p:nvSpPr>
          <p:spPr>
            <a:xfrm>
              <a:off x="2057561" y="84847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3" name="Freeform: Shape 742">
              <a:extLst>
                <a:ext uri="{FF2B5EF4-FFF2-40B4-BE49-F238E27FC236}">
                  <a16:creationId xmlns:a16="http://schemas.microsoft.com/office/drawing/2014/main" id="{EAF32FB3-1491-8867-0E2A-D5B6890EE47B}"/>
                </a:ext>
              </a:extLst>
            </p:cNvPr>
            <p:cNvSpPr/>
            <p:nvPr/>
          </p:nvSpPr>
          <p:spPr>
            <a:xfrm>
              <a:off x="2057561" y="871107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4" name="Freeform: Shape 743">
              <a:extLst>
                <a:ext uri="{FF2B5EF4-FFF2-40B4-BE49-F238E27FC236}">
                  <a16:creationId xmlns:a16="http://schemas.microsoft.com/office/drawing/2014/main" id="{CDC5EDFB-C7E3-9B7E-2893-DCAFB83A2831}"/>
                </a:ext>
              </a:extLst>
            </p:cNvPr>
            <p:cNvSpPr/>
            <p:nvPr/>
          </p:nvSpPr>
          <p:spPr>
            <a:xfrm>
              <a:off x="2106071" y="875957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5" name="Freeform: Shape 744">
              <a:extLst>
                <a:ext uri="{FF2B5EF4-FFF2-40B4-BE49-F238E27FC236}">
                  <a16:creationId xmlns:a16="http://schemas.microsoft.com/office/drawing/2014/main" id="{0D4A6876-FE29-AB4F-F476-9AD392A0F52E}"/>
                </a:ext>
              </a:extLst>
            </p:cNvPr>
            <p:cNvSpPr/>
            <p:nvPr/>
          </p:nvSpPr>
          <p:spPr>
            <a:xfrm>
              <a:off x="2283926" y="667404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6" name="Freeform: Shape 745">
              <a:extLst>
                <a:ext uri="{FF2B5EF4-FFF2-40B4-BE49-F238E27FC236}">
                  <a16:creationId xmlns:a16="http://schemas.microsoft.com/office/drawing/2014/main" id="{965D9D66-72B5-C1D0-8266-21A3EF549018}"/>
                </a:ext>
              </a:extLst>
            </p:cNvPr>
            <p:cNvSpPr/>
            <p:nvPr/>
          </p:nvSpPr>
          <p:spPr>
            <a:xfrm>
              <a:off x="2332435" y="6722545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7" name="Freeform: Shape 746">
              <a:extLst>
                <a:ext uri="{FF2B5EF4-FFF2-40B4-BE49-F238E27FC236}">
                  <a16:creationId xmlns:a16="http://schemas.microsoft.com/office/drawing/2014/main" id="{099D4A2C-E5FE-D92E-BE22-F0C98A260335}"/>
                </a:ext>
              </a:extLst>
            </p:cNvPr>
            <p:cNvSpPr/>
            <p:nvPr/>
          </p:nvSpPr>
          <p:spPr>
            <a:xfrm>
              <a:off x="2283926" y="690037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8" name="Freeform: Shape 747">
              <a:extLst>
                <a:ext uri="{FF2B5EF4-FFF2-40B4-BE49-F238E27FC236}">
                  <a16:creationId xmlns:a16="http://schemas.microsoft.com/office/drawing/2014/main" id="{6CA10623-EF87-16A6-905C-C4C79289FE3D}"/>
                </a:ext>
              </a:extLst>
            </p:cNvPr>
            <p:cNvSpPr/>
            <p:nvPr/>
          </p:nvSpPr>
          <p:spPr>
            <a:xfrm>
              <a:off x="2283926" y="757938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9" name="Freeform: Shape 748">
              <a:extLst>
                <a:ext uri="{FF2B5EF4-FFF2-40B4-BE49-F238E27FC236}">
                  <a16:creationId xmlns:a16="http://schemas.microsoft.com/office/drawing/2014/main" id="{61B89C74-3E94-7DF3-4B6E-A08D26C9DBD3}"/>
                </a:ext>
              </a:extLst>
            </p:cNvPr>
            <p:cNvSpPr/>
            <p:nvPr/>
          </p:nvSpPr>
          <p:spPr>
            <a:xfrm>
              <a:off x="2332435" y="7627891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0" name="Freeform: Shape 749">
              <a:extLst>
                <a:ext uri="{FF2B5EF4-FFF2-40B4-BE49-F238E27FC236}">
                  <a16:creationId xmlns:a16="http://schemas.microsoft.com/office/drawing/2014/main" id="{78AB9A4C-3EFF-F426-BAA9-555242A704C1}"/>
                </a:ext>
              </a:extLst>
            </p:cNvPr>
            <p:cNvSpPr/>
            <p:nvPr/>
          </p:nvSpPr>
          <p:spPr>
            <a:xfrm>
              <a:off x="2283926" y="780572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1" name="Freeform: Shape 750">
              <a:extLst>
                <a:ext uri="{FF2B5EF4-FFF2-40B4-BE49-F238E27FC236}">
                  <a16:creationId xmlns:a16="http://schemas.microsoft.com/office/drawing/2014/main" id="{99763746-A2DE-C01D-8122-50A58B3C89B4}"/>
                </a:ext>
              </a:extLst>
            </p:cNvPr>
            <p:cNvSpPr/>
            <p:nvPr/>
          </p:nvSpPr>
          <p:spPr>
            <a:xfrm>
              <a:off x="2283926" y="803206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2" name="Freeform: Shape 751">
              <a:extLst>
                <a:ext uri="{FF2B5EF4-FFF2-40B4-BE49-F238E27FC236}">
                  <a16:creationId xmlns:a16="http://schemas.microsoft.com/office/drawing/2014/main" id="{CF866818-8618-A483-E4C9-43C998D606F2}"/>
                </a:ext>
              </a:extLst>
            </p:cNvPr>
            <p:cNvSpPr/>
            <p:nvPr/>
          </p:nvSpPr>
          <p:spPr>
            <a:xfrm>
              <a:off x="2283926" y="825839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3" name="Freeform: Shape 752">
              <a:extLst>
                <a:ext uri="{FF2B5EF4-FFF2-40B4-BE49-F238E27FC236}">
                  <a16:creationId xmlns:a16="http://schemas.microsoft.com/office/drawing/2014/main" id="{920E48EB-E20E-9607-01AF-23B74ED67B6E}"/>
                </a:ext>
              </a:extLst>
            </p:cNvPr>
            <p:cNvSpPr/>
            <p:nvPr/>
          </p:nvSpPr>
          <p:spPr>
            <a:xfrm>
              <a:off x="2283926" y="84847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4" name="Freeform: Shape 753">
              <a:extLst>
                <a:ext uri="{FF2B5EF4-FFF2-40B4-BE49-F238E27FC236}">
                  <a16:creationId xmlns:a16="http://schemas.microsoft.com/office/drawing/2014/main" id="{EDDFE42E-3C1A-4383-43EE-E5CD9DF98353}"/>
                </a:ext>
              </a:extLst>
            </p:cNvPr>
            <p:cNvSpPr/>
            <p:nvPr/>
          </p:nvSpPr>
          <p:spPr>
            <a:xfrm>
              <a:off x="2340517" y="854131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5" name="Freeform: Shape 754">
              <a:extLst>
                <a:ext uri="{FF2B5EF4-FFF2-40B4-BE49-F238E27FC236}">
                  <a16:creationId xmlns:a16="http://schemas.microsoft.com/office/drawing/2014/main" id="{4331269D-CDCE-74D3-CBD4-54591B33B7A9}"/>
                </a:ext>
              </a:extLst>
            </p:cNvPr>
            <p:cNvSpPr/>
            <p:nvPr/>
          </p:nvSpPr>
          <p:spPr>
            <a:xfrm>
              <a:off x="2340517" y="854131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6" name="Freeform: Shape 755">
              <a:extLst>
                <a:ext uri="{FF2B5EF4-FFF2-40B4-BE49-F238E27FC236}">
                  <a16:creationId xmlns:a16="http://schemas.microsoft.com/office/drawing/2014/main" id="{98EA435C-6323-2305-4165-F123FD01133C}"/>
                </a:ext>
              </a:extLst>
            </p:cNvPr>
            <p:cNvSpPr/>
            <p:nvPr/>
          </p:nvSpPr>
          <p:spPr>
            <a:xfrm>
              <a:off x="2283926" y="871107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7" name="Freeform: Shape 756">
              <a:extLst>
                <a:ext uri="{FF2B5EF4-FFF2-40B4-BE49-F238E27FC236}">
                  <a16:creationId xmlns:a16="http://schemas.microsoft.com/office/drawing/2014/main" id="{62D19095-3DCE-7574-C9EF-BD4FB1C4F0F3}"/>
                </a:ext>
              </a:extLst>
            </p:cNvPr>
            <p:cNvSpPr/>
            <p:nvPr/>
          </p:nvSpPr>
          <p:spPr>
            <a:xfrm>
              <a:off x="2510290" y="690037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8" name="Freeform: Shape 757">
              <a:extLst>
                <a:ext uri="{FF2B5EF4-FFF2-40B4-BE49-F238E27FC236}">
                  <a16:creationId xmlns:a16="http://schemas.microsoft.com/office/drawing/2014/main" id="{4089BCC3-4058-C2AC-7727-99E28DC2D980}"/>
                </a:ext>
              </a:extLst>
            </p:cNvPr>
            <p:cNvSpPr/>
            <p:nvPr/>
          </p:nvSpPr>
          <p:spPr>
            <a:xfrm>
              <a:off x="2566881" y="695696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9" name="Freeform: Shape 758">
              <a:extLst>
                <a:ext uri="{FF2B5EF4-FFF2-40B4-BE49-F238E27FC236}">
                  <a16:creationId xmlns:a16="http://schemas.microsoft.com/office/drawing/2014/main" id="{BD26202A-F460-7F7B-AA97-1938C126862E}"/>
                </a:ext>
              </a:extLst>
            </p:cNvPr>
            <p:cNvSpPr/>
            <p:nvPr/>
          </p:nvSpPr>
          <p:spPr>
            <a:xfrm>
              <a:off x="2566881" y="695696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0" name="Freeform: Shape 759">
              <a:extLst>
                <a:ext uri="{FF2B5EF4-FFF2-40B4-BE49-F238E27FC236}">
                  <a16:creationId xmlns:a16="http://schemas.microsoft.com/office/drawing/2014/main" id="{7D38AF20-FC10-658B-2AB2-604D3881F21C}"/>
                </a:ext>
              </a:extLst>
            </p:cNvPr>
            <p:cNvSpPr/>
            <p:nvPr/>
          </p:nvSpPr>
          <p:spPr>
            <a:xfrm>
              <a:off x="2510290" y="757938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1" name="Freeform: Shape 760">
              <a:extLst>
                <a:ext uri="{FF2B5EF4-FFF2-40B4-BE49-F238E27FC236}">
                  <a16:creationId xmlns:a16="http://schemas.microsoft.com/office/drawing/2014/main" id="{A5458277-93C8-8921-659D-E87D7B2D008C}"/>
                </a:ext>
              </a:extLst>
            </p:cNvPr>
            <p:cNvSpPr/>
            <p:nvPr/>
          </p:nvSpPr>
          <p:spPr>
            <a:xfrm>
              <a:off x="2558799" y="7627891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2" name="Freeform: Shape 761">
              <a:extLst>
                <a:ext uri="{FF2B5EF4-FFF2-40B4-BE49-F238E27FC236}">
                  <a16:creationId xmlns:a16="http://schemas.microsoft.com/office/drawing/2014/main" id="{DD8E60DB-E8BC-84DE-09C9-E3C50BCB31FB}"/>
                </a:ext>
              </a:extLst>
            </p:cNvPr>
            <p:cNvSpPr/>
            <p:nvPr/>
          </p:nvSpPr>
          <p:spPr>
            <a:xfrm>
              <a:off x="2510290" y="780572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3" name="Freeform: Shape 762">
              <a:extLst>
                <a:ext uri="{FF2B5EF4-FFF2-40B4-BE49-F238E27FC236}">
                  <a16:creationId xmlns:a16="http://schemas.microsoft.com/office/drawing/2014/main" id="{1F1C4463-73EB-6C85-1D60-959D2E6D1916}"/>
                </a:ext>
              </a:extLst>
            </p:cNvPr>
            <p:cNvSpPr/>
            <p:nvPr/>
          </p:nvSpPr>
          <p:spPr>
            <a:xfrm>
              <a:off x="2566881" y="786230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4" name="Freeform: Shape 763">
              <a:extLst>
                <a:ext uri="{FF2B5EF4-FFF2-40B4-BE49-F238E27FC236}">
                  <a16:creationId xmlns:a16="http://schemas.microsoft.com/office/drawing/2014/main" id="{D38BA79C-502D-DA9E-783B-668A21DD6A7A}"/>
                </a:ext>
              </a:extLst>
            </p:cNvPr>
            <p:cNvSpPr/>
            <p:nvPr/>
          </p:nvSpPr>
          <p:spPr>
            <a:xfrm>
              <a:off x="2566881" y="786230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5" name="Freeform: Shape 764">
              <a:extLst>
                <a:ext uri="{FF2B5EF4-FFF2-40B4-BE49-F238E27FC236}">
                  <a16:creationId xmlns:a16="http://schemas.microsoft.com/office/drawing/2014/main" id="{A48F691C-5CBF-BBF3-FEDE-AE06C386FB92}"/>
                </a:ext>
              </a:extLst>
            </p:cNvPr>
            <p:cNvSpPr/>
            <p:nvPr/>
          </p:nvSpPr>
          <p:spPr>
            <a:xfrm>
              <a:off x="2510290" y="8032061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6" name="Freeform: Shape 765">
              <a:extLst>
                <a:ext uri="{FF2B5EF4-FFF2-40B4-BE49-F238E27FC236}">
                  <a16:creationId xmlns:a16="http://schemas.microsoft.com/office/drawing/2014/main" id="{C6849E71-FD07-6460-DF94-EF94B4B33EED}"/>
                </a:ext>
              </a:extLst>
            </p:cNvPr>
            <p:cNvSpPr/>
            <p:nvPr/>
          </p:nvSpPr>
          <p:spPr>
            <a:xfrm>
              <a:off x="2510290" y="825839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7" name="Freeform: Shape 766">
              <a:extLst>
                <a:ext uri="{FF2B5EF4-FFF2-40B4-BE49-F238E27FC236}">
                  <a16:creationId xmlns:a16="http://schemas.microsoft.com/office/drawing/2014/main" id="{E739C6A9-FEA2-50E1-84F7-DADB4EAB7326}"/>
                </a:ext>
              </a:extLst>
            </p:cNvPr>
            <p:cNvSpPr/>
            <p:nvPr/>
          </p:nvSpPr>
          <p:spPr>
            <a:xfrm>
              <a:off x="2566881" y="8314982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8" name="Freeform: Shape 767">
              <a:extLst>
                <a:ext uri="{FF2B5EF4-FFF2-40B4-BE49-F238E27FC236}">
                  <a16:creationId xmlns:a16="http://schemas.microsoft.com/office/drawing/2014/main" id="{9785D337-F4BB-9C77-73CD-4482D74C3595}"/>
                </a:ext>
              </a:extLst>
            </p:cNvPr>
            <p:cNvSpPr/>
            <p:nvPr/>
          </p:nvSpPr>
          <p:spPr>
            <a:xfrm>
              <a:off x="2566881" y="8314982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9" name="Freeform: Shape 768">
              <a:extLst>
                <a:ext uri="{FF2B5EF4-FFF2-40B4-BE49-F238E27FC236}">
                  <a16:creationId xmlns:a16="http://schemas.microsoft.com/office/drawing/2014/main" id="{EC8AD5AB-BF57-8050-1B79-6F632AE91A15}"/>
                </a:ext>
              </a:extLst>
            </p:cNvPr>
            <p:cNvSpPr/>
            <p:nvPr/>
          </p:nvSpPr>
          <p:spPr>
            <a:xfrm>
              <a:off x="2510290" y="8484734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0" name="Freeform: Shape 769">
              <a:extLst>
                <a:ext uri="{FF2B5EF4-FFF2-40B4-BE49-F238E27FC236}">
                  <a16:creationId xmlns:a16="http://schemas.microsoft.com/office/drawing/2014/main" id="{7044854A-A513-4FEC-FB2E-73841906B4D5}"/>
                </a:ext>
              </a:extLst>
            </p:cNvPr>
            <p:cNvSpPr/>
            <p:nvPr/>
          </p:nvSpPr>
          <p:spPr>
            <a:xfrm>
              <a:off x="2566881" y="854131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1" name="Freeform: Shape 770">
              <a:extLst>
                <a:ext uri="{FF2B5EF4-FFF2-40B4-BE49-F238E27FC236}">
                  <a16:creationId xmlns:a16="http://schemas.microsoft.com/office/drawing/2014/main" id="{611C657B-E660-C452-9C2D-E015E558F076}"/>
                </a:ext>
              </a:extLst>
            </p:cNvPr>
            <p:cNvSpPr/>
            <p:nvPr/>
          </p:nvSpPr>
          <p:spPr>
            <a:xfrm>
              <a:off x="2566881" y="854131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4" name="Freeform: Shape 773">
              <a:extLst>
                <a:ext uri="{FF2B5EF4-FFF2-40B4-BE49-F238E27FC236}">
                  <a16:creationId xmlns:a16="http://schemas.microsoft.com/office/drawing/2014/main" id="{7D31A22A-2C22-EA9A-3F99-88741C2A506D}"/>
                </a:ext>
              </a:extLst>
            </p:cNvPr>
            <p:cNvSpPr/>
            <p:nvPr/>
          </p:nvSpPr>
          <p:spPr>
            <a:xfrm>
              <a:off x="2980763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5 w 226364"/>
                <a:gd name="connsiteY1" fmla="*/ 10 h 226337"/>
                <a:gd name="connsiteX2" fmla="*/ 226375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5" name="Freeform: Shape 774">
              <a:extLst>
                <a:ext uri="{FF2B5EF4-FFF2-40B4-BE49-F238E27FC236}">
                  <a16:creationId xmlns:a16="http://schemas.microsoft.com/office/drawing/2014/main" id="{CF9FD1CA-3733-224D-66B2-DD44F114B126}"/>
                </a:ext>
              </a:extLst>
            </p:cNvPr>
            <p:cNvSpPr/>
            <p:nvPr/>
          </p:nvSpPr>
          <p:spPr>
            <a:xfrm>
              <a:off x="3029272" y="6750875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6" name="Freeform: Shape 775">
              <a:extLst>
                <a:ext uri="{FF2B5EF4-FFF2-40B4-BE49-F238E27FC236}">
                  <a16:creationId xmlns:a16="http://schemas.microsoft.com/office/drawing/2014/main" id="{9FAF5080-2177-1BC0-4196-F64164E75B2D}"/>
                </a:ext>
              </a:extLst>
            </p:cNvPr>
            <p:cNvSpPr/>
            <p:nvPr/>
          </p:nvSpPr>
          <p:spPr>
            <a:xfrm>
              <a:off x="2980763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7" name="Freeform: Shape 776">
              <a:extLst>
                <a:ext uri="{FF2B5EF4-FFF2-40B4-BE49-F238E27FC236}">
                  <a16:creationId xmlns:a16="http://schemas.microsoft.com/office/drawing/2014/main" id="{9C10CEC6-4E5B-3611-78DB-A7D5A292336E}"/>
                </a:ext>
              </a:extLst>
            </p:cNvPr>
            <p:cNvSpPr/>
            <p:nvPr/>
          </p:nvSpPr>
          <p:spPr>
            <a:xfrm>
              <a:off x="3029272" y="6977211"/>
              <a:ext cx="129350" cy="129334"/>
            </a:xfrm>
            <a:custGeom>
              <a:avLst/>
              <a:gdLst>
                <a:gd name="connsiteX0" fmla="*/ 129360 w 129350"/>
                <a:gd name="connsiteY0" fmla="*/ 64676 h 129334"/>
                <a:gd name="connsiteX1" fmla="*/ 64683 w 129350"/>
                <a:gd name="connsiteY1" fmla="*/ 129344 h 129334"/>
                <a:gd name="connsiteX2" fmla="*/ 10 w 129350"/>
                <a:gd name="connsiteY2" fmla="*/ 64676 h 129334"/>
                <a:gd name="connsiteX3" fmla="*/ 64683 w 129350"/>
                <a:gd name="connsiteY3" fmla="*/ 10 h 129334"/>
                <a:gd name="connsiteX4" fmla="*/ 129360 w 129350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6"/>
                  </a:moveTo>
                  <a:cubicBezTo>
                    <a:pt x="129360" y="100389"/>
                    <a:pt x="100402" y="129344"/>
                    <a:pt x="64683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8" name="Freeform: Shape 777">
              <a:extLst>
                <a:ext uri="{FF2B5EF4-FFF2-40B4-BE49-F238E27FC236}">
                  <a16:creationId xmlns:a16="http://schemas.microsoft.com/office/drawing/2014/main" id="{5BBC465B-3872-8898-FADB-12A2F0440572}"/>
                </a:ext>
              </a:extLst>
            </p:cNvPr>
            <p:cNvSpPr/>
            <p:nvPr/>
          </p:nvSpPr>
          <p:spPr>
            <a:xfrm>
              <a:off x="2980763" y="715504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9" name="Freeform: Shape 778">
              <a:extLst>
                <a:ext uri="{FF2B5EF4-FFF2-40B4-BE49-F238E27FC236}">
                  <a16:creationId xmlns:a16="http://schemas.microsoft.com/office/drawing/2014/main" id="{38000A80-DDDA-F3AF-AEAA-BFDE53F74675}"/>
                </a:ext>
              </a:extLst>
            </p:cNvPr>
            <p:cNvSpPr/>
            <p:nvPr/>
          </p:nvSpPr>
          <p:spPr>
            <a:xfrm>
              <a:off x="2980763" y="73813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0" name="Freeform: Shape 779">
              <a:extLst>
                <a:ext uri="{FF2B5EF4-FFF2-40B4-BE49-F238E27FC236}">
                  <a16:creationId xmlns:a16="http://schemas.microsoft.com/office/drawing/2014/main" id="{A990FD49-0108-A606-215D-07A9DD986D68}"/>
                </a:ext>
              </a:extLst>
            </p:cNvPr>
            <p:cNvSpPr/>
            <p:nvPr/>
          </p:nvSpPr>
          <p:spPr>
            <a:xfrm>
              <a:off x="3037354" y="743796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3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1" name="Freeform: Shape 780">
              <a:extLst>
                <a:ext uri="{FF2B5EF4-FFF2-40B4-BE49-F238E27FC236}">
                  <a16:creationId xmlns:a16="http://schemas.microsoft.com/office/drawing/2014/main" id="{2378960E-C565-0FE1-2356-18F6966F4669}"/>
                </a:ext>
              </a:extLst>
            </p:cNvPr>
            <p:cNvSpPr/>
            <p:nvPr/>
          </p:nvSpPr>
          <p:spPr>
            <a:xfrm>
              <a:off x="3037354" y="743796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3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2" name="Freeform: Shape 781">
              <a:extLst>
                <a:ext uri="{FF2B5EF4-FFF2-40B4-BE49-F238E27FC236}">
                  <a16:creationId xmlns:a16="http://schemas.microsoft.com/office/drawing/2014/main" id="{E73C4347-53FD-7640-23DC-154288E628E0}"/>
                </a:ext>
              </a:extLst>
            </p:cNvPr>
            <p:cNvSpPr/>
            <p:nvPr/>
          </p:nvSpPr>
          <p:spPr>
            <a:xfrm>
              <a:off x="2980763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3" name="Freeform: Shape 782">
              <a:extLst>
                <a:ext uri="{FF2B5EF4-FFF2-40B4-BE49-F238E27FC236}">
                  <a16:creationId xmlns:a16="http://schemas.microsoft.com/office/drawing/2014/main" id="{EA04FBC0-9AB2-F4F1-ED5E-DB67390FFB26}"/>
                </a:ext>
              </a:extLst>
            </p:cNvPr>
            <p:cNvSpPr/>
            <p:nvPr/>
          </p:nvSpPr>
          <p:spPr>
            <a:xfrm>
              <a:off x="2980763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4" name="Freeform: Shape 783">
              <a:extLst>
                <a:ext uri="{FF2B5EF4-FFF2-40B4-BE49-F238E27FC236}">
                  <a16:creationId xmlns:a16="http://schemas.microsoft.com/office/drawing/2014/main" id="{CDA3AA68-AC77-570A-55C1-64CFA6B3532F}"/>
                </a:ext>
              </a:extLst>
            </p:cNvPr>
            <p:cNvSpPr/>
            <p:nvPr/>
          </p:nvSpPr>
          <p:spPr>
            <a:xfrm>
              <a:off x="3037354" y="789063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3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5" name="Freeform: Shape 784">
              <a:extLst>
                <a:ext uri="{FF2B5EF4-FFF2-40B4-BE49-F238E27FC236}">
                  <a16:creationId xmlns:a16="http://schemas.microsoft.com/office/drawing/2014/main" id="{B2B41EF1-F921-E09B-2177-06010B830A19}"/>
                </a:ext>
              </a:extLst>
            </p:cNvPr>
            <p:cNvSpPr/>
            <p:nvPr/>
          </p:nvSpPr>
          <p:spPr>
            <a:xfrm>
              <a:off x="3037354" y="789063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3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6" name="Freeform: Shape 785">
              <a:extLst>
                <a:ext uri="{FF2B5EF4-FFF2-40B4-BE49-F238E27FC236}">
                  <a16:creationId xmlns:a16="http://schemas.microsoft.com/office/drawing/2014/main" id="{838AB12E-C328-4C54-92D8-97607C5605BB}"/>
                </a:ext>
              </a:extLst>
            </p:cNvPr>
            <p:cNvSpPr/>
            <p:nvPr/>
          </p:nvSpPr>
          <p:spPr>
            <a:xfrm>
              <a:off x="2980763" y="806039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7" name="Freeform: Shape 786">
              <a:extLst>
                <a:ext uri="{FF2B5EF4-FFF2-40B4-BE49-F238E27FC236}">
                  <a16:creationId xmlns:a16="http://schemas.microsoft.com/office/drawing/2014/main" id="{E76FD055-A9CD-93D0-E6A7-DEB6270FD9BD}"/>
                </a:ext>
              </a:extLst>
            </p:cNvPr>
            <p:cNvSpPr/>
            <p:nvPr/>
          </p:nvSpPr>
          <p:spPr>
            <a:xfrm>
              <a:off x="3037354" y="811697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3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8" name="Freeform: Shape 787">
              <a:extLst>
                <a:ext uri="{FF2B5EF4-FFF2-40B4-BE49-F238E27FC236}">
                  <a16:creationId xmlns:a16="http://schemas.microsoft.com/office/drawing/2014/main" id="{B13BE32B-985E-B93D-D0AD-DAAB9F59FF94}"/>
                </a:ext>
              </a:extLst>
            </p:cNvPr>
            <p:cNvSpPr/>
            <p:nvPr/>
          </p:nvSpPr>
          <p:spPr>
            <a:xfrm>
              <a:off x="3037354" y="811697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3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9" name="Freeform: Shape 788">
              <a:extLst>
                <a:ext uri="{FF2B5EF4-FFF2-40B4-BE49-F238E27FC236}">
                  <a16:creationId xmlns:a16="http://schemas.microsoft.com/office/drawing/2014/main" id="{62366C02-2211-BCEC-EAA2-EB7F8312ACD3}"/>
                </a:ext>
              </a:extLst>
            </p:cNvPr>
            <p:cNvSpPr/>
            <p:nvPr/>
          </p:nvSpPr>
          <p:spPr>
            <a:xfrm>
              <a:off x="2980763" y="828672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0" name="Freeform: Shape 789">
              <a:extLst>
                <a:ext uri="{FF2B5EF4-FFF2-40B4-BE49-F238E27FC236}">
                  <a16:creationId xmlns:a16="http://schemas.microsoft.com/office/drawing/2014/main" id="{BE387D46-0AE9-97F2-6690-8FB7BD501C56}"/>
                </a:ext>
              </a:extLst>
            </p:cNvPr>
            <p:cNvSpPr/>
            <p:nvPr/>
          </p:nvSpPr>
          <p:spPr>
            <a:xfrm>
              <a:off x="3037354" y="834331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3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1" name="Freeform: Shape 790">
              <a:extLst>
                <a:ext uri="{FF2B5EF4-FFF2-40B4-BE49-F238E27FC236}">
                  <a16:creationId xmlns:a16="http://schemas.microsoft.com/office/drawing/2014/main" id="{37B58899-A997-67F9-02C6-45E811ECC1C9}"/>
                </a:ext>
              </a:extLst>
            </p:cNvPr>
            <p:cNvSpPr/>
            <p:nvPr/>
          </p:nvSpPr>
          <p:spPr>
            <a:xfrm>
              <a:off x="3037354" y="834331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3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2" name="Freeform: Shape 791">
              <a:extLst>
                <a:ext uri="{FF2B5EF4-FFF2-40B4-BE49-F238E27FC236}">
                  <a16:creationId xmlns:a16="http://schemas.microsoft.com/office/drawing/2014/main" id="{62529337-12EE-F2DD-91EE-F7BD57C45598}"/>
                </a:ext>
              </a:extLst>
            </p:cNvPr>
            <p:cNvSpPr/>
            <p:nvPr/>
          </p:nvSpPr>
          <p:spPr>
            <a:xfrm>
              <a:off x="2980763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3" name="Freeform: Shape 792">
              <a:extLst>
                <a:ext uri="{FF2B5EF4-FFF2-40B4-BE49-F238E27FC236}">
                  <a16:creationId xmlns:a16="http://schemas.microsoft.com/office/drawing/2014/main" id="{58DD2875-28E0-E309-E865-C0E0735F02BA}"/>
                </a:ext>
              </a:extLst>
            </p:cNvPr>
            <p:cNvSpPr/>
            <p:nvPr/>
          </p:nvSpPr>
          <p:spPr>
            <a:xfrm>
              <a:off x="2980763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4" name="Freeform: Shape 793">
              <a:extLst>
                <a:ext uri="{FF2B5EF4-FFF2-40B4-BE49-F238E27FC236}">
                  <a16:creationId xmlns:a16="http://schemas.microsoft.com/office/drawing/2014/main" id="{453241CD-AD08-F5F0-9EE5-E1E7785011B7}"/>
                </a:ext>
              </a:extLst>
            </p:cNvPr>
            <p:cNvSpPr/>
            <p:nvPr/>
          </p:nvSpPr>
          <p:spPr>
            <a:xfrm>
              <a:off x="3029272" y="8787906"/>
              <a:ext cx="129350" cy="129328"/>
            </a:xfrm>
            <a:custGeom>
              <a:avLst/>
              <a:gdLst>
                <a:gd name="connsiteX0" fmla="*/ 129360 w 129350"/>
                <a:gd name="connsiteY0" fmla="*/ 64674 h 129328"/>
                <a:gd name="connsiteX1" fmla="*/ 64683 w 129350"/>
                <a:gd name="connsiteY1" fmla="*/ 129339 h 129328"/>
                <a:gd name="connsiteX2" fmla="*/ 10 w 129350"/>
                <a:gd name="connsiteY2" fmla="*/ 64674 h 129328"/>
                <a:gd name="connsiteX3" fmla="*/ 64683 w 129350"/>
                <a:gd name="connsiteY3" fmla="*/ 10 h 129328"/>
                <a:gd name="connsiteX4" fmla="*/ 129360 w 129350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28">
                  <a:moveTo>
                    <a:pt x="129360" y="64674"/>
                  </a:moveTo>
                  <a:cubicBezTo>
                    <a:pt x="129360" y="100390"/>
                    <a:pt x="100402" y="129339"/>
                    <a:pt x="64683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3" y="10"/>
                  </a:cubicBezTo>
                  <a:cubicBezTo>
                    <a:pt x="100402" y="10"/>
                    <a:pt x="129360" y="28958"/>
                    <a:pt x="129360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5" name="Freeform: Shape 794">
              <a:extLst>
                <a:ext uri="{FF2B5EF4-FFF2-40B4-BE49-F238E27FC236}">
                  <a16:creationId xmlns:a16="http://schemas.microsoft.com/office/drawing/2014/main" id="{356AFFA6-D11C-79EA-CAA5-39B3F86F9DE8}"/>
                </a:ext>
              </a:extLst>
            </p:cNvPr>
            <p:cNvSpPr/>
            <p:nvPr/>
          </p:nvSpPr>
          <p:spPr>
            <a:xfrm>
              <a:off x="3207128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6" name="Freeform: Shape 795">
              <a:extLst>
                <a:ext uri="{FF2B5EF4-FFF2-40B4-BE49-F238E27FC236}">
                  <a16:creationId xmlns:a16="http://schemas.microsoft.com/office/drawing/2014/main" id="{0BDF6B06-A54F-A9CA-10C6-C5FF77C2021F}"/>
                </a:ext>
              </a:extLst>
            </p:cNvPr>
            <p:cNvSpPr/>
            <p:nvPr/>
          </p:nvSpPr>
          <p:spPr>
            <a:xfrm>
              <a:off x="3255636" y="6750875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7" name="Freeform: Shape 796">
              <a:extLst>
                <a:ext uri="{FF2B5EF4-FFF2-40B4-BE49-F238E27FC236}">
                  <a16:creationId xmlns:a16="http://schemas.microsoft.com/office/drawing/2014/main" id="{C14A3941-AF7F-7C3E-3B54-20F400944C41}"/>
                </a:ext>
              </a:extLst>
            </p:cNvPr>
            <p:cNvSpPr/>
            <p:nvPr/>
          </p:nvSpPr>
          <p:spPr>
            <a:xfrm>
              <a:off x="3207128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8" name="Freeform: Shape 797">
              <a:extLst>
                <a:ext uri="{FF2B5EF4-FFF2-40B4-BE49-F238E27FC236}">
                  <a16:creationId xmlns:a16="http://schemas.microsoft.com/office/drawing/2014/main" id="{71746E5B-C0D6-B74E-F2CC-E0B25173AAB9}"/>
                </a:ext>
              </a:extLst>
            </p:cNvPr>
            <p:cNvSpPr/>
            <p:nvPr/>
          </p:nvSpPr>
          <p:spPr>
            <a:xfrm>
              <a:off x="3207128" y="715504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9" name="Freeform: Shape 798">
              <a:extLst>
                <a:ext uri="{FF2B5EF4-FFF2-40B4-BE49-F238E27FC236}">
                  <a16:creationId xmlns:a16="http://schemas.microsoft.com/office/drawing/2014/main" id="{44B0DC1B-01F0-AF9C-F7B3-1192B274998D}"/>
                </a:ext>
              </a:extLst>
            </p:cNvPr>
            <p:cNvSpPr/>
            <p:nvPr/>
          </p:nvSpPr>
          <p:spPr>
            <a:xfrm>
              <a:off x="3255636" y="7203548"/>
              <a:ext cx="129350" cy="129334"/>
            </a:xfrm>
            <a:custGeom>
              <a:avLst/>
              <a:gdLst>
                <a:gd name="connsiteX0" fmla="*/ 129360 w 129350"/>
                <a:gd name="connsiteY0" fmla="*/ 64676 h 129334"/>
                <a:gd name="connsiteX1" fmla="*/ 64683 w 129350"/>
                <a:gd name="connsiteY1" fmla="*/ 129344 h 129334"/>
                <a:gd name="connsiteX2" fmla="*/ 10 w 129350"/>
                <a:gd name="connsiteY2" fmla="*/ 64676 h 129334"/>
                <a:gd name="connsiteX3" fmla="*/ 64683 w 129350"/>
                <a:gd name="connsiteY3" fmla="*/ 10 h 129334"/>
                <a:gd name="connsiteX4" fmla="*/ 129360 w 129350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6"/>
                  </a:moveTo>
                  <a:cubicBezTo>
                    <a:pt x="129360" y="100389"/>
                    <a:pt x="100401" y="129344"/>
                    <a:pt x="64683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0" name="Freeform: Shape 799">
              <a:extLst>
                <a:ext uri="{FF2B5EF4-FFF2-40B4-BE49-F238E27FC236}">
                  <a16:creationId xmlns:a16="http://schemas.microsoft.com/office/drawing/2014/main" id="{DC0E518C-FF2C-0C93-FDA3-7C039B0B9746}"/>
                </a:ext>
              </a:extLst>
            </p:cNvPr>
            <p:cNvSpPr/>
            <p:nvPr/>
          </p:nvSpPr>
          <p:spPr>
            <a:xfrm>
              <a:off x="3207128" y="73813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1" name="Freeform: Shape 800">
              <a:extLst>
                <a:ext uri="{FF2B5EF4-FFF2-40B4-BE49-F238E27FC236}">
                  <a16:creationId xmlns:a16="http://schemas.microsoft.com/office/drawing/2014/main" id="{132CBDDA-9463-2FEE-90B5-081F1F242301}"/>
                </a:ext>
              </a:extLst>
            </p:cNvPr>
            <p:cNvSpPr/>
            <p:nvPr/>
          </p:nvSpPr>
          <p:spPr>
            <a:xfrm>
              <a:off x="3255636" y="7429885"/>
              <a:ext cx="129350" cy="129334"/>
            </a:xfrm>
            <a:custGeom>
              <a:avLst/>
              <a:gdLst>
                <a:gd name="connsiteX0" fmla="*/ 129360 w 129350"/>
                <a:gd name="connsiteY0" fmla="*/ 64676 h 129334"/>
                <a:gd name="connsiteX1" fmla="*/ 64683 w 129350"/>
                <a:gd name="connsiteY1" fmla="*/ 129344 h 129334"/>
                <a:gd name="connsiteX2" fmla="*/ 10 w 129350"/>
                <a:gd name="connsiteY2" fmla="*/ 64676 h 129334"/>
                <a:gd name="connsiteX3" fmla="*/ 64683 w 129350"/>
                <a:gd name="connsiteY3" fmla="*/ 10 h 129334"/>
                <a:gd name="connsiteX4" fmla="*/ 129360 w 129350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6"/>
                  </a:moveTo>
                  <a:cubicBezTo>
                    <a:pt x="129360" y="100389"/>
                    <a:pt x="100401" y="129344"/>
                    <a:pt x="64683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2" name="Freeform: Shape 801">
              <a:extLst>
                <a:ext uri="{FF2B5EF4-FFF2-40B4-BE49-F238E27FC236}">
                  <a16:creationId xmlns:a16="http://schemas.microsoft.com/office/drawing/2014/main" id="{C905705A-B3BD-59C2-3D92-960ED55DFB81}"/>
                </a:ext>
              </a:extLst>
            </p:cNvPr>
            <p:cNvSpPr/>
            <p:nvPr/>
          </p:nvSpPr>
          <p:spPr>
            <a:xfrm>
              <a:off x="3207128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3" name="Freeform: Shape 802">
              <a:extLst>
                <a:ext uri="{FF2B5EF4-FFF2-40B4-BE49-F238E27FC236}">
                  <a16:creationId xmlns:a16="http://schemas.microsoft.com/office/drawing/2014/main" id="{347E9965-5989-D5A7-ACF7-1E2DCA05CF29}"/>
                </a:ext>
              </a:extLst>
            </p:cNvPr>
            <p:cNvSpPr/>
            <p:nvPr/>
          </p:nvSpPr>
          <p:spPr>
            <a:xfrm>
              <a:off x="3255636" y="7656221"/>
              <a:ext cx="129350" cy="129334"/>
            </a:xfrm>
            <a:custGeom>
              <a:avLst/>
              <a:gdLst>
                <a:gd name="connsiteX0" fmla="*/ 129360 w 129350"/>
                <a:gd name="connsiteY0" fmla="*/ 64676 h 129334"/>
                <a:gd name="connsiteX1" fmla="*/ 64683 w 129350"/>
                <a:gd name="connsiteY1" fmla="*/ 129344 h 129334"/>
                <a:gd name="connsiteX2" fmla="*/ 10 w 129350"/>
                <a:gd name="connsiteY2" fmla="*/ 64676 h 129334"/>
                <a:gd name="connsiteX3" fmla="*/ 64683 w 129350"/>
                <a:gd name="connsiteY3" fmla="*/ 10 h 129334"/>
                <a:gd name="connsiteX4" fmla="*/ 129360 w 129350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6"/>
                  </a:moveTo>
                  <a:cubicBezTo>
                    <a:pt x="129360" y="100389"/>
                    <a:pt x="100401" y="129344"/>
                    <a:pt x="64683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4" name="Freeform: Shape 803">
              <a:extLst>
                <a:ext uri="{FF2B5EF4-FFF2-40B4-BE49-F238E27FC236}">
                  <a16:creationId xmlns:a16="http://schemas.microsoft.com/office/drawing/2014/main" id="{A5C93708-6218-25A2-9CD5-AB98C7BDBE11}"/>
                </a:ext>
              </a:extLst>
            </p:cNvPr>
            <p:cNvSpPr/>
            <p:nvPr/>
          </p:nvSpPr>
          <p:spPr>
            <a:xfrm>
              <a:off x="3207128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5" name="Freeform: Shape 804">
              <a:extLst>
                <a:ext uri="{FF2B5EF4-FFF2-40B4-BE49-F238E27FC236}">
                  <a16:creationId xmlns:a16="http://schemas.microsoft.com/office/drawing/2014/main" id="{AEB8D5BF-F3E3-334C-71C4-F66075369376}"/>
                </a:ext>
              </a:extLst>
            </p:cNvPr>
            <p:cNvSpPr/>
            <p:nvPr/>
          </p:nvSpPr>
          <p:spPr>
            <a:xfrm>
              <a:off x="3207128" y="806039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6" name="Freeform: Shape 805">
              <a:extLst>
                <a:ext uri="{FF2B5EF4-FFF2-40B4-BE49-F238E27FC236}">
                  <a16:creationId xmlns:a16="http://schemas.microsoft.com/office/drawing/2014/main" id="{51C65564-78B9-90EA-28BE-071EB25F9950}"/>
                </a:ext>
              </a:extLst>
            </p:cNvPr>
            <p:cNvSpPr/>
            <p:nvPr/>
          </p:nvSpPr>
          <p:spPr>
            <a:xfrm>
              <a:off x="3207128" y="828672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7" name="Freeform: Shape 806">
              <a:extLst>
                <a:ext uri="{FF2B5EF4-FFF2-40B4-BE49-F238E27FC236}">
                  <a16:creationId xmlns:a16="http://schemas.microsoft.com/office/drawing/2014/main" id="{34C070CB-D800-6B92-4226-718EC2FD8AC1}"/>
                </a:ext>
              </a:extLst>
            </p:cNvPr>
            <p:cNvSpPr/>
            <p:nvPr/>
          </p:nvSpPr>
          <p:spPr>
            <a:xfrm>
              <a:off x="3263719" y="834331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8" name="Freeform: Shape 807">
              <a:extLst>
                <a:ext uri="{FF2B5EF4-FFF2-40B4-BE49-F238E27FC236}">
                  <a16:creationId xmlns:a16="http://schemas.microsoft.com/office/drawing/2014/main" id="{35BC39FB-867C-71F4-792B-1F72BB00B0CC}"/>
                </a:ext>
              </a:extLst>
            </p:cNvPr>
            <p:cNvSpPr/>
            <p:nvPr/>
          </p:nvSpPr>
          <p:spPr>
            <a:xfrm>
              <a:off x="3263719" y="834331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9" name="Freeform: Shape 808">
              <a:extLst>
                <a:ext uri="{FF2B5EF4-FFF2-40B4-BE49-F238E27FC236}">
                  <a16:creationId xmlns:a16="http://schemas.microsoft.com/office/drawing/2014/main" id="{3138708D-ECD1-C8D1-2430-51566F2025B8}"/>
                </a:ext>
              </a:extLst>
            </p:cNvPr>
            <p:cNvSpPr/>
            <p:nvPr/>
          </p:nvSpPr>
          <p:spPr>
            <a:xfrm>
              <a:off x="3207128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0" name="Freeform: Shape 809">
              <a:extLst>
                <a:ext uri="{FF2B5EF4-FFF2-40B4-BE49-F238E27FC236}">
                  <a16:creationId xmlns:a16="http://schemas.microsoft.com/office/drawing/2014/main" id="{091CEED1-1DCA-13E1-09EB-9E1695D1F770}"/>
                </a:ext>
              </a:extLst>
            </p:cNvPr>
            <p:cNvSpPr/>
            <p:nvPr/>
          </p:nvSpPr>
          <p:spPr>
            <a:xfrm>
              <a:off x="3263719" y="856964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1" name="Freeform: Shape 810">
              <a:extLst>
                <a:ext uri="{FF2B5EF4-FFF2-40B4-BE49-F238E27FC236}">
                  <a16:creationId xmlns:a16="http://schemas.microsoft.com/office/drawing/2014/main" id="{BF2FAE1A-5C06-83B3-2D28-2FB11876D0D0}"/>
                </a:ext>
              </a:extLst>
            </p:cNvPr>
            <p:cNvSpPr/>
            <p:nvPr/>
          </p:nvSpPr>
          <p:spPr>
            <a:xfrm>
              <a:off x="3263719" y="856964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2" name="Freeform: Shape 811">
              <a:extLst>
                <a:ext uri="{FF2B5EF4-FFF2-40B4-BE49-F238E27FC236}">
                  <a16:creationId xmlns:a16="http://schemas.microsoft.com/office/drawing/2014/main" id="{9650EFB6-3FCC-67A4-0448-1C1FA5E9A41A}"/>
                </a:ext>
              </a:extLst>
            </p:cNvPr>
            <p:cNvSpPr/>
            <p:nvPr/>
          </p:nvSpPr>
          <p:spPr>
            <a:xfrm>
              <a:off x="3207128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3" name="Freeform: Shape 812">
              <a:extLst>
                <a:ext uri="{FF2B5EF4-FFF2-40B4-BE49-F238E27FC236}">
                  <a16:creationId xmlns:a16="http://schemas.microsoft.com/office/drawing/2014/main" id="{261872B4-2DA5-A913-0EB9-B40F63B3F974}"/>
                </a:ext>
              </a:extLst>
            </p:cNvPr>
            <p:cNvSpPr/>
            <p:nvPr/>
          </p:nvSpPr>
          <p:spPr>
            <a:xfrm>
              <a:off x="3255636" y="8787906"/>
              <a:ext cx="129350" cy="129328"/>
            </a:xfrm>
            <a:custGeom>
              <a:avLst/>
              <a:gdLst>
                <a:gd name="connsiteX0" fmla="*/ 129360 w 129350"/>
                <a:gd name="connsiteY0" fmla="*/ 64674 h 129328"/>
                <a:gd name="connsiteX1" fmla="*/ 64683 w 129350"/>
                <a:gd name="connsiteY1" fmla="*/ 129339 h 129328"/>
                <a:gd name="connsiteX2" fmla="*/ 10 w 129350"/>
                <a:gd name="connsiteY2" fmla="*/ 64674 h 129328"/>
                <a:gd name="connsiteX3" fmla="*/ 64683 w 129350"/>
                <a:gd name="connsiteY3" fmla="*/ 10 h 129328"/>
                <a:gd name="connsiteX4" fmla="*/ 129360 w 129350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28">
                  <a:moveTo>
                    <a:pt x="129360" y="64674"/>
                  </a:moveTo>
                  <a:cubicBezTo>
                    <a:pt x="129360" y="100390"/>
                    <a:pt x="100401" y="129339"/>
                    <a:pt x="64683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3" y="10"/>
                  </a:cubicBezTo>
                  <a:cubicBezTo>
                    <a:pt x="100401" y="10"/>
                    <a:pt x="129360" y="28958"/>
                    <a:pt x="129360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4" name="Freeform: Shape 813">
              <a:extLst>
                <a:ext uri="{FF2B5EF4-FFF2-40B4-BE49-F238E27FC236}">
                  <a16:creationId xmlns:a16="http://schemas.microsoft.com/office/drawing/2014/main" id="{624A67B5-92D5-B370-66C7-9684D16CEF79}"/>
                </a:ext>
              </a:extLst>
            </p:cNvPr>
            <p:cNvSpPr/>
            <p:nvPr/>
          </p:nvSpPr>
          <p:spPr>
            <a:xfrm>
              <a:off x="3433492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5" name="Freeform: Shape 814">
              <a:extLst>
                <a:ext uri="{FF2B5EF4-FFF2-40B4-BE49-F238E27FC236}">
                  <a16:creationId xmlns:a16="http://schemas.microsoft.com/office/drawing/2014/main" id="{F661718C-A861-E10F-D459-111BDB8D8AE1}"/>
                </a:ext>
              </a:extLst>
            </p:cNvPr>
            <p:cNvSpPr/>
            <p:nvPr/>
          </p:nvSpPr>
          <p:spPr>
            <a:xfrm>
              <a:off x="3482001" y="7656221"/>
              <a:ext cx="129350" cy="129334"/>
            </a:xfrm>
            <a:custGeom>
              <a:avLst/>
              <a:gdLst>
                <a:gd name="connsiteX0" fmla="*/ 129360 w 129350"/>
                <a:gd name="connsiteY0" fmla="*/ 64676 h 129334"/>
                <a:gd name="connsiteX1" fmla="*/ 64683 w 129350"/>
                <a:gd name="connsiteY1" fmla="*/ 129344 h 129334"/>
                <a:gd name="connsiteX2" fmla="*/ 10 w 129350"/>
                <a:gd name="connsiteY2" fmla="*/ 64676 h 129334"/>
                <a:gd name="connsiteX3" fmla="*/ 64683 w 129350"/>
                <a:gd name="connsiteY3" fmla="*/ 10 h 129334"/>
                <a:gd name="connsiteX4" fmla="*/ 129360 w 129350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6"/>
                  </a:moveTo>
                  <a:cubicBezTo>
                    <a:pt x="129360" y="100389"/>
                    <a:pt x="100401" y="129344"/>
                    <a:pt x="64683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6" name="Freeform: Shape 815">
              <a:extLst>
                <a:ext uri="{FF2B5EF4-FFF2-40B4-BE49-F238E27FC236}">
                  <a16:creationId xmlns:a16="http://schemas.microsoft.com/office/drawing/2014/main" id="{5EA6CC3E-A618-9BD3-9447-9066DCFEB0AE}"/>
                </a:ext>
              </a:extLst>
            </p:cNvPr>
            <p:cNvSpPr/>
            <p:nvPr/>
          </p:nvSpPr>
          <p:spPr>
            <a:xfrm>
              <a:off x="3433492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7" name="Freeform: Shape 816">
              <a:extLst>
                <a:ext uri="{FF2B5EF4-FFF2-40B4-BE49-F238E27FC236}">
                  <a16:creationId xmlns:a16="http://schemas.microsoft.com/office/drawing/2014/main" id="{0A08EB48-EFDD-1333-E697-7C20B8BD1788}"/>
                </a:ext>
              </a:extLst>
            </p:cNvPr>
            <p:cNvSpPr/>
            <p:nvPr/>
          </p:nvSpPr>
          <p:spPr>
            <a:xfrm>
              <a:off x="3490083" y="789063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8" name="Freeform: Shape 817">
              <a:extLst>
                <a:ext uri="{FF2B5EF4-FFF2-40B4-BE49-F238E27FC236}">
                  <a16:creationId xmlns:a16="http://schemas.microsoft.com/office/drawing/2014/main" id="{CBBC90AC-E850-3E46-A06C-BF83A252F029}"/>
                </a:ext>
              </a:extLst>
            </p:cNvPr>
            <p:cNvSpPr/>
            <p:nvPr/>
          </p:nvSpPr>
          <p:spPr>
            <a:xfrm>
              <a:off x="3490083" y="789063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9" name="Freeform: Shape 818">
              <a:extLst>
                <a:ext uri="{FF2B5EF4-FFF2-40B4-BE49-F238E27FC236}">
                  <a16:creationId xmlns:a16="http://schemas.microsoft.com/office/drawing/2014/main" id="{845A71D0-91DF-47AA-69AA-6CF412749D96}"/>
                </a:ext>
              </a:extLst>
            </p:cNvPr>
            <p:cNvSpPr/>
            <p:nvPr/>
          </p:nvSpPr>
          <p:spPr>
            <a:xfrm>
              <a:off x="3659856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0" name="Freeform: Shape 819">
              <a:extLst>
                <a:ext uri="{FF2B5EF4-FFF2-40B4-BE49-F238E27FC236}">
                  <a16:creationId xmlns:a16="http://schemas.microsoft.com/office/drawing/2014/main" id="{4C12460F-CCF6-C9C6-9893-D71BADA1C3F8}"/>
                </a:ext>
              </a:extLst>
            </p:cNvPr>
            <p:cNvSpPr/>
            <p:nvPr/>
          </p:nvSpPr>
          <p:spPr>
            <a:xfrm>
              <a:off x="3659856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1" name="Freeform: Shape 820">
              <a:extLst>
                <a:ext uri="{FF2B5EF4-FFF2-40B4-BE49-F238E27FC236}">
                  <a16:creationId xmlns:a16="http://schemas.microsoft.com/office/drawing/2014/main" id="{A1913449-30AC-89EB-93C4-C4ED85FFA2D6}"/>
                </a:ext>
              </a:extLst>
            </p:cNvPr>
            <p:cNvSpPr/>
            <p:nvPr/>
          </p:nvSpPr>
          <p:spPr>
            <a:xfrm>
              <a:off x="3886221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2" name="Freeform: Shape 821">
              <a:extLst>
                <a:ext uri="{FF2B5EF4-FFF2-40B4-BE49-F238E27FC236}">
                  <a16:creationId xmlns:a16="http://schemas.microsoft.com/office/drawing/2014/main" id="{82576379-32B7-68C7-C7E0-8E2C8B2433A0}"/>
                </a:ext>
              </a:extLst>
            </p:cNvPr>
            <p:cNvSpPr/>
            <p:nvPr/>
          </p:nvSpPr>
          <p:spPr>
            <a:xfrm>
              <a:off x="3886221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3" name="Freeform: Shape 822">
              <a:extLst>
                <a:ext uri="{FF2B5EF4-FFF2-40B4-BE49-F238E27FC236}">
                  <a16:creationId xmlns:a16="http://schemas.microsoft.com/office/drawing/2014/main" id="{57A6C871-2353-F703-DE64-BE32C8BDA035}"/>
                </a:ext>
              </a:extLst>
            </p:cNvPr>
            <p:cNvSpPr/>
            <p:nvPr/>
          </p:nvSpPr>
          <p:spPr>
            <a:xfrm>
              <a:off x="4112585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4" name="Freeform: Shape 823">
              <a:extLst>
                <a:ext uri="{FF2B5EF4-FFF2-40B4-BE49-F238E27FC236}">
                  <a16:creationId xmlns:a16="http://schemas.microsoft.com/office/drawing/2014/main" id="{FE2183E4-0937-DAB1-F345-FA3185E7EFE0}"/>
                </a:ext>
              </a:extLst>
            </p:cNvPr>
            <p:cNvSpPr/>
            <p:nvPr/>
          </p:nvSpPr>
          <p:spPr>
            <a:xfrm>
              <a:off x="4169176" y="766430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5" name="Freeform: Shape 824">
              <a:extLst>
                <a:ext uri="{FF2B5EF4-FFF2-40B4-BE49-F238E27FC236}">
                  <a16:creationId xmlns:a16="http://schemas.microsoft.com/office/drawing/2014/main" id="{749CC961-0B02-D96F-AEA6-4A756F33E9F6}"/>
                </a:ext>
              </a:extLst>
            </p:cNvPr>
            <p:cNvSpPr/>
            <p:nvPr/>
          </p:nvSpPr>
          <p:spPr>
            <a:xfrm>
              <a:off x="4169176" y="766430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6" name="Freeform: Shape 825">
              <a:extLst>
                <a:ext uri="{FF2B5EF4-FFF2-40B4-BE49-F238E27FC236}">
                  <a16:creationId xmlns:a16="http://schemas.microsoft.com/office/drawing/2014/main" id="{29E841D5-C249-33D3-7229-72167A1BD536}"/>
                </a:ext>
              </a:extLst>
            </p:cNvPr>
            <p:cNvSpPr/>
            <p:nvPr/>
          </p:nvSpPr>
          <p:spPr>
            <a:xfrm>
              <a:off x="4112585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7" name="Freeform: Shape 826">
              <a:extLst>
                <a:ext uri="{FF2B5EF4-FFF2-40B4-BE49-F238E27FC236}">
                  <a16:creationId xmlns:a16="http://schemas.microsoft.com/office/drawing/2014/main" id="{14827304-FC38-1432-C5EA-9704490E66A6}"/>
                </a:ext>
              </a:extLst>
            </p:cNvPr>
            <p:cNvSpPr/>
            <p:nvPr/>
          </p:nvSpPr>
          <p:spPr>
            <a:xfrm>
              <a:off x="4338949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8" name="Freeform: Shape 827">
              <a:extLst>
                <a:ext uri="{FF2B5EF4-FFF2-40B4-BE49-F238E27FC236}">
                  <a16:creationId xmlns:a16="http://schemas.microsoft.com/office/drawing/2014/main" id="{94B19F9C-866E-873E-5BE6-3F0BD5B26007}"/>
                </a:ext>
              </a:extLst>
            </p:cNvPr>
            <p:cNvSpPr/>
            <p:nvPr/>
          </p:nvSpPr>
          <p:spPr>
            <a:xfrm>
              <a:off x="4387459" y="6750875"/>
              <a:ext cx="129344" cy="129334"/>
            </a:xfrm>
            <a:custGeom>
              <a:avLst/>
              <a:gdLst>
                <a:gd name="connsiteX0" fmla="*/ 129355 w 129344"/>
                <a:gd name="connsiteY0" fmla="*/ 64675 h 129334"/>
                <a:gd name="connsiteX1" fmla="*/ 64682 w 129344"/>
                <a:gd name="connsiteY1" fmla="*/ 129345 h 129334"/>
                <a:gd name="connsiteX2" fmla="*/ 10 w 129344"/>
                <a:gd name="connsiteY2" fmla="*/ 64675 h 129334"/>
                <a:gd name="connsiteX3" fmla="*/ 64682 w 129344"/>
                <a:gd name="connsiteY3" fmla="*/ 10 h 129334"/>
                <a:gd name="connsiteX4" fmla="*/ 129355 w 129344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34">
                  <a:moveTo>
                    <a:pt x="129355" y="64675"/>
                  </a:moveTo>
                  <a:cubicBezTo>
                    <a:pt x="129355" y="100389"/>
                    <a:pt x="100403" y="129345"/>
                    <a:pt x="64682" y="129345"/>
                  </a:cubicBezTo>
                  <a:cubicBezTo>
                    <a:pt x="28962" y="129345"/>
                    <a:pt x="10" y="100389"/>
                    <a:pt x="10" y="64675"/>
                  </a:cubicBezTo>
                  <a:cubicBezTo>
                    <a:pt x="10" y="28961"/>
                    <a:pt x="28962" y="10"/>
                    <a:pt x="64682" y="10"/>
                  </a:cubicBezTo>
                  <a:cubicBezTo>
                    <a:pt x="100403" y="10"/>
                    <a:pt x="129355" y="28961"/>
                    <a:pt x="129355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9" name="Freeform: Shape 828">
              <a:extLst>
                <a:ext uri="{FF2B5EF4-FFF2-40B4-BE49-F238E27FC236}">
                  <a16:creationId xmlns:a16="http://schemas.microsoft.com/office/drawing/2014/main" id="{9733B4D2-A300-E35B-E00B-3FC77D007A97}"/>
                </a:ext>
              </a:extLst>
            </p:cNvPr>
            <p:cNvSpPr/>
            <p:nvPr/>
          </p:nvSpPr>
          <p:spPr>
            <a:xfrm>
              <a:off x="4338949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0" name="Freeform: Shape 829">
              <a:extLst>
                <a:ext uri="{FF2B5EF4-FFF2-40B4-BE49-F238E27FC236}">
                  <a16:creationId xmlns:a16="http://schemas.microsoft.com/office/drawing/2014/main" id="{51DD90C9-BAEA-94F1-82DD-197DAC2411FF}"/>
                </a:ext>
              </a:extLst>
            </p:cNvPr>
            <p:cNvSpPr/>
            <p:nvPr/>
          </p:nvSpPr>
          <p:spPr>
            <a:xfrm>
              <a:off x="4387459" y="6977211"/>
              <a:ext cx="129344" cy="129334"/>
            </a:xfrm>
            <a:custGeom>
              <a:avLst/>
              <a:gdLst>
                <a:gd name="connsiteX0" fmla="*/ 129355 w 129344"/>
                <a:gd name="connsiteY0" fmla="*/ 64676 h 129334"/>
                <a:gd name="connsiteX1" fmla="*/ 64682 w 129344"/>
                <a:gd name="connsiteY1" fmla="*/ 129344 h 129334"/>
                <a:gd name="connsiteX2" fmla="*/ 10 w 129344"/>
                <a:gd name="connsiteY2" fmla="*/ 64676 h 129334"/>
                <a:gd name="connsiteX3" fmla="*/ 64682 w 129344"/>
                <a:gd name="connsiteY3" fmla="*/ 10 h 129334"/>
                <a:gd name="connsiteX4" fmla="*/ 129355 w 129344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34">
                  <a:moveTo>
                    <a:pt x="129355" y="64676"/>
                  </a:moveTo>
                  <a:cubicBezTo>
                    <a:pt x="129355" y="100389"/>
                    <a:pt x="100403" y="129344"/>
                    <a:pt x="64682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2" y="10"/>
                  </a:cubicBezTo>
                  <a:cubicBezTo>
                    <a:pt x="100403" y="10"/>
                    <a:pt x="129355" y="28961"/>
                    <a:pt x="129355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1" name="Freeform: Shape 830">
              <a:extLst>
                <a:ext uri="{FF2B5EF4-FFF2-40B4-BE49-F238E27FC236}">
                  <a16:creationId xmlns:a16="http://schemas.microsoft.com/office/drawing/2014/main" id="{D5D04479-8509-7F3B-C3D2-2B6487D66D62}"/>
                </a:ext>
              </a:extLst>
            </p:cNvPr>
            <p:cNvSpPr/>
            <p:nvPr/>
          </p:nvSpPr>
          <p:spPr>
            <a:xfrm>
              <a:off x="4338949" y="715504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2" name="Freeform: Shape 831">
              <a:extLst>
                <a:ext uri="{FF2B5EF4-FFF2-40B4-BE49-F238E27FC236}">
                  <a16:creationId xmlns:a16="http://schemas.microsoft.com/office/drawing/2014/main" id="{BB4A9321-CE26-F9F0-0667-3A57DB6B0881}"/>
                </a:ext>
              </a:extLst>
            </p:cNvPr>
            <p:cNvSpPr/>
            <p:nvPr/>
          </p:nvSpPr>
          <p:spPr>
            <a:xfrm>
              <a:off x="4387459" y="7203548"/>
              <a:ext cx="129344" cy="129334"/>
            </a:xfrm>
            <a:custGeom>
              <a:avLst/>
              <a:gdLst>
                <a:gd name="connsiteX0" fmla="*/ 129355 w 129344"/>
                <a:gd name="connsiteY0" fmla="*/ 64676 h 129334"/>
                <a:gd name="connsiteX1" fmla="*/ 64682 w 129344"/>
                <a:gd name="connsiteY1" fmla="*/ 129344 h 129334"/>
                <a:gd name="connsiteX2" fmla="*/ 10 w 129344"/>
                <a:gd name="connsiteY2" fmla="*/ 64676 h 129334"/>
                <a:gd name="connsiteX3" fmla="*/ 64682 w 129344"/>
                <a:gd name="connsiteY3" fmla="*/ 10 h 129334"/>
                <a:gd name="connsiteX4" fmla="*/ 129355 w 129344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34">
                  <a:moveTo>
                    <a:pt x="129355" y="64676"/>
                  </a:moveTo>
                  <a:cubicBezTo>
                    <a:pt x="129355" y="100389"/>
                    <a:pt x="100403" y="129344"/>
                    <a:pt x="64682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2" y="10"/>
                  </a:cubicBezTo>
                  <a:cubicBezTo>
                    <a:pt x="100403" y="10"/>
                    <a:pt x="129355" y="28961"/>
                    <a:pt x="129355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3" name="Freeform: Shape 832">
              <a:extLst>
                <a:ext uri="{FF2B5EF4-FFF2-40B4-BE49-F238E27FC236}">
                  <a16:creationId xmlns:a16="http://schemas.microsoft.com/office/drawing/2014/main" id="{D33BCEDA-FEE2-4217-589A-3573CFB8CC6B}"/>
                </a:ext>
              </a:extLst>
            </p:cNvPr>
            <p:cNvSpPr/>
            <p:nvPr/>
          </p:nvSpPr>
          <p:spPr>
            <a:xfrm>
              <a:off x="4338949" y="73813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4" name="Freeform: Shape 833">
              <a:extLst>
                <a:ext uri="{FF2B5EF4-FFF2-40B4-BE49-F238E27FC236}">
                  <a16:creationId xmlns:a16="http://schemas.microsoft.com/office/drawing/2014/main" id="{734C3367-78F2-83AA-9654-19AAAF0C9E35}"/>
                </a:ext>
              </a:extLst>
            </p:cNvPr>
            <p:cNvSpPr/>
            <p:nvPr/>
          </p:nvSpPr>
          <p:spPr>
            <a:xfrm>
              <a:off x="4338949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5" name="Freeform: Shape 834">
              <a:extLst>
                <a:ext uri="{FF2B5EF4-FFF2-40B4-BE49-F238E27FC236}">
                  <a16:creationId xmlns:a16="http://schemas.microsoft.com/office/drawing/2014/main" id="{E4B62F85-5C8D-13C0-D050-AB75E5488C0E}"/>
                </a:ext>
              </a:extLst>
            </p:cNvPr>
            <p:cNvSpPr/>
            <p:nvPr/>
          </p:nvSpPr>
          <p:spPr>
            <a:xfrm>
              <a:off x="4395540" y="766430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6" name="Freeform: Shape 835">
              <a:extLst>
                <a:ext uri="{FF2B5EF4-FFF2-40B4-BE49-F238E27FC236}">
                  <a16:creationId xmlns:a16="http://schemas.microsoft.com/office/drawing/2014/main" id="{5352DC38-6D25-31DF-2BEA-1977A19EC31E}"/>
                </a:ext>
              </a:extLst>
            </p:cNvPr>
            <p:cNvSpPr/>
            <p:nvPr/>
          </p:nvSpPr>
          <p:spPr>
            <a:xfrm>
              <a:off x="4395540" y="766430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7" name="Freeform: Shape 836">
              <a:extLst>
                <a:ext uri="{FF2B5EF4-FFF2-40B4-BE49-F238E27FC236}">
                  <a16:creationId xmlns:a16="http://schemas.microsoft.com/office/drawing/2014/main" id="{172FEB21-FD00-D227-1068-2E4DA829B447}"/>
                </a:ext>
              </a:extLst>
            </p:cNvPr>
            <p:cNvSpPr/>
            <p:nvPr/>
          </p:nvSpPr>
          <p:spPr>
            <a:xfrm>
              <a:off x="4338949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8" name="Freeform: Shape 837">
              <a:extLst>
                <a:ext uri="{FF2B5EF4-FFF2-40B4-BE49-F238E27FC236}">
                  <a16:creationId xmlns:a16="http://schemas.microsoft.com/office/drawing/2014/main" id="{DE24ABEE-E4F3-6A44-31C5-D0A42741227B}"/>
                </a:ext>
              </a:extLst>
            </p:cNvPr>
            <p:cNvSpPr/>
            <p:nvPr/>
          </p:nvSpPr>
          <p:spPr>
            <a:xfrm>
              <a:off x="4395540" y="789063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9" name="Freeform: Shape 838">
              <a:extLst>
                <a:ext uri="{FF2B5EF4-FFF2-40B4-BE49-F238E27FC236}">
                  <a16:creationId xmlns:a16="http://schemas.microsoft.com/office/drawing/2014/main" id="{138CC1D2-EDF3-6DFE-13CF-E3E5D8EBB2D3}"/>
                </a:ext>
              </a:extLst>
            </p:cNvPr>
            <p:cNvSpPr/>
            <p:nvPr/>
          </p:nvSpPr>
          <p:spPr>
            <a:xfrm>
              <a:off x="4395540" y="789063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0" name="Freeform: Shape 839">
              <a:extLst>
                <a:ext uri="{FF2B5EF4-FFF2-40B4-BE49-F238E27FC236}">
                  <a16:creationId xmlns:a16="http://schemas.microsoft.com/office/drawing/2014/main" id="{73EAD33A-F02A-AC80-AAD9-ECA7A0A9BBCD}"/>
                </a:ext>
              </a:extLst>
            </p:cNvPr>
            <p:cNvSpPr/>
            <p:nvPr/>
          </p:nvSpPr>
          <p:spPr>
            <a:xfrm>
              <a:off x="4338949" y="806039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1" name="Freeform: Shape 840">
              <a:extLst>
                <a:ext uri="{FF2B5EF4-FFF2-40B4-BE49-F238E27FC236}">
                  <a16:creationId xmlns:a16="http://schemas.microsoft.com/office/drawing/2014/main" id="{6082A32F-BBE8-DA54-EA9D-4A268455F5E4}"/>
                </a:ext>
              </a:extLst>
            </p:cNvPr>
            <p:cNvSpPr/>
            <p:nvPr/>
          </p:nvSpPr>
          <p:spPr>
            <a:xfrm>
              <a:off x="4338949" y="828672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2" name="Freeform: Shape 841">
              <a:extLst>
                <a:ext uri="{FF2B5EF4-FFF2-40B4-BE49-F238E27FC236}">
                  <a16:creationId xmlns:a16="http://schemas.microsoft.com/office/drawing/2014/main" id="{11480F98-6749-7F87-13B3-941DC1DE7E91}"/>
                </a:ext>
              </a:extLst>
            </p:cNvPr>
            <p:cNvSpPr/>
            <p:nvPr/>
          </p:nvSpPr>
          <p:spPr>
            <a:xfrm>
              <a:off x="4395540" y="834331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3" name="Freeform: Shape 842">
              <a:extLst>
                <a:ext uri="{FF2B5EF4-FFF2-40B4-BE49-F238E27FC236}">
                  <a16:creationId xmlns:a16="http://schemas.microsoft.com/office/drawing/2014/main" id="{E9ABFAD5-A00E-8DEE-9F0D-FF757C46F4F7}"/>
                </a:ext>
              </a:extLst>
            </p:cNvPr>
            <p:cNvSpPr/>
            <p:nvPr/>
          </p:nvSpPr>
          <p:spPr>
            <a:xfrm>
              <a:off x="4395540" y="834331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4" name="Freeform: Shape 843">
              <a:extLst>
                <a:ext uri="{FF2B5EF4-FFF2-40B4-BE49-F238E27FC236}">
                  <a16:creationId xmlns:a16="http://schemas.microsoft.com/office/drawing/2014/main" id="{85BED04C-CA63-1902-1FC3-DA1AAEA0FC8E}"/>
                </a:ext>
              </a:extLst>
            </p:cNvPr>
            <p:cNvSpPr/>
            <p:nvPr/>
          </p:nvSpPr>
          <p:spPr>
            <a:xfrm>
              <a:off x="4338949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5" name="Freeform: Shape 844">
              <a:extLst>
                <a:ext uri="{FF2B5EF4-FFF2-40B4-BE49-F238E27FC236}">
                  <a16:creationId xmlns:a16="http://schemas.microsoft.com/office/drawing/2014/main" id="{135FBF0C-6F52-B6D6-099F-A52AC0533E71}"/>
                </a:ext>
              </a:extLst>
            </p:cNvPr>
            <p:cNvSpPr/>
            <p:nvPr/>
          </p:nvSpPr>
          <p:spPr>
            <a:xfrm>
              <a:off x="4395540" y="856964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6" name="Freeform: Shape 845">
              <a:extLst>
                <a:ext uri="{FF2B5EF4-FFF2-40B4-BE49-F238E27FC236}">
                  <a16:creationId xmlns:a16="http://schemas.microsoft.com/office/drawing/2014/main" id="{571BD15B-DD93-3FCF-FFA6-2A2D1F1BC19C}"/>
                </a:ext>
              </a:extLst>
            </p:cNvPr>
            <p:cNvSpPr/>
            <p:nvPr/>
          </p:nvSpPr>
          <p:spPr>
            <a:xfrm>
              <a:off x="4395540" y="856964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7" name="Freeform: Shape 846">
              <a:extLst>
                <a:ext uri="{FF2B5EF4-FFF2-40B4-BE49-F238E27FC236}">
                  <a16:creationId xmlns:a16="http://schemas.microsoft.com/office/drawing/2014/main" id="{B147BD22-A5E8-514A-D051-33F1781E4D00}"/>
                </a:ext>
              </a:extLst>
            </p:cNvPr>
            <p:cNvSpPr/>
            <p:nvPr/>
          </p:nvSpPr>
          <p:spPr>
            <a:xfrm>
              <a:off x="4338949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8" name="Freeform: Shape 847">
              <a:extLst>
                <a:ext uri="{FF2B5EF4-FFF2-40B4-BE49-F238E27FC236}">
                  <a16:creationId xmlns:a16="http://schemas.microsoft.com/office/drawing/2014/main" id="{8D610F97-4EC8-3AAC-371C-CCB692CFDEB1}"/>
                </a:ext>
              </a:extLst>
            </p:cNvPr>
            <p:cNvSpPr/>
            <p:nvPr/>
          </p:nvSpPr>
          <p:spPr>
            <a:xfrm>
              <a:off x="4395540" y="879598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9" name="Freeform: Shape 848">
              <a:extLst>
                <a:ext uri="{FF2B5EF4-FFF2-40B4-BE49-F238E27FC236}">
                  <a16:creationId xmlns:a16="http://schemas.microsoft.com/office/drawing/2014/main" id="{59415A0B-6B2B-F39B-B7E2-E7AAE5610465}"/>
                </a:ext>
              </a:extLst>
            </p:cNvPr>
            <p:cNvSpPr/>
            <p:nvPr/>
          </p:nvSpPr>
          <p:spPr>
            <a:xfrm>
              <a:off x="4395540" y="879598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0" name="Freeform: Shape 849">
              <a:extLst>
                <a:ext uri="{FF2B5EF4-FFF2-40B4-BE49-F238E27FC236}">
                  <a16:creationId xmlns:a16="http://schemas.microsoft.com/office/drawing/2014/main" id="{CD822956-A5BE-F231-5ED6-3E96559048DC}"/>
                </a:ext>
              </a:extLst>
            </p:cNvPr>
            <p:cNvSpPr/>
            <p:nvPr/>
          </p:nvSpPr>
          <p:spPr>
            <a:xfrm>
              <a:off x="4565314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1" name="Freeform: Shape 850">
              <a:extLst>
                <a:ext uri="{FF2B5EF4-FFF2-40B4-BE49-F238E27FC236}">
                  <a16:creationId xmlns:a16="http://schemas.microsoft.com/office/drawing/2014/main" id="{753C5DA8-7124-3B9A-E718-0416102A8BBC}"/>
                </a:ext>
              </a:extLst>
            </p:cNvPr>
            <p:cNvSpPr/>
            <p:nvPr/>
          </p:nvSpPr>
          <p:spPr>
            <a:xfrm>
              <a:off x="4613823" y="6750875"/>
              <a:ext cx="129344" cy="129334"/>
            </a:xfrm>
            <a:custGeom>
              <a:avLst/>
              <a:gdLst>
                <a:gd name="connsiteX0" fmla="*/ 129355 w 129344"/>
                <a:gd name="connsiteY0" fmla="*/ 64675 h 129334"/>
                <a:gd name="connsiteX1" fmla="*/ 64682 w 129344"/>
                <a:gd name="connsiteY1" fmla="*/ 129345 h 129334"/>
                <a:gd name="connsiteX2" fmla="*/ 10 w 129344"/>
                <a:gd name="connsiteY2" fmla="*/ 64675 h 129334"/>
                <a:gd name="connsiteX3" fmla="*/ 64682 w 129344"/>
                <a:gd name="connsiteY3" fmla="*/ 10 h 129334"/>
                <a:gd name="connsiteX4" fmla="*/ 129355 w 129344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34">
                  <a:moveTo>
                    <a:pt x="129355" y="64675"/>
                  </a:moveTo>
                  <a:cubicBezTo>
                    <a:pt x="129355" y="100389"/>
                    <a:pt x="100403" y="129345"/>
                    <a:pt x="64682" y="129345"/>
                  </a:cubicBezTo>
                  <a:cubicBezTo>
                    <a:pt x="28962" y="129345"/>
                    <a:pt x="10" y="100389"/>
                    <a:pt x="10" y="64675"/>
                  </a:cubicBezTo>
                  <a:cubicBezTo>
                    <a:pt x="10" y="28961"/>
                    <a:pt x="28962" y="10"/>
                    <a:pt x="64682" y="10"/>
                  </a:cubicBezTo>
                  <a:cubicBezTo>
                    <a:pt x="100403" y="10"/>
                    <a:pt x="129355" y="28961"/>
                    <a:pt x="129355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2" name="Freeform: Shape 851">
              <a:extLst>
                <a:ext uri="{FF2B5EF4-FFF2-40B4-BE49-F238E27FC236}">
                  <a16:creationId xmlns:a16="http://schemas.microsoft.com/office/drawing/2014/main" id="{4362062E-7F31-9A8F-8628-7FD1FFCB7C02}"/>
                </a:ext>
              </a:extLst>
            </p:cNvPr>
            <p:cNvSpPr/>
            <p:nvPr/>
          </p:nvSpPr>
          <p:spPr>
            <a:xfrm>
              <a:off x="4565314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3" name="Freeform: Shape 852">
              <a:extLst>
                <a:ext uri="{FF2B5EF4-FFF2-40B4-BE49-F238E27FC236}">
                  <a16:creationId xmlns:a16="http://schemas.microsoft.com/office/drawing/2014/main" id="{07CD35C5-A51F-A07E-E257-4AA98ADA99E2}"/>
                </a:ext>
              </a:extLst>
            </p:cNvPr>
            <p:cNvSpPr/>
            <p:nvPr/>
          </p:nvSpPr>
          <p:spPr>
            <a:xfrm>
              <a:off x="4613823" y="6977211"/>
              <a:ext cx="129344" cy="129334"/>
            </a:xfrm>
            <a:custGeom>
              <a:avLst/>
              <a:gdLst>
                <a:gd name="connsiteX0" fmla="*/ 129355 w 129344"/>
                <a:gd name="connsiteY0" fmla="*/ 64676 h 129334"/>
                <a:gd name="connsiteX1" fmla="*/ 64682 w 129344"/>
                <a:gd name="connsiteY1" fmla="*/ 129344 h 129334"/>
                <a:gd name="connsiteX2" fmla="*/ 10 w 129344"/>
                <a:gd name="connsiteY2" fmla="*/ 64676 h 129334"/>
                <a:gd name="connsiteX3" fmla="*/ 64682 w 129344"/>
                <a:gd name="connsiteY3" fmla="*/ 10 h 129334"/>
                <a:gd name="connsiteX4" fmla="*/ 129355 w 129344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34">
                  <a:moveTo>
                    <a:pt x="129355" y="64676"/>
                  </a:moveTo>
                  <a:cubicBezTo>
                    <a:pt x="129355" y="100389"/>
                    <a:pt x="100403" y="129344"/>
                    <a:pt x="64682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2" y="10"/>
                  </a:cubicBezTo>
                  <a:cubicBezTo>
                    <a:pt x="100403" y="10"/>
                    <a:pt x="129355" y="28961"/>
                    <a:pt x="129355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4" name="Freeform: Shape 853">
              <a:extLst>
                <a:ext uri="{FF2B5EF4-FFF2-40B4-BE49-F238E27FC236}">
                  <a16:creationId xmlns:a16="http://schemas.microsoft.com/office/drawing/2014/main" id="{099C52E7-3760-1C72-ED0A-E8F017540070}"/>
                </a:ext>
              </a:extLst>
            </p:cNvPr>
            <p:cNvSpPr/>
            <p:nvPr/>
          </p:nvSpPr>
          <p:spPr>
            <a:xfrm>
              <a:off x="4565314" y="715504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5" name="Freeform: Shape 854">
              <a:extLst>
                <a:ext uri="{FF2B5EF4-FFF2-40B4-BE49-F238E27FC236}">
                  <a16:creationId xmlns:a16="http://schemas.microsoft.com/office/drawing/2014/main" id="{5728512D-CEB3-2C1F-ABE5-BB680265CD72}"/>
                </a:ext>
              </a:extLst>
            </p:cNvPr>
            <p:cNvSpPr/>
            <p:nvPr/>
          </p:nvSpPr>
          <p:spPr>
            <a:xfrm>
              <a:off x="4565314" y="73813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6" name="Freeform: Shape 855">
              <a:extLst>
                <a:ext uri="{FF2B5EF4-FFF2-40B4-BE49-F238E27FC236}">
                  <a16:creationId xmlns:a16="http://schemas.microsoft.com/office/drawing/2014/main" id="{135E8A8F-2BC8-BCAF-1DF3-311E4A698462}"/>
                </a:ext>
              </a:extLst>
            </p:cNvPr>
            <p:cNvSpPr/>
            <p:nvPr/>
          </p:nvSpPr>
          <p:spPr>
            <a:xfrm>
              <a:off x="4621905" y="743796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7" name="Freeform: Shape 856">
              <a:extLst>
                <a:ext uri="{FF2B5EF4-FFF2-40B4-BE49-F238E27FC236}">
                  <a16:creationId xmlns:a16="http://schemas.microsoft.com/office/drawing/2014/main" id="{B9663AED-87EC-3AC8-54A6-EAAEBE1FE94F}"/>
                </a:ext>
              </a:extLst>
            </p:cNvPr>
            <p:cNvSpPr/>
            <p:nvPr/>
          </p:nvSpPr>
          <p:spPr>
            <a:xfrm>
              <a:off x="4621905" y="743796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8" name="Freeform: Shape 857">
              <a:extLst>
                <a:ext uri="{FF2B5EF4-FFF2-40B4-BE49-F238E27FC236}">
                  <a16:creationId xmlns:a16="http://schemas.microsoft.com/office/drawing/2014/main" id="{A67DEDEF-5ACD-4463-7A19-B1BA2EB2050E}"/>
                </a:ext>
              </a:extLst>
            </p:cNvPr>
            <p:cNvSpPr/>
            <p:nvPr/>
          </p:nvSpPr>
          <p:spPr>
            <a:xfrm>
              <a:off x="4565314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9" name="Freeform: Shape 858">
              <a:extLst>
                <a:ext uri="{FF2B5EF4-FFF2-40B4-BE49-F238E27FC236}">
                  <a16:creationId xmlns:a16="http://schemas.microsoft.com/office/drawing/2014/main" id="{6D392176-6B9E-CDF5-5A75-7D59335DA31D}"/>
                </a:ext>
              </a:extLst>
            </p:cNvPr>
            <p:cNvSpPr/>
            <p:nvPr/>
          </p:nvSpPr>
          <p:spPr>
            <a:xfrm>
              <a:off x="4621905" y="766430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0" name="Freeform: Shape 859">
              <a:extLst>
                <a:ext uri="{FF2B5EF4-FFF2-40B4-BE49-F238E27FC236}">
                  <a16:creationId xmlns:a16="http://schemas.microsoft.com/office/drawing/2014/main" id="{12A7C055-AAA5-9173-167A-15E32AFD75C0}"/>
                </a:ext>
              </a:extLst>
            </p:cNvPr>
            <p:cNvSpPr/>
            <p:nvPr/>
          </p:nvSpPr>
          <p:spPr>
            <a:xfrm>
              <a:off x="4621905" y="766430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1" name="Freeform: Shape 860">
              <a:extLst>
                <a:ext uri="{FF2B5EF4-FFF2-40B4-BE49-F238E27FC236}">
                  <a16:creationId xmlns:a16="http://schemas.microsoft.com/office/drawing/2014/main" id="{D34B3AC4-8264-161F-9F40-9D4100CD7EAF}"/>
                </a:ext>
              </a:extLst>
            </p:cNvPr>
            <p:cNvSpPr/>
            <p:nvPr/>
          </p:nvSpPr>
          <p:spPr>
            <a:xfrm>
              <a:off x="4565314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2" name="Freeform: Shape 861">
              <a:extLst>
                <a:ext uri="{FF2B5EF4-FFF2-40B4-BE49-F238E27FC236}">
                  <a16:creationId xmlns:a16="http://schemas.microsoft.com/office/drawing/2014/main" id="{680FAA33-25EB-86F4-17F2-2F3AE518EA74}"/>
                </a:ext>
              </a:extLst>
            </p:cNvPr>
            <p:cNvSpPr/>
            <p:nvPr/>
          </p:nvSpPr>
          <p:spPr>
            <a:xfrm>
              <a:off x="4621905" y="789063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3" name="Freeform: Shape 862">
              <a:extLst>
                <a:ext uri="{FF2B5EF4-FFF2-40B4-BE49-F238E27FC236}">
                  <a16:creationId xmlns:a16="http://schemas.microsoft.com/office/drawing/2014/main" id="{1E2F6EE0-11E9-67A5-5BF4-E5C792555E44}"/>
                </a:ext>
              </a:extLst>
            </p:cNvPr>
            <p:cNvSpPr/>
            <p:nvPr/>
          </p:nvSpPr>
          <p:spPr>
            <a:xfrm>
              <a:off x="4621905" y="789063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4" name="Freeform: Shape 863">
              <a:extLst>
                <a:ext uri="{FF2B5EF4-FFF2-40B4-BE49-F238E27FC236}">
                  <a16:creationId xmlns:a16="http://schemas.microsoft.com/office/drawing/2014/main" id="{173DACCB-9E19-6B0C-4F09-BBBC05E1D579}"/>
                </a:ext>
              </a:extLst>
            </p:cNvPr>
            <p:cNvSpPr/>
            <p:nvPr/>
          </p:nvSpPr>
          <p:spPr>
            <a:xfrm>
              <a:off x="4565314" y="806039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5" name="Freeform: Shape 864">
              <a:extLst>
                <a:ext uri="{FF2B5EF4-FFF2-40B4-BE49-F238E27FC236}">
                  <a16:creationId xmlns:a16="http://schemas.microsoft.com/office/drawing/2014/main" id="{7C176BC3-89A9-7BA8-26CC-E146768A8CF9}"/>
                </a:ext>
              </a:extLst>
            </p:cNvPr>
            <p:cNvSpPr/>
            <p:nvPr/>
          </p:nvSpPr>
          <p:spPr>
            <a:xfrm>
              <a:off x="4565314" y="828672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6" name="Freeform: Shape 865">
              <a:extLst>
                <a:ext uri="{FF2B5EF4-FFF2-40B4-BE49-F238E27FC236}">
                  <a16:creationId xmlns:a16="http://schemas.microsoft.com/office/drawing/2014/main" id="{6D5EF648-ECE3-3D75-B71F-C5DDCA27A361}"/>
                </a:ext>
              </a:extLst>
            </p:cNvPr>
            <p:cNvSpPr/>
            <p:nvPr/>
          </p:nvSpPr>
          <p:spPr>
            <a:xfrm>
              <a:off x="4613823" y="8335232"/>
              <a:ext cx="129344" cy="129328"/>
            </a:xfrm>
            <a:custGeom>
              <a:avLst/>
              <a:gdLst>
                <a:gd name="connsiteX0" fmla="*/ 129355 w 129344"/>
                <a:gd name="connsiteY0" fmla="*/ 64674 h 129328"/>
                <a:gd name="connsiteX1" fmla="*/ 64682 w 129344"/>
                <a:gd name="connsiteY1" fmla="*/ 129339 h 129328"/>
                <a:gd name="connsiteX2" fmla="*/ 10 w 129344"/>
                <a:gd name="connsiteY2" fmla="*/ 64674 h 129328"/>
                <a:gd name="connsiteX3" fmla="*/ 64682 w 129344"/>
                <a:gd name="connsiteY3" fmla="*/ 10 h 129328"/>
                <a:gd name="connsiteX4" fmla="*/ 129355 w 129344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28">
                  <a:moveTo>
                    <a:pt x="129355" y="64674"/>
                  </a:moveTo>
                  <a:cubicBezTo>
                    <a:pt x="129355" y="100390"/>
                    <a:pt x="100403" y="129339"/>
                    <a:pt x="64682" y="129339"/>
                  </a:cubicBezTo>
                  <a:cubicBezTo>
                    <a:pt x="28962" y="129339"/>
                    <a:pt x="10" y="100390"/>
                    <a:pt x="10" y="64674"/>
                  </a:cubicBezTo>
                  <a:cubicBezTo>
                    <a:pt x="10" y="28958"/>
                    <a:pt x="28962" y="10"/>
                    <a:pt x="64682" y="10"/>
                  </a:cubicBezTo>
                  <a:cubicBezTo>
                    <a:pt x="100403" y="10"/>
                    <a:pt x="129355" y="28958"/>
                    <a:pt x="129355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7" name="Freeform: Shape 866">
              <a:extLst>
                <a:ext uri="{FF2B5EF4-FFF2-40B4-BE49-F238E27FC236}">
                  <a16:creationId xmlns:a16="http://schemas.microsoft.com/office/drawing/2014/main" id="{98E71937-A82C-49BC-698D-122DE95413C5}"/>
                </a:ext>
              </a:extLst>
            </p:cNvPr>
            <p:cNvSpPr/>
            <p:nvPr/>
          </p:nvSpPr>
          <p:spPr>
            <a:xfrm>
              <a:off x="4565314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8" name="Freeform: Shape 867">
              <a:extLst>
                <a:ext uri="{FF2B5EF4-FFF2-40B4-BE49-F238E27FC236}">
                  <a16:creationId xmlns:a16="http://schemas.microsoft.com/office/drawing/2014/main" id="{202C14D9-F722-EC8B-E9AA-771A71EC43EB}"/>
                </a:ext>
              </a:extLst>
            </p:cNvPr>
            <p:cNvSpPr/>
            <p:nvPr/>
          </p:nvSpPr>
          <p:spPr>
            <a:xfrm>
              <a:off x="4565314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9" name="Freeform: Shape 868">
              <a:extLst>
                <a:ext uri="{FF2B5EF4-FFF2-40B4-BE49-F238E27FC236}">
                  <a16:creationId xmlns:a16="http://schemas.microsoft.com/office/drawing/2014/main" id="{7F03C9B3-0023-80F3-B5A0-3DE97CF3146F}"/>
                </a:ext>
              </a:extLst>
            </p:cNvPr>
            <p:cNvSpPr/>
            <p:nvPr/>
          </p:nvSpPr>
          <p:spPr>
            <a:xfrm>
              <a:off x="4613823" y="8787906"/>
              <a:ext cx="129344" cy="129328"/>
            </a:xfrm>
            <a:custGeom>
              <a:avLst/>
              <a:gdLst>
                <a:gd name="connsiteX0" fmla="*/ 129355 w 129344"/>
                <a:gd name="connsiteY0" fmla="*/ 64674 h 129328"/>
                <a:gd name="connsiteX1" fmla="*/ 64682 w 129344"/>
                <a:gd name="connsiteY1" fmla="*/ 129339 h 129328"/>
                <a:gd name="connsiteX2" fmla="*/ 10 w 129344"/>
                <a:gd name="connsiteY2" fmla="*/ 64674 h 129328"/>
                <a:gd name="connsiteX3" fmla="*/ 64682 w 129344"/>
                <a:gd name="connsiteY3" fmla="*/ 10 h 129328"/>
                <a:gd name="connsiteX4" fmla="*/ 129355 w 129344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28">
                  <a:moveTo>
                    <a:pt x="129355" y="64674"/>
                  </a:moveTo>
                  <a:cubicBezTo>
                    <a:pt x="129355" y="100390"/>
                    <a:pt x="100403" y="129339"/>
                    <a:pt x="64682" y="129339"/>
                  </a:cubicBezTo>
                  <a:cubicBezTo>
                    <a:pt x="28962" y="129339"/>
                    <a:pt x="10" y="100390"/>
                    <a:pt x="10" y="64674"/>
                  </a:cubicBezTo>
                  <a:cubicBezTo>
                    <a:pt x="10" y="28958"/>
                    <a:pt x="28962" y="10"/>
                    <a:pt x="64682" y="10"/>
                  </a:cubicBezTo>
                  <a:cubicBezTo>
                    <a:pt x="100403" y="10"/>
                    <a:pt x="129355" y="28958"/>
                    <a:pt x="129355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2" name="Freeform: Shape 871">
              <a:extLst>
                <a:ext uri="{FF2B5EF4-FFF2-40B4-BE49-F238E27FC236}">
                  <a16:creationId xmlns:a16="http://schemas.microsoft.com/office/drawing/2014/main" id="{191EA712-EE9C-A266-76B3-6BB63A699A7A}"/>
                </a:ext>
              </a:extLst>
            </p:cNvPr>
            <p:cNvSpPr/>
            <p:nvPr/>
          </p:nvSpPr>
          <p:spPr>
            <a:xfrm>
              <a:off x="5035786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5 w 226364"/>
                <a:gd name="connsiteY1" fmla="*/ 10 h 226337"/>
                <a:gd name="connsiteX2" fmla="*/ 226375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3" name="Freeform: Shape 872">
              <a:extLst>
                <a:ext uri="{FF2B5EF4-FFF2-40B4-BE49-F238E27FC236}">
                  <a16:creationId xmlns:a16="http://schemas.microsoft.com/office/drawing/2014/main" id="{D5B3F8FF-E1E1-E685-3741-CCAD6D5F4A3D}"/>
                </a:ext>
              </a:extLst>
            </p:cNvPr>
            <p:cNvSpPr/>
            <p:nvPr/>
          </p:nvSpPr>
          <p:spPr>
            <a:xfrm>
              <a:off x="5092377" y="675895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3 w 113182"/>
                <a:gd name="connsiteY1" fmla="*/ 113179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3" y="113179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4" name="Freeform: Shape 873">
              <a:extLst>
                <a:ext uri="{FF2B5EF4-FFF2-40B4-BE49-F238E27FC236}">
                  <a16:creationId xmlns:a16="http://schemas.microsoft.com/office/drawing/2014/main" id="{F37CF466-EB46-3B51-B3FF-A333C00C996C}"/>
                </a:ext>
              </a:extLst>
            </p:cNvPr>
            <p:cNvSpPr/>
            <p:nvPr/>
          </p:nvSpPr>
          <p:spPr>
            <a:xfrm>
              <a:off x="5092377" y="6758956"/>
              <a:ext cx="113182" cy="113168"/>
            </a:xfrm>
            <a:custGeom>
              <a:avLst/>
              <a:gdLst>
                <a:gd name="connsiteX0" fmla="*/ 10 w 113182"/>
                <a:gd name="connsiteY0" fmla="*/ 113179 h 113168"/>
                <a:gd name="connsiteX1" fmla="*/ 113193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9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5" name="Freeform: Shape 874">
              <a:extLst>
                <a:ext uri="{FF2B5EF4-FFF2-40B4-BE49-F238E27FC236}">
                  <a16:creationId xmlns:a16="http://schemas.microsoft.com/office/drawing/2014/main" id="{7CEBF44A-1A7C-3250-94A6-5807E7DEE322}"/>
                </a:ext>
              </a:extLst>
            </p:cNvPr>
            <p:cNvSpPr/>
            <p:nvPr/>
          </p:nvSpPr>
          <p:spPr>
            <a:xfrm>
              <a:off x="5035786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6" name="Freeform: Shape 875">
              <a:extLst>
                <a:ext uri="{FF2B5EF4-FFF2-40B4-BE49-F238E27FC236}">
                  <a16:creationId xmlns:a16="http://schemas.microsoft.com/office/drawing/2014/main" id="{A9ED9322-529E-F129-A4C0-CEC62A21A5A8}"/>
                </a:ext>
              </a:extLst>
            </p:cNvPr>
            <p:cNvSpPr/>
            <p:nvPr/>
          </p:nvSpPr>
          <p:spPr>
            <a:xfrm>
              <a:off x="5092377" y="698529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3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7" name="Freeform: Shape 876">
              <a:extLst>
                <a:ext uri="{FF2B5EF4-FFF2-40B4-BE49-F238E27FC236}">
                  <a16:creationId xmlns:a16="http://schemas.microsoft.com/office/drawing/2014/main" id="{1695C851-962E-8FB6-4CE9-1A7CD0962BB1}"/>
                </a:ext>
              </a:extLst>
            </p:cNvPr>
            <p:cNvSpPr/>
            <p:nvPr/>
          </p:nvSpPr>
          <p:spPr>
            <a:xfrm>
              <a:off x="5092377" y="698529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3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8" name="Freeform: Shape 877">
              <a:extLst>
                <a:ext uri="{FF2B5EF4-FFF2-40B4-BE49-F238E27FC236}">
                  <a16:creationId xmlns:a16="http://schemas.microsoft.com/office/drawing/2014/main" id="{433E93A9-C487-1AFA-4D1B-9C3B664FAC37}"/>
                </a:ext>
              </a:extLst>
            </p:cNvPr>
            <p:cNvSpPr/>
            <p:nvPr/>
          </p:nvSpPr>
          <p:spPr>
            <a:xfrm>
              <a:off x="5035786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9" name="Freeform: Shape 878">
              <a:extLst>
                <a:ext uri="{FF2B5EF4-FFF2-40B4-BE49-F238E27FC236}">
                  <a16:creationId xmlns:a16="http://schemas.microsoft.com/office/drawing/2014/main" id="{C40928F2-A6D1-A169-D481-D30AF058B0A1}"/>
                </a:ext>
              </a:extLst>
            </p:cNvPr>
            <p:cNvSpPr/>
            <p:nvPr/>
          </p:nvSpPr>
          <p:spPr>
            <a:xfrm>
              <a:off x="5084295" y="8561569"/>
              <a:ext cx="129350" cy="129328"/>
            </a:xfrm>
            <a:custGeom>
              <a:avLst/>
              <a:gdLst>
                <a:gd name="connsiteX0" fmla="*/ 129360 w 129350"/>
                <a:gd name="connsiteY0" fmla="*/ 64674 h 129328"/>
                <a:gd name="connsiteX1" fmla="*/ 64683 w 129350"/>
                <a:gd name="connsiteY1" fmla="*/ 129339 h 129328"/>
                <a:gd name="connsiteX2" fmla="*/ 10 w 129350"/>
                <a:gd name="connsiteY2" fmla="*/ 64674 h 129328"/>
                <a:gd name="connsiteX3" fmla="*/ 64683 w 129350"/>
                <a:gd name="connsiteY3" fmla="*/ 10 h 129328"/>
                <a:gd name="connsiteX4" fmla="*/ 129360 w 129350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28">
                  <a:moveTo>
                    <a:pt x="129360" y="64674"/>
                  </a:moveTo>
                  <a:cubicBezTo>
                    <a:pt x="129360" y="100390"/>
                    <a:pt x="100402" y="129339"/>
                    <a:pt x="64683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3" y="10"/>
                  </a:cubicBezTo>
                  <a:cubicBezTo>
                    <a:pt x="100402" y="10"/>
                    <a:pt x="129360" y="28958"/>
                    <a:pt x="129360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0" name="Freeform: Shape 879">
              <a:extLst>
                <a:ext uri="{FF2B5EF4-FFF2-40B4-BE49-F238E27FC236}">
                  <a16:creationId xmlns:a16="http://schemas.microsoft.com/office/drawing/2014/main" id="{DCD99F4D-0A82-6F34-4F23-9999E9E23B9C}"/>
                </a:ext>
              </a:extLst>
            </p:cNvPr>
            <p:cNvSpPr/>
            <p:nvPr/>
          </p:nvSpPr>
          <p:spPr>
            <a:xfrm>
              <a:off x="5035786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5 w 226364"/>
                <a:gd name="connsiteY1" fmla="*/ 10 h 226336"/>
                <a:gd name="connsiteX2" fmla="*/ 226375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5" y="10"/>
                  </a:lnTo>
                  <a:lnTo>
                    <a:pt x="226375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1" name="Freeform: Shape 880">
              <a:extLst>
                <a:ext uri="{FF2B5EF4-FFF2-40B4-BE49-F238E27FC236}">
                  <a16:creationId xmlns:a16="http://schemas.microsoft.com/office/drawing/2014/main" id="{1742A220-3D46-E8C7-2422-0694D7E556F1}"/>
                </a:ext>
              </a:extLst>
            </p:cNvPr>
            <p:cNvSpPr/>
            <p:nvPr/>
          </p:nvSpPr>
          <p:spPr>
            <a:xfrm>
              <a:off x="5084295" y="8787906"/>
              <a:ext cx="129350" cy="129328"/>
            </a:xfrm>
            <a:custGeom>
              <a:avLst/>
              <a:gdLst>
                <a:gd name="connsiteX0" fmla="*/ 129360 w 129350"/>
                <a:gd name="connsiteY0" fmla="*/ 64674 h 129328"/>
                <a:gd name="connsiteX1" fmla="*/ 64683 w 129350"/>
                <a:gd name="connsiteY1" fmla="*/ 129339 h 129328"/>
                <a:gd name="connsiteX2" fmla="*/ 10 w 129350"/>
                <a:gd name="connsiteY2" fmla="*/ 64674 h 129328"/>
                <a:gd name="connsiteX3" fmla="*/ 64683 w 129350"/>
                <a:gd name="connsiteY3" fmla="*/ 10 h 129328"/>
                <a:gd name="connsiteX4" fmla="*/ 129360 w 129350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28">
                  <a:moveTo>
                    <a:pt x="129360" y="64674"/>
                  </a:moveTo>
                  <a:cubicBezTo>
                    <a:pt x="129360" y="100390"/>
                    <a:pt x="100402" y="129339"/>
                    <a:pt x="64683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3" y="10"/>
                  </a:cubicBezTo>
                  <a:cubicBezTo>
                    <a:pt x="100402" y="10"/>
                    <a:pt x="129360" y="28958"/>
                    <a:pt x="129360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2" name="Freeform: Shape 881">
              <a:extLst>
                <a:ext uri="{FF2B5EF4-FFF2-40B4-BE49-F238E27FC236}">
                  <a16:creationId xmlns:a16="http://schemas.microsoft.com/office/drawing/2014/main" id="{9BD066DE-D787-6838-A967-A36EE0966B82}"/>
                </a:ext>
              </a:extLst>
            </p:cNvPr>
            <p:cNvSpPr/>
            <p:nvPr/>
          </p:nvSpPr>
          <p:spPr>
            <a:xfrm>
              <a:off x="5262151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3" name="Freeform: Shape 882">
              <a:extLst>
                <a:ext uri="{FF2B5EF4-FFF2-40B4-BE49-F238E27FC236}">
                  <a16:creationId xmlns:a16="http://schemas.microsoft.com/office/drawing/2014/main" id="{3E37963D-A3E6-7443-36EB-C5955D7F0C1F}"/>
                </a:ext>
              </a:extLst>
            </p:cNvPr>
            <p:cNvSpPr/>
            <p:nvPr/>
          </p:nvSpPr>
          <p:spPr>
            <a:xfrm>
              <a:off x="5262151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4" name="Freeform: Shape 883">
              <a:extLst>
                <a:ext uri="{FF2B5EF4-FFF2-40B4-BE49-F238E27FC236}">
                  <a16:creationId xmlns:a16="http://schemas.microsoft.com/office/drawing/2014/main" id="{DCA172C3-BDE5-BF56-B46A-4AB0995EA0BD}"/>
                </a:ext>
              </a:extLst>
            </p:cNvPr>
            <p:cNvSpPr/>
            <p:nvPr/>
          </p:nvSpPr>
          <p:spPr>
            <a:xfrm>
              <a:off x="5318742" y="698529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5" name="Freeform: Shape 884">
              <a:extLst>
                <a:ext uri="{FF2B5EF4-FFF2-40B4-BE49-F238E27FC236}">
                  <a16:creationId xmlns:a16="http://schemas.microsoft.com/office/drawing/2014/main" id="{E87531E8-96CE-67AD-1F04-D6FA9D401DF2}"/>
                </a:ext>
              </a:extLst>
            </p:cNvPr>
            <p:cNvSpPr/>
            <p:nvPr/>
          </p:nvSpPr>
          <p:spPr>
            <a:xfrm>
              <a:off x="5318742" y="698529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6" name="Freeform: Shape 885">
              <a:extLst>
                <a:ext uri="{FF2B5EF4-FFF2-40B4-BE49-F238E27FC236}">
                  <a16:creationId xmlns:a16="http://schemas.microsoft.com/office/drawing/2014/main" id="{0709643E-B636-38B0-8E84-2F0496BAA6BB}"/>
                </a:ext>
              </a:extLst>
            </p:cNvPr>
            <p:cNvSpPr/>
            <p:nvPr/>
          </p:nvSpPr>
          <p:spPr>
            <a:xfrm>
              <a:off x="5262151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7" name="Freeform: Shape 886">
              <a:extLst>
                <a:ext uri="{FF2B5EF4-FFF2-40B4-BE49-F238E27FC236}">
                  <a16:creationId xmlns:a16="http://schemas.microsoft.com/office/drawing/2014/main" id="{DC3116A3-339D-A999-579E-9B390246E409}"/>
                </a:ext>
              </a:extLst>
            </p:cNvPr>
            <p:cNvSpPr/>
            <p:nvPr/>
          </p:nvSpPr>
          <p:spPr>
            <a:xfrm>
              <a:off x="5310659" y="8561569"/>
              <a:ext cx="129350" cy="129328"/>
            </a:xfrm>
            <a:custGeom>
              <a:avLst/>
              <a:gdLst>
                <a:gd name="connsiteX0" fmla="*/ 129360 w 129350"/>
                <a:gd name="connsiteY0" fmla="*/ 64674 h 129328"/>
                <a:gd name="connsiteX1" fmla="*/ 64683 w 129350"/>
                <a:gd name="connsiteY1" fmla="*/ 129339 h 129328"/>
                <a:gd name="connsiteX2" fmla="*/ 10 w 129350"/>
                <a:gd name="connsiteY2" fmla="*/ 64674 h 129328"/>
                <a:gd name="connsiteX3" fmla="*/ 64683 w 129350"/>
                <a:gd name="connsiteY3" fmla="*/ 10 h 129328"/>
                <a:gd name="connsiteX4" fmla="*/ 129360 w 129350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28">
                  <a:moveTo>
                    <a:pt x="129360" y="64674"/>
                  </a:moveTo>
                  <a:cubicBezTo>
                    <a:pt x="129360" y="100390"/>
                    <a:pt x="100401" y="129339"/>
                    <a:pt x="64683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3" y="10"/>
                  </a:cubicBezTo>
                  <a:cubicBezTo>
                    <a:pt x="100401" y="10"/>
                    <a:pt x="129360" y="28958"/>
                    <a:pt x="129360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8" name="Freeform: Shape 887">
              <a:extLst>
                <a:ext uri="{FF2B5EF4-FFF2-40B4-BE49-F238E27FC236}">
                  <a16:creationId xmlns:a16="http://schemas.microsoft.com/office/drawing/2014/main" id="{DA75A6A2-F75E-505F-BE00-B92A0BEC4421}"/>
                </a:ext>
              </a:extLst>
            </p:cNvPr>
            <p:cNvSpPr/>
            <p:nvPr/>
          </p:nvSpPr>
          <p:spPr>
            <a:xfrm>
              <a:off x="5262151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9" name="Freeform: Shape 888">
              <a:extLst>
                <a:ext uri="{FF2B5EF4-FFF2-40B4-BE49-F238E27FC236}">
                  <a16:creationId xmlns:a16="http://schemas.microsoft.com/office/drawing/2014/main" id="{96A43038-15FA-A5A1-8978-8EF85EBFAA10}"/>
                </a:ext>
              </a:extLst>
            </p:cNvPr>
            <p:cNvSpPr/>
            <p:nvPr/>
          </p:nvSpPr>
          <p:spPr>
            <a:xfrm>
              <a:off x="5488515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0" name="Freeform: Shape 889">
              <a:extLst>
                <a:ext uri="{FF2B5EF4-FFF2-40B4-BE49-F238E27FC236}">
                  <a16:creationId xmlns:a16="http://schemas.microsoft.com/office/drawing/2014/main" id="{0C9F4F9D-43A1-1F82-C52A-C44D7B3D305F}"/>
                </a:ext>
              </a:extLst>
            </p:cNvPr>
            <p:cNvSpPr/>
            <p:nvPr/>
          </p:nvSpPr>
          <p:spPr>
            <a:xfrm>
              <a:off x="5537024" y="6750875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1" name="Freeform: Shape 890">
              <a:extLst>
                <a:ext uri="{FF2B5EF4-FFF2-40B4-BE49-F238E27FC236}">
                  <a16:creationId xmlns:a16="http://schemas.microsoft.com/office/drawing/2014/main" id="{66A4E598-49B0-C126-9200-3692729E9BDC}"/>
                </a:ext>
              </a:extLst>
            </p:cNvPr>
            <p:cNvSpPr/>
            <p:nvPr/>
          </p:nvSpPr>
          <p:spPr>
            <a:xfrm>
              <a:off x="5488515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2" name="Freeform: Shape 891">
              <a:extLst>
                <a:ext uri="{FF2B5EF4-FFF2-40B4-BE49-F238E27FC236}">
                  <a16:creationId xmlns:a16="http://schemas.microsoft.com/office/drawing/2014/main" id="{262386F5-47C5-DA28-4B51-E84298E6582A}"/>
                </a:ext>
              </a:extLst>
            </p:cNvPr>
            <p:cNvSpPr/>
            <p:nvPr/>
          </p:nvSpPr>
          <p:spPr>
            <a:xfrm>
              <a:off x="5537024" y="6977211"/>
              <a:ext cx="129350" cy="129334"/>
            </a:xfrm>
            <a:custGeom>
              <a:avLst/>
              <a:gdLst>
                <a:gd name="connsiteX0" fmla="*/ 129360 w 129350"/>
                <a:gd name="connsiteY0" fmla="*/ 64676 h 129334"/>
                <a:gd name="connsiteX1" fmla="*/ 64683 w 129350"/>
                <a:gd name="connsiteY1" fmla="*/ 129344 h 129334"/>
                <a:gd name="connsiteX2" fmla="*/ 10 w 129350"/>
                <a:gd name="connsiteY2" fmla="*/ 64676 h 129334"/>
                <a:gd name="connsiteX3" fmla="*/ 64683 w 129350"/>
                <a:gd name="connsiteY3" fmla="*/ 10 h 129334"/>
                <a:gd name="connsiteX4" fmla="*/ 129360 w 129350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6"/>
                  </a:moveTo>
                  <a:cubicBezTo>
                    <a:pt x="129360" y="100389"/>
                    <a:pt x="100401" y="129344"/>
                    <a:pt x="64683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3" name="Freeform: Shape 892">
              <a:extLst>
                <a:ext uri="{FF2B5EF4-FFF2-40B4-BE49-F238E27FC236}">
                  <a16:creationId xmlns:a16="http://schemas.microsoft.com/office/drawing/2014/main" id="{52E2C6B3-22A2-5EF0-B2C2-8C270EAE4D7F}"/>
                </a:ext>
              </a:extLst>
            </p:cNvPr>
            <p:cNvSpPr/>
            <p:nvPr/>
          </p:nvSpPr>
          <p:spPr>
            <a:xfrm>
              <a:off x="5488515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4" name="Freeform: Shape 893">
              <a:extLst>
                <a:ext uri="{FF2B5EF4-FFF2-40B4-BE49-F238E27FC236}">
                  <a16:creationId xmlns:a16="http://schemas.microsoft.com/office/drawing/2014/main" id="{8DFF2372-74FA-A6F3-026A-C515FE2392B6}"/>
                </a:ext>
              </a:extLst>
            </p:cNvPr>
            <p:cNvSpPr/>
            <p:nvPr/>
          </p:nvSpPr>
          <p:spPr>
            <a:xfrm>
              <a:off x="5537024" y="8561569"/>
              <a:ext cx="129350" cy="129328"/>
            </a:xfrm>
            <a:custGeom>
              <a:avLst/>
              <a:gdLst>
                <a:gd name="connsiteX0" fmla="*/ 129360 w 129350"/>
                <a:gd name="connsiteY0" fmla="*/ 64674 h 129328"/>
                <a:gd name="connsiteX1" fmla="*/ 64683 w 129350"/>
                <a:gd name="connsiteY1" fmla="*/ 129339 h 129328"/>
                <a:gd name="connsiteX2" fmla="*/ 10 w 129350"/>
                <a:gd name="connsiteY2" fmla="*/ 64674 h 129328"/>
                <a:gd name="connsiteX3" fmla="*/ 64683 w 129350"/>
                <a:gd name="connsiteY3" fmla="*/ 10 h 129328"/>
                <a:gd name="connsiteX4" fmla="*/ 129360 w 129350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28">
                  <a:moveTo>
                    <a:pt x="129360" y="64674"/>
                  </a:moveTo>
                  <a:cubicBezTo>
                    <a:pt x="129360" y="100390"/>
                    <a:pt x="100401" y="129339"/>
                    <a:pt x="64683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3" y="10"/>
                  </a:cubicBezTo>
                  <a:cubicBezTo>
                    <a:pt x="100401" y="10"/>
                    <a:pt x="129360" y="28958"/>
                    <a:pt x="129360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5" name="Freeform: Shape 894">
              <a:extLst>
                <a:ext uri="{FF2B5EF4-FFF2-40B4-BE49-F238E27FC236}">
                  <a16:creationId xmlns:a16="http://schemas.microsoft.com/office/drawing/2014/main" id="{2C9A99FA-7B43-3ACC-1614-9F11D8AFD03D}"/>
                </a:ext>
              </a:extLst>
            </p:cNvPr>
            <p:cNvSpPr/>
            <p:nvPr/>
          </p:nvSpPr>
          <p:spPr>
            <a:xfrm>
              <a:off x="5488515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6" name="Freeform: Shape 895">
              <a:extLst>
                <a:ext uri="{FF2B5EF4-FFF2-40B4-BE49-F238E27FC236}">
                  <a16:creationId xmlns:a16="http://schemas.microsoft.com/office/drawing/2014/main" id="{5D6A7DBB-1B76-8A10-D87F-EAAC5FEA11B7}"/>
                </a:ext>
              </a:extLst>
            </p:cNvPr>
            <p:cNvSpPr/>
            <p:nvPr/>
          </p:nvSpPr>
          <p:spPr>
            <a:xfrm>
              <a:off x="5545106" y="879598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7" name="Freeform: Shape 896">
              <a:extLst>
                <a:ext uri="{FF2B5EF4-FFF2-40B4-BE49-F238E27FC236}">
                  <a16:creationId xmlns:a16="http://schemas.microsoft.com/office/drawing/2014/main" id="{7A867BEB-B758-0A19-7142-434BE13C8086}"/>
                </a:ext>
              </a:extLst>
            </p:cNvPr>
            <p:cNvSpPr/>
            <p:nvPr/>
          </p:nvSpPr>
          <p:spPr>
            <a:xfrm>
              <a:off x="5545106" y="879598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8" name="Freeform: Shape 897">
              <a:extLst>
                <a:ext uri="{FF2B5EF4-FFF2-40B4-BE49-F238E27FC236}">
                  <a16:creationId xmlns:a16="http://schemas.microsoft.com/office/drawing/2014/main" id="{4AB01DB1-1FF9-7F0A-3038-D4D6B5D9A47B}"/>
                </a:ext>
              </a:extLst>
            </p:cNvPr>
            <p:cNvSpPr/>
            <p:nvPr/>
          </p:nvSpPr>
          <p:spPr>
            <a:xfrm>
              <a:off x="5714879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9" name="Freeform: Shape 898">
              <a:extLst>
                <a:ext uri="{FF2B5EF4-FFF2-40B4-BE49-F238E27FC236}">
                  <a16:creationId xmlns:a16="http://schemas.microsoft.com/office/drawing/2014/main" id="{57362535-AA45-D6E4-56AC-2205F550E56B}"/>
                </a:ext>
              </a:extLst>
            </p:cNvPr>
            <p:cNvSpPr/>
            <p:nvPr/>
          </p:nvSpPr>
          <p:spPr>
            <a:xfrm>
              <a:off x="5763388" y="6750875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0" name="Freeform: Shape 899">
              <a:extLst>
                <a:ext uri="{FF2B5EF4-FFF2-40B4-BE49-F238E27FC236}">
                  <a16:creationId xmlns:a16="http://schemas.microsoft.com/office/drawing/2014/main" id="{B8DCD334-39A9-89E7-56FD-A8A44E409066}"/>
                </a:ext>
              </a:extLst>
            </p:cNvPr>
            <p:cNvSpPr/>
            <p:nvPr/>
          </p:nvSpPr>
          <p:spPr>
            <a:xfrm>
              <a:off x="5714879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1" name="Freeform: Shape 900">
              <a:extLst>
                <a:ext uri="{FF2B5EF4-FFF2-40B4-BE49-F238E27FC236}">
                  <a16:creationId xmlns:a16="http://schemas.microsoft.com/office/drawing/2014/main" id="{E2E54663-5873-D6D5-996C-67981AB6560C}"/>
                </a:ext>
              </a:extLst>
            </p:cNvPr>
            <p:cNvSpPr/>
            <p:nvPr/>
          </p:nvSpPr>
          <p:spPr>
            <a:xfrm>
              <a:off x="5763388" y="6977211"/>
              <a:ext cx="129350" cy="129334"/>
            </a:xfrm>
            <a:custGeom>
              <a:avLst/>
              <a:gdLst>
                <a:gd name="connsiteX0" fmla="*/ 129360 w 129350"/>
                <a:gd name="connsiteY0" fmla="*/ 64676 h 129334"/>
                <a:gd name="connsiteX1" fmla="*/ 64683 w 129350"/>
                <a:gd name="connsiteY1" fmla="*/ 129344 h 129334"/>
                <a:gd name="connsiteX2" fmla="*/ 10 w 129350"/>
                <a:gd name="connsiteY2" fmla="*/ 64676 h 129334"/>
                <a:gd name="connsiteX3" fmla="*/ 64683 w 129350"/>
                <a:gd name="connsiteY3" fmla="*/ 10 h 129334"/>
                <a:gd name="connsiteX4" fmla="*/ 129360 w 129350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6"/>
                  </a:moveTo>
                  <a:cubicBezTo>
                    <a:pt x="129360" y="100389"/>
                    <a:pt x="100401" y="129344"/>
                    <a:pt x="64683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2" name="Freeform: Shape 901">
              <a:extLst>
                <a:ext uri="{FF2B5EF4-FFF2-40B4-BE49-F238E27FC236}">
                  <a16:creationId xmlns:a16="http://schemas.microsoft.com/office/drawing/2014/main" id="{37F8EF90-31F5-A36C-2C30-DF8B1C85A8C8}"/>
                </a:ext>
              </a:extLst>
            </p:cNvPr>
            <p:cNvSpPr/>
            <p:nvPr/>
          </p:nvSpPr>
          <p:spPr>
            <a:xfrm>
              <a:off x="5714879" y="715504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3" name="Freeform: Shape 902">
              <a:extLst>
                <a:ext uri="{FF2B5EF4-FFF2-40B4-BE49-F238E27FC236}">
                  <a16:creationId xmlns:a16="http://schemas.microsoft.com/office/drawing/2014/main" id="{0AC11B75-13D3-7381-687F-A16B180F178D}"/>
                </a:ext>
              </a:extLst>
            </p:cNvPr>
            <p:cNvSpPr/>
            <p:nvPr/>
          </p:nvSpPr>
          <p:spPr>
            <a:xfrm>
              <a:off x="5714879" y="73813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4" name="Freeform: Shape 903">
              <a:extLst>
                <a:ext uri="{FF2B5EF4-FFF2-40B4-BE49-F238E27FC236}">
                  <a16:creationId xmlns:a16="http://schemas.microsoft.com/office/drawing/2014/main" id="{EB14AC9A-B385-8821-CE3C-B9EFBF0B1345}"/>
                </a:ext>
              </a:extLst>
            </p:cNvPr>
            <p:cNvSpPr/>
            <p:nvPr/>
          </p:nvSpPr>
          <p:spPr>
            <a:xfrm>
              <a:off x="5714879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5" name="Freeform: Shape 904">
              <a:extLst>
                <a:ext uri="{FF2B5EF4-FFF2-40B4-BE49-F238E27FC236}">
                  <a16:creationId xmlns:a16="http://schemas.microsoft.com/office/drawing/2014/main" id="{26469DC5-6FE2-F578-E528-AA18D41D0B22}"/>
                </a:ext>
              </a:extLst>
            </p:cNvPr>
            <p:cNvSpPr/>
            <p:nvPr/>
          </p:nvSpPr>
          <p:spPr>
            <a:xfrm>
              <a:off x="5771470" y="766430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6" name="Freeform: Shape 905">
              <a:extLst>
                <a:ext uri="{FF2B5EF4-FFF2-40B4-BE49-F238E27FC236}">
                  <a16:creationId xmlns:a16="http://schemas.microsoft.com/office/drawing/2014/main" id="{962BBB54-C42F-C64F-F9D2-0C2F90BE6220}"/>
                </a:ext>
              </a:extLst>
            </p:cNvPr>
            <p:cNvSpPr/>
            <p:nvPr/>
          </p:nvSpPr>
          <p:spPr>
            <a:xfrm>
              <a:off x="5771470" y="766430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7" name="Freeform: Shape 906">
              <a:extLst>
                <a:ext uri="{FF2B5EF4-FFF2-40B4-BE49-F238E27FC236}">
                  <a16:creationId xmlns:a16="http://schemas.microsoft.com/office/drawing/2014/main" id="{34F9A016-9218-F8F6-3CC6-D11C6D82706E}"/>
                </a:ext>
              </a:extLst>
            </p:cNvPr>
            <p:cNvSpPr/>
            <p:nvPr/>
          </p:nvSpPr>
          <p:spPr>
            <a:xfrm>
              <a:off x="5714879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8" name="Freeform: Shape 907">
              <a:extLst>
                <a:ext uri="{FF2B5EF4-FFF2-40B4-BE49-F238E27FC236}">
                  <a16:creationId xmlns:a16="http://schemas.microsoft.com/office/drawing/2014/main" id="{D6A5FEB4-B70B-63DC-E924-36BF480F0EAB}"/>
                </a:ext>
              </a:extLst>
            </p:cNvPr>
            <p:cNvSpPr/>
            <p:nvPr/>
          </p:nvSpPr>
          <p:spPr>
            <a:xfrm>
              <a:off x="5771470" y="7890639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9" name="Freeform: Shape 908">
              <a:extLst>
                <a:ext uri="{FF2B5EF4-FFF2-40B4-BE49-F238E27FC236}">
                  <a16:creationId xmlns:a16="http://schemas.microsoft.com/office/drawing/2014/main" id="{AF6D1ED1-5D12-6689-0D61-8811DBD3A755}"/>
                </a:ext>
              </a:extLst>
            </p:cNvPr>
            <p:cNvSpPr/>
            <p:nvPr/>
          </p:nvSpPr>
          <p:spPr>
            <a:xfrm>
              <a:off x="5771470" y="7890639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0" name="Freeform: Shape 909">
              <a:extLst>
                <a:ext uri="{FF2B5EF4-FFF2-40B4-BE49-F238E27FC236}">
                  <a16:creationId xmlns:a16="http://schemas.microsoft.com/office/drawing/2014/main" id="{C9F0050E-492D-A8FB-57C4-B997AE57556B}"/>
                </a:ext>
              </a:extLst>
            </p:cNvPr>
            <p:cNvSpPr/>
            <p:nvPr/>
          </p:nvSpPr>
          <p:spPr>
            <a:xfrm>
              <a:off x="5714879" y="806039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1" name="Freeform: Shape 910">
              <a:extLst>
                <a:ext uri="{FF2B5EF4-FFF2-40B4-BE49-F238E27FC236}">
                  <a16:creationId xmlns:a16="http://schemas.microsoft.com/office/drawing/2014/main" id="{0FE74C4B-02B5-CEFB-A4FA-9D557B5FAEBF}"/>
                </a:ext>
              </a:extLst>
            </p:cNvPr>
            <p:cNvSpPr/>
            <p:nvPr/>
          </p:nvSpPr>
          <p:spPr>
            <a:xfrm>
              <a:off x="5714879" y="828672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2" name="Freeform: Shape 911">
              <a:extLst>
                <a:ext uri="{FF2B5EF4-FFF2-40B4-BE49-F238E27FC236}">
                  <a16:creationId xmlns:a16="http://schemas.microsoft.com/office/drawing/2014/main" id="{B3454453-3D6A-47B9-8AEE-679DC9655CA5}"/>
                </a:ext>
              </a:extLst>
            </p:cNvPr>
            <p:cNvSpPr/>
            <p:nvPr/>
          </p:nvSpPr>
          <p:spPr>
            <a:xfrm>
              <a:off x="5714879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3" name="Freeform: Shape 912">
              <a:extLst>
                <a:ext uri="{FF2B5EF4-FFF2-40B4-BE49-F238E27FC236}">
                  <a16:creationId xmlns:a16="http://schemas.microsoft.com/office/drawing/2014/main" id="{53DB2564-D080-27AA-6FB6-284619E96D9D}"/>
                </a:ext>
              </a:extLst>
            </p:cNvPr>
            <p:cNvSpPr/>
            <p:nvPr/>
          </p:nvSpPr>
          <p:spPr>
            <a:xfrm>
              <a:off x="5714879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4" name="Freeform: Shape 913">
              <a:extLst>
                <a:ext uri="{FF2B5EF4-FFF2-40B4-BE49-F238E27FC236}">
                  <a16:creationId xmlns:a16="http://schemas.microsoft.com/office/drawing/2014/main" id="{B3994069-36D7-C5C2-73F3-9C5053815577}"/>
                </a:ext>
              </a:extLst>
            </p:cNvPr>
            <p:cNvSpPr/>
            <p:nvPr/>
          </p:nvSpPr>
          <p:spPr>
            <a:xfrm>
              <a:off x="5771470" y="879598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5" name="Freeform: Shape 914">
              <a:extLst>
                <a:ext uri="{FF2B5EF4-FFF2-40B4-BE49-F238E27FC236}">
                  <a16:creationId xmlns:a16="http://schemas.microsoft.com/office/drawing/2014/main" id="{293BDA96-94BD-62E9-47E2-22226C5CF34D}"/>
                </a:ext>
              </a:extLst>
            </p:cNvPr>
            <p:cNvSpPr/>
            <p:nvPr/>
          </p:nvSpPr>
          <p:spPr>
            <a:xfrm>
              <a:off x="5771470" y="879598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6" name="Freeform: Shape 915">
              <a:extLst>
                <a:ext uri="{FF2B5EF4-FFF2-40B4-BE49-F238E27FC236}">
                  <a16:creationId xmlns:a16="http://schemas.microsoft.com/office/drawing/2014/main" id="{7170704B-BF74-76DA-71BB-24CAED5FFA7E}"/>
                </a:ext>
              </a:extLst>
            </p:cNvPr>
            <p:cNvSpPr/>
            <p:nvPr/>
          </p:nvSpPr>
          <p:spPr>
            <a:xfrm>
              <a:off x="5941244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7" name="Freeform: Shape 916">
              <a:extLst>
                <a:ext uri="{FF2B5EF4-FFF2-40B4-BE49-F238E27FC236}">
                  <a16:creationId xmlns:a16="http://schemas.microsoft.com/office/drawing/2014/main" id="{738F4094-D9AA-A2C8-F897-31248752BA78}"/>
                </a:ext>
              </a:extLst>
            </p:cNvPr>
            <p:cNvSpPr/>
            <p:nvPr/>
          </p:nvSpPr>
          <p:spPr>
            <a:xfrm>
              <a:off x="5989752" y="6750875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8" name="Freeform: Shape 917">
              <a:extLst>
                <a:ext uri="{FF2B5EF4-FFF2-40B4-BE49-F238E27FC236}">
                  <a16:creationId xmlns:a16="http://schemas.microsoft.com/office/drawing/2014/main" id="{64399E9B-0278-C94A-C614-10AAAEF207EF}"/>
                </a:ext>
              </a:extLst>
            </p:cNvPr>
            <p:cNvSpPr/>
            <p:nvPr/>
          </p:nvSpPr>
          <p:spPr>
            <a:xfrm>
              <a:off x="5941244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9" name="Freeform: Shape 918">
              <a:extLst>
                <a:ext uri="{FF2B5EF4-FFF2-40B4-BE49-F238E27FC236}">
                  <a16:creationId xmlns:a16="http://schemas.microsoft.com/office/drawing/2014/main" id="{71397035-6BB1-0412-A26C-AD895E661E36}"/>
                </a:ext>
              </a:extLst>
            </p:cNvPr>
            <p:cNvSpPr/>
            <p:nvPr/>
          </p:nvSpPr>
          <p:spPr>
            <a:xfrm>
              <a:off x="5941244" y="715504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0" name="Freeform: Shape 919">
              <a:extLst>
                <a:ext uri="{FF2B5EF4-FFF2-40B4-BE49-F238E27FC236}">
                  <a16:creationId xmlns:a16="http://schemas.microsoft.com/office/drawing/2014/main" id="{A574865F-A2DF-1E82-C010-844BED396B90}"/>
                </a:ext>
              </a:extLst>
            </p:cNvPr>
            <p:cNvSpPr/>
            <p:nvPr/>
          </p:nvSpPr>
          <p:spPr>
            <a:xfrm>
              <a:off x="5989752" y="7203548"/>
              <a:ext cx="129350" cy="129334"/>
            </a:xfrm>
            <a:custGeom>
              <a:avLst/>
              <a:gdLst>
                <a:gd name="connsiteX0" fmla="*/ 129360 w 129350"/>
                <a:gd name="connsiteY0" fmla="*/ 64676 h 129334"/>
                <a:gd name="connsiteX1" fmla="*/ 64683 w 129350"/>
                <a:gd name="connsiteY1" fmla="*/ 129344 h 129334"/>
                <a:gd name="connsiteX2" fmla="*/ 10 w 129350"/>
                <a:gd name="connsiteY2" fmla="*/ 64676 h 129334"/>
                <a:gd name="connsiteX3" fmla="*/ 64683 w 129350"/>
                <a:gd name="connsiteY3" fmla="*/ 10 h 129334"/>
                <a:gd name="connsiteX4" fmla="*/ 129360 w 129350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6"/>
                  </a:moveTo>
                  <a:cubicBezTo>
                    <a:pt x="129360" y="100389"/>
                    <a:pt x="100401" y="129344"/>
                    <a:pt x="64683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1" name="Freeform: Shape 920">
              <a:extLst>
                <a:ext uri="{FF2B5EF4-FFF2-40B4-BE49-F238E27FC236}">
                  <a16:creationId xmlns:a16="http://schemas.microsoft.com/office/drawing/2014/main" id="{204AC1F5-2E34-B361-1A91-99C3152FF05D}"/>
                </a:ext>
              </a:extLst>
            </p:cNvPr>
            <p:cNvSpPr/>
            <p:nvPr/>
          </p:nvSpPr>
          <p:spPr>
            <a:xfrm>
              <a:off x="5941244" y="738138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2" name="Freeform: Shape 921">
              <a:extLst>
                <a:ext uri="{FF2B5EF4-FFF2-40B4-BE49-F238E27FC236}">
                  <a16:creationId xmlns:a16="http://schemas.microsoft.com/office/drawing/2014/main" id="{150B194E-36B1-B561-98F6-696CE5EA6109}"/>
                </a:ext>
              </a:extLst>
            </p:cNvPr>
            <p:cNvSpPr/>
            <p:nvPr/>
          </p:nvSpPr>
          <p:spPr>
            <a:xfrm>
              <a:off x="5941244" y="760771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3" name="Freeform: Shape 922">
              <a:extLst>
                <a:ext uri="{FF2B5EF4-FFF2-40B4-BE49-F238E27FC236}">
                  <a16:creationId xmlns:a16="http://schemas.microsoft.com/office/drawing/2014/main" id="{95CB2647-96B4-2FD6-A93F-EADF65BC8485}"/>
                </a:ext>
              </a:extLst>
            </p:cNvPr>
            <p:cNvSpPr/>
            <p:nvPr/>
          </p:nvSpPr>
          <p:spPr>
            <a:xfrm>
              <a:off x="5989752" y="7656221"/>
              <a:ext cx="129350" cy="129334"/>
            </a:xfrm>
            <a:custGeom>
              <a:avLst/>
              <a:gdLst>
                <a:gd name="connsiteX0" fmla="*/ 129360 w 129350"/>
                <a:gd name="connsiteY0" fmla="*/ 64676 h 129334"/>
                <a:gd name="connsiteX1" fmla="*/ 64683 w 129350"/>
                <a:gd name="connsiteY1" fmla="*/ 129344 h 129334"/>
                <a:gd name="connsiteX2" fmla="*/ 10 w 129350"/>
                <a:gd name="connsiteY2" fmla="*/ 64676 h 129334"/>
                <a:gd name="connsiteX3" fmla="*/ 64683 w 129350"/>
                <a:gd name="connsiteY3" fmla="*/ 10 h 129334"/>
                <a:gd name="connsiteX4" fmla="*/ 129360 w 129350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6"/>
                  </a:moveTo>
                  <a:cubicBezTo>
                    <a:pt x="129360" y="100389"/>
                    <a:pt x="100401" y="129344"/>
                    <a:pt x="64683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4" name="Freeform: Shape 923">
              <a:extLst>
                <a:ext uri="{FF2B5EF4-FFF2-40B4-BE49-F238E27FC236}">
                  <a16:creationId xmlns:a16="http://schemas.microsoft.com/office/drawing/2014/main" id="{7BA24A77-7B88-67B2-D622-E1BEF7C05236}"/>
                </a:ext>
              </a:extLst>
            </p:cNvPr>
            <p:cNvSpPr/>
            <p:nvPr/>
          </p:nvSpPr>
          <p:spPr>
            <a:xfrm>
              <a:off x="5941244" y="783405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5" name="Freeform: Shape 924">
              <a:extLst>
                <a:ext uri="{FF2B5EF4-FFF2-40B4-BE49-F238E27FC236}">
                  <a16:creationId xmlns:a16="http://schemas.microsoft.com/office/drawing/2014/main" id="{705161C2-D502-2D43-93D9-B3EA09116EA2}"/>
                </a:ext>
              </a:extLst>
            </p:cNvPr>
            <p:cNvSpPr/>
            <p:nvPr/>
          </p:nvSpPr>
          <p:spPr>
            <a:xfrm>
              <a:off x="5989752" y="7882559"/>
              <a:ext cx="129350" cy="129328"/>
            </a:xfrm>
            <a:custGeom>
              <a:avLst/>
              <a:gdLst>
                <a:gd name="connsiteX0" fmla="*/ 129360 w 129350"/>
                <a:gd name="connsiteY0" fmla="*/ 64674 h 129328"/>
                <a:gd name="connsiteX1" fmla="*/ 64683 w 129350"/>
                <a:gd name="connsiteY1" fmla="*/ 129339 h 129328"/>
                <a:gd name="connsiteX2" fmla="*/ 10 w 129350"/>
                <a:gd name="connsiteY2" fmla="*/ 64674 h 129328"/>
                <a:gd name="connsiteX3" fmla="*/ 64683 w 129350"/>
                <a:gd name="connsiteY3" fmla="*/ 10 h 129328"/>
                <a:gd name="connsiteX4" fmla="*/ 129360 w 129350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28">
                  <a:moveTo>
                    <a:pt x="129360" y="64674"/>
                  </a:moveTo>
                  <a:cubicBezTo>
                    <a:pt x="129360" y="100390"/>
                    <a:pt x="100401" y="129339"/>
                    <a:pt x="64683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3" y="10"/>
                  </a:cubicBezTo>
                  <a:cubicBezTo>
                    <a:pt x="100401" y="10"/>
                    <a:pt x="129360" y="28958"/>
                    <a:pt x="129360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6" name="Freeform: Shape 925">
              <a:extLst>
                <a:ext uri="{FF2B5EF4-FFF2-40B4-BE49-F238E27FC236}">
                  <a16:creationId xmlns:a16="http://schemas.microsoft.com/office/drawing/2014/main" id="{C61C53A0-1D6D-CD8B-751B-8440FA9BCFA3}"/>
                </a:ext>
              </a:extLst>
            </p:cNvPr>
            <p:cNvSpPr/>
            <p:nvPr/>
          </p:nvSpPr>
          <p:spPr>
            <a:xfrm>
              <a:off x="5941244" y="806039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7" name="Freeform: Shape 926">
              <a:extLst>
                <a:ext uri="{FF2B5EF4-FFF2-40B4-BE49-F238E27FC236}">
                  <a16:creationId xmlns:a16="http://schemas.microsoft.com/office/drawing/2014/main" id="{1A54F8D4-FEC3-79FC-A4A3-4E2053998B20}"/>
                </a:ext>
              </a:extLst>
            </p:cNvPr>
            <p:cNvSpPr/>
            <p:nvPr/>
          </p:nvSpPr>
          <p:spPr>
            <a:xfrm>
              <a:off x="5989752" y="8108896"/>
              <a:ext cx="129350" cy="129328"/>
            </a:xfrm>
            <a:custGeom>
              <a:avLst/>
              <a:gdLst>
                <a:gd name="connsiteX0" fmla="*/ 129360 w 129350"/>
                <a:gd name="connsiteY0" fmla="*/ 64674 h 129328"/>
                <a:gd name="connsiteX1" fmla="*/ 64683 w 129350"/>
                <a:gd name="connsiteY1" fmla="*/ 129339 h 129328"/>
                <a:gd name="connsiteX2" fmla="*/ 10 w 129350"/>
                <a:gd name="connsiteY2" fmla="*/ 64674 h 129328"/>
                <a:gd name="connsiteX3" fmla="*/ 64683 w 129350"/>
                <a:gd name="connsiteY3" fmla="*/ 10 h 129328"/>
                <a:gd name="connsiteX4" fmla="*/ 129360 w 129350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28">
                  <a:moveTo>
                    <a:pt x="129360" y="64674"/>
                  </a:moveTo>
                  <a:cubicBezTo>
                    <a:pt x="129360" y="100390"/>
                    <a:pt x="100401" y="129339"/>
                    <a:pt x="64683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3" y="10"/>
                  </a:cubicBezTo>
                  <a:cubicBezTo>
                    <a:pt x="100401" y="10"/>
                    <a:pt x="129360" y="28958"/>
                    <a:pt x="129360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8" name="Freeform: Shape 927">
              <a:extLst>
                <a:ext uri="{FF2B5EF4-FFF2-40B4-BE49-F238E27FC236}">
                  <a16:creationId xmlns:a16="http://schemas.microsoft.com/office/drawing/2014/main" id="{E2F17ACD-43D0-8E54-10A2-E443430CB872}"/>
                </a:ext>
              </a:extLst>
            </p:cNvPr>
            <p:cNvSpPr/>
            <p:nvPr/>
          </p:nvSpPr>
          <p:spPr>
            <a:xfrm>
              <a:off x="5941244" y="8286728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9" name="Freeform: Shape 928">
              <a:extLst>
                <a:ext uri="{FF2B5EF4-FFF2-40B4-BE49-F238E27FC236}">
                  <a16:creationId xmlns:a16="http://schemas.microsoft.com/office/drawing/2014/main" id="{B5985E53-FDFB-DC53-BF9F-6F56932C434B}"/>
                </a:ext>
              </a:extLst>
            </p:cNvPr>
            <p:cNvSpPr/>
            <p:nvPr/>
          </p:nvSpPr>
          <p:spPr>
            <a:xfrm>
              <a:off x="5941244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0" name="Freeform: Shape 929">
              <a:extLst>
                <a:ext uri="{FF2B5EF4-FFF2-40B4-BE49-F238E27FC236}">
                  <a16:creationId xmlns:a16="http://schemas.microsoft.com/office/drawing/2014/main" id="{EDD79BD8-8421-E2AA-5A83-6C18B4306D63}"/>
                </a:ext>
              </a:extLst>
            </p:cNvPr>
            <p:cNvSpPr/>
            <p:nvPr/>
          </p:nvSpPr>
          <p:spPr>
            <a:xfrm>
              <a:off x="5989752" y="8561569"/>
              <a:ext cx="129350" cy="129328"/>
            </a:xfrm>
            <a:custGeom>
              <a:avLst/>
              <a:gdLst>
                <a:gd name="connsiteX0" fmla="*/ 129360 w 129350"/>
                <a:gd name="connsiteY0" fmla="*/ 64674 h 129328"/>
                <a:gd name="connsiteX1" fmla="*/ 64683 w 129350"/>
                <a:gd name="connsiteY1" fmla="*/ 129339 h 129328"/>
                <a:gd name="connsiteX2" fmla="*/ 10 w 129350"/>
                <a:gd name="connsiteY2" fmla="*/ 64674 h 129328"/>
                <a:gd name="connsiteX3" fmla="*/ 64683 w 129350"/>
                <a:gd name="connsiteY3" fmla="*/ 10 h 129328"/>
                <a:gd name="connsiteX4" fmla="*/ 129360 w 129350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28">
                  <a:moveTo>
                    <a:pt x="129360" y="64674"/>
                  </a:moveTo>
                  <a:cubicBezTo>
                    <a:pt x="129360" y="100390"/>
                    <a:pt x="100401" y="129339"/>
                    <a:pt x="64683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3" y="10"/>
                  </a:cubicBezTo>
                  <a:cubicBezTo>
                    <a:pt x="100401" y="10"/>
                    <a:pt x="129360" y="28958"/>
                    <a:pt x="129360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1" name="Freeform: Shape 930">
              <a:extLst>
                <a:ext uri="{FF2B5EF4-FFF2-40B4-BE49-F238E27FC236}">
                  <a16:creationId xmlns:a16="http://schemas.microsoft.com/office/drawing/2014/main" id="{C1F3B109-19B5-F73A-6D68-3339EAF5BBA2}"/>
                </a:ext>
              </a:extLst>
            </p:cNvPr>
            <p:cNvSpPr/>
            <p:nvPr/>
          </p:nvSpPr>
          <p:spPr>
            <a:xfrm>
              <a:off x="5941244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2" name="Freeform: Shape 931">
              <a:extLst>
                <a:ext uri="{FF2B5EF4-FFF2-40B4-BE49-F238E27FC236}">
                  <a16:creationId xmlns:a16="http://schemas.microsoft.com/office/drawing/2014/main" id="{8C531BD9-4FA7-F9B4-9DEB-11FD5EE3D918}"/>
                </a:ext>
              </a:extLst>
            </p:cNvPr>
            <p:cNvSpPr/>
            <p:nvPr/>
          </p:nvSpPr>
          <p:spPr>
            <a:xfrm>
              <a:off x="5997835" y="879598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3" name="Freeform: Shape 932">
              <a:extLst>
                <a:ext uri="{FF2B5EF4-FFF2-40B4-BE49-F238E27FC236}">
                  <a16:creationId xmlns:a16="http://schemas.microsoft.com/office/drawing/2014/main" id="{F09676FC-0DEE-E80F-4D54-46BF6B73E27E}"/>
                </a:ext>
              </a:extLst>
            </p:cNvPr>
            <p:cNvSpPr/>
            <p:nvPr/>
          </p:nvSpPr>
          <p:spPr>
            <a:xfrm>
              <a:off x="5997835" y="879598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4" name="Freeform: Shape 933">
              <a:extLst>
                <a:ext uri="{FF2B5EF4-FFF2-40B4-BE49-F238E27FC236}">
                  <a16:creationId xmlns:a16="http://schemas.microsoft.com/office/drawing/2014/main" id="{12E1365C-00D5-3A24-F98A-08C3CD968E8F}"/>
                </a:ext>
              </a:extLst>
            </p:cNvPr>
            <p:cNvSpPr/>
            <p:nvPr/>
          </p:nvSpPr>
          <p:spPr>
            <a:xfrm>
              <a:off x="6167608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5" name="Freeform: Shape 934">
              <a:extLst>
                <a:ext uri="{FF2B5EF4-FFF2-40B4-BE49-F238E27FC236}">
                  <a16:creationId xmlns:a16="http://schemas.microsoft.com/office/drawing/2014/main" id="{2EFE483B-7B7F-25F9-EF90-AD2E6AD508B3}"/>
                </a:ext>
              </a:extLst>
            </p:cNvPr>
            <p:cNvSpPr/>
            <p:nvPr/>
          </p:nvSpPr>
          <p:spPr>
            <a:xfrm>
              <a:off x="6167608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6" name="Freeform: Shape 935">
              <a:extLst>
                <a:ext uri="{FF2B5EF4-FFF2-40B4-BE49-F238E27FC236}">
                  <a16:creationId xmlns:a16="http://schemas.microsoft.com/office/drawing/2014/main" id="{2C4320EA-BB5E-B684-CC54-74A03DDC7B7A}"/>
                </a:ext>
              </a:extLst>
            </p:cNvPr>
            <p:cNvSpPr/>
            <p:nvPr/>
          </p:nvSpPr>
          <p:spPr>
            <a:xfrm>
              <a:off x="6216118" y="6977211"/>
              <a:ext cx="129344" cy="129334"/>
            </a:xfrm>
            <a:custGeom>
              <a:avLst/>
              <a:gdLst>
                <a:gd name="connsiteX0" fmla="*/ 129355 w 129344"/>
                <a:gd name="connsiteY0" fmla="*/ 64676 h 129334"/>
                <a:gd name="connsiteX1" fmla="*/ 64682 w 129344"/>
                <a:gd name="connsiteY1" fmla="*/ 129344 h 129334"/>
                <a:gd name="connsiteX2" fmla="*/ 10 w 129344"/>
                <a:gd name="connsiteY2" fmla="*/ 64676 h 129334"/>
                <a:gd name="connsiteX3" fmla="*/ 64682 w 129344"/>
                <a:gd name="connsiteY3" fmla="*/ 10 h 129334"/>
                <a:gd name="connsiteX4" fmla="*/ 129355 w 129344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34">
                  <a:moveTo>
                    <a:pt x="129355" y="64676"/>
                  </a:moveTo>
                  <a:cubicBezTo>
                    <a:pt x="129355" y="100389"/>
                    <a:pt x="100403" y="129344"/>
                    <a:pt x="64682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2" y="10"/>
                  </a:cubicBezTo>
                  <a:cubicBezTo>
                    <a:pt x="100403" y="10"/>
                    <a:pt x="129355" y="28961"/>
                    <a:pt x="129355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7" name="Freeform: Shape 936">
              <a:extLst>
                <a:ext uri="{FF2B5EF4-FFF2-40B4-BE49-F238E27FC236}">
                  <a16:creationId xmlns:a16="http://schemas.microsoft.com/office/drawing/2014/main" id="{8524B785-0954-C5B3-4E62-C70137BF5BDD}"/>
                </a:ext>
              </a:extLst>
            </p:cNvPr>
            <p:cNvSpPr/>
            <p:nvPr/>
          </p:nvSpPr>
          <p:spPr>
            <a:xfrm>
              <a:off x="6167608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8" name="Freeform: Shape 937">
              <a:extLst>
                <a:ext uri="{FF2B5EF4-FFF2-40B4-BE49-F238E27FC236}">
                  <a16:creationId xmlns:a16="http://schemas.microsoft.com/office/drawing/2014/main" id="{01C86EC2-FF11-42A6-D1CB-F783B6618A4B}"/>
                </a:ext>
              </a:extLst>
            </p:cNvPr>
            <p:cNvSpPr/>
            <p:nvPr/>
          </p:nvSpPr>
          <p:spPr>
            <a:xfrm>
              <a:off x="6216118" y="8561569"/>
              <a:ext cx="129344" cy="129328"/>
            </a:xfrm>
            <a:custGeom>
              <a:avLst/>
              <a:gdLst>
                <a:gd name="connsiteX0" fmla="*/ 129355 w 129344"/>
                <a:gd name="connsiteY0" fmla="*/ 64674 h 129328"/>
                <a:gd name="connsiteX1" fmla="*/ 64682 w 129344"/>
                <a:gd name="connsiteY1" fmla="*/ 129339 h 129328"/>
                <a:gd name="connsiteX2" fmla="*/ 10 w 129344"/>
                <a:gd name="connsiteY2" fmla="*/ 64674 h 129328"/>
                <a:gd name="connsiteX3" fmla="*/ 64682 w 129344"/>
                <a:gd name="connsiteY3" fmla="*/ 10 h 129328"/>
                <a:gd name="connsiteX4" fmla="*/ 129355 w 129344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28">
                  <a:moveTo>
                    <a:pt x="129355" y="64674"/>
                  </a:moveTo>
                  <a:cubicBezTo>
                    <a:pt x="129355" y="100390"/>
                    <a:pt x="100403" y="129339"/>
                    <a:pt x="64682" y="129339"/>
                  </a:cubicBezTo>
                  <a:cubicBezTo>
                    <a:pt x="28962" y="129339"/>
                    <a:pt x="10" y="100390"/>
                    <a:pt x="10" y="64674"/>
                  </a:cubicBezTo>
                  <a:cubicBezTo>
                    <a:pt x="10" y="28958"/>
                    <a:pt x="28962" y="10"/>
                    <a:pt x="64682" y="10"/>
                  </a:cubicBezTo>
                  <a:cubicBezTo>
                    <a:pt x="100403" y="10"/>
                    <a:pt x="129355" y="28958"/>
                    <a:pt x="129355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9" name="Freeform: Shape 938">
              <a:extLst>
                <a:ext uri="{FF2B5EF4-FFF2-40B4-BE49-F238E27FC236}">
                  <a16:creationId xmlns:a16="http://schemas.microsoft.com/office/drawing/2014/main" id="{A3985BB8-6D4B-4C52-2056-E8A3D7D7E99A}"/>
                </a:ext>
              </a:extLst>
            </p:cNvPr>
            <p:cNvSpPr/>
            <p:nvPr/>
          </p:nvSpPr>
          <p:spPr>
            <a:xfrm>
              <a:off x="6167608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0" name="Freeform: Shape 939">
              <a:extLst>
                <a:ext uri="{FF2B5EF4-FFF2-40B4-BE49-F238E27FC236}">
                  <a16:creationId xmlns:a16="http://schemas.microsoft.com/office/drawing/2014/main" id="{2BF00997-6769-FEB5-F978-C7F1D2982F3F}"/>
                </a:ext>
              </a:extLst>
            </p:cNvPr>
            <p:cNvSpPr/>
            <p:nvPr/>
          </p:nvSpPr>
          <p:spPr>
            <a:xfrm>
              <a:off x="6393972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1" name="Freeform: Shape 940">
              <a:extLst>
                <a:ext uri="{FF2B5EF4-FFF2-40B4-BE49-F238E27FC236}">
                  <a16:creationId xmlns:a16="http://schemas.microsoft.com/office/drawing/2014/main" id="{5AAE23FB-EF32-2EF1-867A-3BBE6F657BB3}"/>
                </a:ext>
              </a:extLst>
            </p:cNvPr>
            <p:cNvSpPr/>
            <p:nvPr/>
          </p:nvSpPr>
          <p:spPr>
            <a:xfrm>
              <a:off x="6442482" y="6750875"/>
              <a:ext cx="129344" cy="129334"/>
            </a:xfrm>
            <a:custGeom>
              <a:avLst/>
              <a:gdLst>
                <a:gd name="connsiteX0" fmla="*/ 129355 w 129344"/>
                <a:gd name="connsiteY0" fmla="*/ 64675 h 129334"/>
                <a:gd name="connsiteX1" fmla="*/ 64682 w 129344"/>
                <a:gd name="connsiteY1" fmla="*/ 129345 h 129334"/>
                <a:gd name="connsiteX2" fmla="*/ 10 w 129344"/>
                <a:gd name="connsiteY2" fmla="*/ 64675 h 129334"/>
                <a:gd name="connsiteX3" fmla="*/ 64682 w 129344"/>
                <a:gd name="connsiteY3" fmla="*/ 10 h 129334"/>
                <a:gd name="connsiteX4" fmla="*/ 129355 w 129344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34">
                  <a:moveTo>
                    <a:pt x="129355" y="64675"/>
                  </a:moveTo>
                  <a:cubicBezTo>
                    <a:pt x="129355" y="100389"/>
                    <a:pt x="100403" y="129345"/>
                    <a:pt x="64682" y="129345"/>
                  </a:cubicBezTo>
                  <a:cubicBezTo>
                    <a:pt x="28962" y="129345"/>
                    <a:pt x="10" y="100389"/>
                    <a:pt x="10" y="64675"/>
                  </a:cubicBezTo>
                  <a:cubicBezTo>
                    <a:pt x="10" y="28961"/>
                    <a:pt x="28962" y="10"/>
                    <a:pt x="64682" y="10"/>
                  </a:cubicBezTo>
                  <a:cubicBezTo>
                    <a:pt x="100403" y="10"/>
                    <a:pt x="129355" y="28961"/>
                    <a:pt x="129355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2" name="Freeform: Shape 941">
              <a:extLst>
                <a:ext uri="{FF2B5EF4-FFF2-40B4-BE49-F238E27FC236}">
                  <a16:creationId xmlns:a16="http://schemas.microsoft.com/office/drawing/2014/main" id="{F7DD38EA-42DC-872A-C833-2836D8B26611}"/>
                </a:ext>
              </a:extLst>
            </p:cNvPr>
            <p:cNvSpPr/>
            <p:nvPr/>
          </p:nvSpPr>
          <p:spPr>
            <a:xfrm>
              <a:off x="6393972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3" name="Freeform: Shape 942">
              <a:extLst>
                <a:ext uri="{FF2B5EF4-FFF2-40B4-BE49-F238E27FC236}">
                  <a16:creationId xmlns:a16="http://schemas.microsoft.com/office/drawing/2014/main" id="{202FA116-3FEF-1C7F-868D-80C8FA057D2D}"/>
                </a:ext>
              </a:extLst>
            </p:cNvPr>
            <p:cNvSpPr/>
            <p:nvPr/>
          </p:nvSpPr>
          <p:spPr>
            <a:xfrm>
              <a:off x="6442482" y="6977211"/>
              <a:ext cx="129344" cy="129334"/>
            </a:xfrm>
            <a:custGeom>
              <a:avLst/>
              <a:gdLst>
                <a:gd name="connsiteX0" fmla="*/ 129355 w 129344"/>
                <a:gd name="connsiteY0" fmla="*/ 64676 h 129334"/>
                <a:gd name="connsiteX1" fmla="*/ 64682 w 129344"/>
                <a:gd name="connsiteY1" fmla="*/ 129344 h 129334"/>
                <a:gd name="connsiteX2" fmla="*/ 10 w 129344"/>
                <a:gd name="connsiteY2" fmla="*/ 64676 h 129334"/>
                <a:gd name="connsiteX3" fmla="*/ 64682 w 129344"/>
                <a:gd name="connsiteY3" fmla="*/ 10 h 129334"/>
                <a:gd name="connsiteX4" fmla="*/ 129355 w 129344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34">
                  <a:moveTo>
                    <a:pt x="129355" y="64676"/>
                  </a:moveTo>
                  <a:cubicBezTo>
                    <a:pt x="129355" y="100389"/>
                    <a:pt x="100403" y="129344"/>
                    <a:pt x="64682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2" y="10"/>
                  </a:cubicBezTo>
                  <a:cubicBezTo>
                    <a:pt x="100403" y="10"/>
                    <a:pt x="129355" y="28961"/>
                    <a:pt x="129355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4" name="Freeform: Shape 943">
              <a:extLst>
                <a:ext uri="{FF2B5EF4-FFF2-40B4-BE49-F238E27FC236}">
                  <a16:creationId xmlns:a16="http://schemas.microsoft.com/office/drawing/2014/main" id="{A9276F57-A7B9-6A85-99F7-B718C046F4C1}"/>
                </a:ext>
              </a:extLst>
            </p:cNvPr>
            <p:cNvSpPr/>
            <p:nvPr/>
          </p:nvSpPr>
          <p:spPr>
            <a:xfrm>
              <a:off x="6393972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5" name="Freeform: Shape 944">
              <a:extLst>
                <a:ext uri="{FF2B5EF4-FFF2-40B4-BE49-F238E27FC236}">
                  <a16:creationId xmlns:a16="http://schemas.microsoft.com/office/drawing/2014/main" id="{450E8365-1510-EC0B-8F14-A29A95CB184C}"/>
                </a:ext>
              </a:extLst>
            </p:cNvPr>
            <p:cNvSpPr/>
            <p:nvPr/>
          </p:nvSpPr>
          <p:spPr>
            <a:xfrm>
              <a:off x="6393972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6" name="Freeform: Shape 945">
              <a:extLst>
                <a:ext uri="{FF2B5EF4-FFF2-40B4-BE49-F238E27FC236}">
                  <a16:creationId xmlns:a16="http://schemas.microsoft.com/office/drawing/2014/main" id="{1D547418-D82F-A46A-3B6F-1B0C910FFD2D}"/>
                </a:ext>
              </a:extLst>
            </p:cNvPr>
            <p:cNvSpPr/>
            <p:nvPr/>
          </p:nvSpPr>
          <p:spPr>
            <a:xfrm>
              <a:off x="6450563" y="879598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7" name="Freeform: Shape 946">
              <a:extLst>
                <a:ext uri="{FF2B5EF4-FFF2-40B4-BE49-F238E27FC236}">
                  <a16:creationId xmlns:a16="http://schemas.microsoft.com/office/drawing/2014/main" id="{B9A7313E-62D9-2F0E-7B08-E3710CC0F046}"/>
                </a:ext>
              </a:extLst>
            </p:cNvPr>
            <p:cNvSpPr/>
            <p:nvPr/>
          </p:nvSpPr>
          <p:spPr>
            <a:xfrm>
              <a:off x="6450563" y="8795986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8" name="Freeform: Shape 947">
              <a:extLst>
                <a:ext uri="{FF2B5EF4-FFF2-40B4-BE49-F238E27FC236}">
                  <a16:creationId xmlns:a16="http://schemas.microsoft.com/office/drawing/2014/main" id="{D5E9AECA-EDFC-44BA-D087-511B0C9EAEA3}"/>
                </a:ext>
              </a:extLst>
            </p:cNvPr>
            <p:cNvSpPr/>
            <p:nvPr/>
          </p:nvSpPr>
          <p:spPr>
            <a:xfrm>
              <a:off x="6620337" y="6702371"/>
              <a:ext cx="226364" cy="226337"/>
            </a:xfrm>
            <a:custGeom>
              <a:avLst/>
              <a:gdLst>
                <a:gd name="connsiteX0" fmla="*/ 10 w 226364"/>
                <a:gd name="connsiteY0" fmla="*/ 10 h 226337"/>
                <a:gd name="connsiteX1" fmla="*/ 226374 w 226364"/>
                <a:gd name="connsiteY1" fmla="*/ 10 h 226337"/>
                <a:gd name="connsiteX2" fmla="*/ 226374 w 226364"/>
                <a:gd name="connsiteY2" fmla="*/ 226347 h 226337"/>
                <a:gd name="connsiteX3" fmla="*/ 10 w 226364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7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9" name="Freeform: Shape 948">
              <a:extLst>
                <a:ext uri="{FF2B5EF4-FFF2-40B4-BE49-F238E27FC236}">
                  <a16:creationId xmlns:a16="http://schemas.microsoft.com/office/drawing/2014/main" id="{2F63193A-B481-4AE7-411D-E4527B7450BE}"/>
                </a:ext>
              </a:extLst>
            </p:cNvPr>
            <p:cNvSpPr/>
            <p:nvPr/>
          </p:nvSpPr>
          <p:spPr>
            <a:xfrm>
              <a:off x="6676928" y="6758956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9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9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0" name="Freeform: Shape 949">
              <a:extLst>
                <a:ext uri="{FF2B5EF4-FFF2-40B4-BE49-F238E27FC236}">
                  <a16:creationId xmlns:a16="http://schemas.microsoft.com/office/drawing/2014/main" id="{C4D25991-4F70-2482-BDC3-3C0BF1848EF1}"/>
                </a:ext>
              </a:extLst>
            </p:cNvPr>
            <p:cNvSpPr/>
            <p:nvPr/>
          </p:nvSpPr>
          <p:spPr>
            <a:xfrm>
              <a:off x="6676928" y="6758956"/>
              <a:ext cx="113182" cy="113168"/>
            </a:xfrm>
            <a:custGeom>
              <a:avLst/>
              <a:gdLst>
                <a:gd name="connsiteX0" fmla="*/ 10 w 113182"/>
                <a:gd name="connsiteY0" fmla="*/ 113179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9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1" name="Freeform: Shape 950">
              <a:extLst>
                <a:ext uri="{FF2B5EF4-FFF2-40B4-BE49-F238E27FC236}">
                  <a16:creationId xmlns:a16="http://schemas.microsoft.com/office/drawing/2014/main" id="{5FA6D54B-CCDC-7A11-1849-8F5387035348}"/>
                </a:ext>
              </a:extLst>
            </p:cNvPr>
            <p:cNvSpPr/>
            <p:nvPr/>
          </p:nvSpPr>
          <p:spPr>
            <a:xfrm>
              <a:off x="6620337" y="692870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2" name="Freeform: Shape 951">
              <a:extLst>
                <a:ext uri="{FF2B5EF4-FFF2-40B4-BE49-F238E27FC236}">
                  <a16:creationId xmlns:a16="http://schemas.microsoft.com/office/drawing/2014/main" id="{22074BD1-E21C-33F7-1097-4632FC0F0E27}"/>
                </a:ext>
              </a:extLst>
            </p:cNvPr>
            <p:cNvSpPr/>
            <p:nvPr/>
          </p:nvSpPr>
          <p:spPr>
            <a:xfrm>
              <a:off x="6668846" y="6977211"/>
              <a:ext cx="129344" cy="129334"/>
            </a:xfrm>
            <a:custGeom>
              <a:avLst/>
              <a:gdLst>
                <a:gd name="connsiteX0" fmla="*/ 129355 w 129344"/>
                <a:gd name="connsiteY0" fmla="*/ 64676 h 129334"/>
                <a:gd name="connsiteX1" fmla="*/ 64682 w 129344"/>
                <a:gd name="connsiteY1" fmla="*/ 129344 h 129334"/>
                <a:gd name="connsiteX2" fmla="*/ 10 w 129344"/>
                <a:gd name="connsiteY2" fmla="*/ 64676 h 129334"/>
                <a:gd name="connsiteX3" fmla="*/ 64682 w 129344"/>
                <a:gd name="connsiteY3" fmla="*/ 10 h 129334"/>
                <a:gd name="connsiteX4" fmla="*/ 129355 w 129344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34">
                  <a:moveTo>
                    <a:pt x="129355" y="64676"/>
                  </a:moveTo>
                  <a:cubicBezTo>
                    <a:pt x="129355" y="100389"/>
                    <a:pt x="100403" y="129344"/>
                    <a:pt x="64682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2" y="10"/>
                  </a:cubicBezTo>
                  <a:cubicBezTo>
                    <a:pt x="100403" y="10"/>
                    <a:pt x="129355" y="28961"/>
                    <a:pt x="129355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3" name="Freeform: Shape 952">
              <a:extLst>
                <a:ext uri="{FF2B5EF4-FFF2-40B4-BE49-F238E27FC236}">
                  <a16:creationId xmlns:a16="http://schemas.microsoft.com/office/drawing/2014/main" id="{9B0EF679-AE14-A4E8-30CF-9AF0FFF8114D}"/>
                </a:ext>
              </a:extLst>
            </p:cNvPr>
            <p:cNvSpPr/>
            <p:nvPr/>
          </p:nvSpPr>
          <p:spPr>
            <a:xfrm>
              <a:off x="6620337" y="8513065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4" name="Freeform: Shape 953">
              <a:extLst>
                <a:ext uri="{FF2B5EF4-FFF2-40B4-BE49-F238E27FC236}">
                  <a16:creationId xmlns:a16="http://schemas.microsoft.com/office/drawing/2014/main" id="{899EE708-FB15-C4C4-011F-585CC5D8C5B5}"/>
                </a:ext>
              </a:extLst>
            </p:cNvPr>
            <p:cNvSpPr/>
            <p:nvPr/>
          </p:nvSpPr>
          <p:spPr>
            <a:xfrm>
              <a:off x="6668846" y="8561569"/>
              <a:ext cx="129344" cy="129328"/>
            </a:xfrm>
            <a:custGeom>
              <a:avLst/>
              <a:gdLst>
                <a:gd name="connsiteX0" fmla="*/ 129355 w 129344"/>
                <a:gd name="connsiteY0" fmla="*/ 64674 h 129328"/>
                <a:gd name="connsiteX1" fmla="*/ 64682 w 129344"/>
                <a:gd name="connsiteY1" fmla="*/ 129339 h 129328"/>
                <a:gd name="connsiteX2" fmla="*/ 10 w 129344"/>
                <a:gd name="connsiteY2" fmla="*/ 64674 h 129328"/>
                <a:gd name="connsiteX3" fmla="*/ 64682 w 129344"/>
                <a:gd name="connsiteY3" fmla="*/ 10 h 129328"/>
                <a:gd name="connsiteX4" fmla="*/ 129355 w 129344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28">
                  <a:moveTo>
                    <a:pt x="129355" y="64674"/>
                  </a:moveTo>
                  <a:cubicBezTo>
                    <a:pt x="129355" y="100390"/>
                    <a:pt x="100403" y="129339"/>
                    <a:pt x="64682" y="129339"/>
                  </a:cubicBezTo>
                  <a:cubicBezTo>
                    <a:pt x="28962" y="129339"/>
                    <a:pt x="10" y="100390"/>
                    <a:pt x="10" y="64674"/>
                  </a:cubicBezTo>
                  <a:cubicBezTo>
                    <a:pt x="10" y="28958"/>
                    <a:pt x="28962" y="10"/>
                    <a:pt x="64682" y="10"/>
                  </a:cubicBezTo>
                  <a:cubicBezTo>
                    <a:pt x="100403" y="10"/>
                    <a:pt x="129355" y="28958"/>
                    <a:pt x="129355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5" name="Freeform: Shape 954">
              <a:extLst>
                <a:ext uri="{FF2B5EF4-FFF2-40B4-BE49-F238E27FC236}">
                  <a16:creationId xmlns:a16="http://schemas.microsoft.com/office/drawing/2014/main" id="{85098078-B8A8-B289-9162-6C08B4359F24}"/>
                </a:ext>
              </a:extLst>
            </p:cNvPr>
            <p:cNvSpPr/>
            <p:nvPr/>
          </p:nvSpPr>
          <p:spPr>
            <a:xfrm>
              <a:off x="6620337" y="873940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6" name="Freeform: Shape 955">
              <a:extLst>
                <a:ext uri="{FF2B5EF4-FFF2-40B4-BE49-F238E27FC236}">
                  <a16:creationId xmlns:a16="http://schemas.microsoft.com/office/drawing/2014/main" id="{B4972A78-5FC2-B971-BA80-1146109D5DE3}"/>
                </a:ext>
              </a:extLst>
            </p:cNvPr>
            <p:cNvSpPr/>
            <p:nvPr/>
          </p:nvSpPr>
          <p:spPr>
            <a:xfrm>
              <a:off x="6668846" y="8787906"/>
              <a:ext cx="129344" cy="129328"/>
            </a:xfrm>
            <a:custGeom>
              <a:avLst/>
              <a:gdLst>
                <a:gd name="connsiteX0" fmla="*/ 129355 w 129344"/>
                <a:gd name="connsiteY0" fmla="*/ 64674 h 129328"/>
                <a:gd name="connsiteX1" fmla="*/ 64682 w 129344"/>
                <a:gd name="connsiteY1" fmla="*/ 129339 h 129328"/>
                <a:gd name="connsiteX2" fmla="*/ 10 w 129344"/>
                <a:gd name="connsiteY2" fmla="*/ 64674 h 129328"/>
                <a:gd name="connsiteX3" fmla="*/ 64682 w 129344"/>
                <a:gd name="connsiteY3" fmla="*/ 10 h 129328"/>
                <a:gd name="connsiteX4" fmla="*/ 129355 w 129344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4" h="129328">
                  <a:moveTo>
                    <a:pt x="129355" y="64674"/>
                  </a:moveTo>
                  <a:cubicBezTo>
                    <a:pt x="129355" y="100390"/>
                    <a:pt x="100403" y="129339"/>
                    <a:pt x="64682" y="129339"/>
                  </a:cubicBezTo>
                  <a:cubicBezTo>
                    <a:pt x="28962" y="129339"/>
                    <a:pt x="10" y="100390"/>
                    <a:pt x="10" y="64674"/>
                  </a:cubicBezTo>
                  <a:cubicBezTo>
                    <a:pt x="10" y="28958"/>
                    <a:pt x="28962" y="10"/>
                    <a:pt x="64682" y="10"/>
                  </a:cubicBezTo>
                  <a:cubicBezTo>
                    <a:pt x="100403" y="10"/>
                    <a:pt x="129355" y="28958"/>
                    <a:pt x="129355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2541140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82FE232-9138-427E-056D-9D319BAC137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extBox 20 M">
            <a:extLst>
              <a:ext uri="{FF2B5EF4-FFF2-40B4-BE49-F238E27FC236}">
                <a16:creationId xmlns:a16="http://schemas.microsoft.com/office/drawing/2014/main" id="{6BAE1682-DE8E-B623-96A3-6142ABEF5CA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399082" y="306169"/>
            <a:ext cx="697423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latin typeface="Century Gothic" panose="020B0502020202020204" pitchFamily="34" charset="0"/>
              </a:rPr>
              <a:t>ALPHABET NO FOUR IN A ROW PUZZLES</a:t>
            </a:r>
          </a:p>
        </p:txBody>
      </p:sp>
      <p:sp>
        <p:nvSpPr>
          <p:cNvPr id="22" name="TextBox 24 M">
            <a:extLst>
              <a:ext uri="{FF2B5EF4-FFF2-40B4-BE49-F238E27FC236}">
                <a16:creationId xmlns:a16="http://schemas.microsoft.com/office/drawing/2014/main" id="{5213A125-E34F-3C13-A583-D3A86CCA94F9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0" y="856265"/>
            <a:ext cx="7772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empty cells of each grid with an X or O so that four consecutive identical symbols </a:t>
            </a:r>
            <a:b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never appear in any row, column, or diagonal. </a:t>
            </a:r>
          </a:p>
        </p:txBody>
      </p:sp>
      <p:sp>
        <p:nvSpPr>
          <p:cNvPr id="23" name="TextBox 21 M">
            <a:extLst>
              <a:ext uri="{FF2B5EF4-FFF2-40B4-BE49-F238E27FC236}">
                <a16:creationId xmlns:a16="http://schemas.microsoft.com/office/drawing/2014/main" id="{18C2E153-2D09-535E-19F0-2D5C1B896CAF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18650" y="9341765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24" name="Picture 2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E03F380-34F2-F22D-1CC4-9EC0E4AC5089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19955"/>
            <a:ext cx="2286993" cy="301310"/>
          </a:xfrm>
          <a:prstGeom prst="rect">
            <a:avLst/>
          </a:prstGeom>
        </p:spPr>
      </p:pic>
      <p:grpSp>
        <p:nvGrpSpPr>
          <p:cNvPr id="973" name="Group 972">
            <a:extLst>
              <a:ext uri="{FF2B5EF4-FFF2-40B4-BE49-F238E27FC236}">
                <a16:creationId xmlns:a16="http://schemas.microsoft.com/office/drawing/2014/main" id="{7BABA2E0-5F60-785A-681C-162FA1FC949A}"/>
              </a:ext>
            </a:extLst>
          </p:cNvPr>
          <p:cNvGrpSpPr/>
          <p:nvPr/>
        </p:nvGrpSpPr>
        <p:grpSpPr>
          <a:xfrm>
            <a:off x="925740" y="1586859"/>
            <a:ext cx="5920976" cy="7378878"/>
            <a:chOff x="925740" y="1586859"/>
            <a:chExt cx="5920976" cy="7378878"/>
          </a:xfrm>
        </p:grpSpPr>
        <p:sp>
          <p:nvSpPr>
            <p:cNvPr id="4" name="Freeform: Shape 3">
              <a:extLst>
                <a:ext uri="{FF2B5EF4-FFF2-40B4-BE49-F238E27FC236}">
                  <a16:creationId xmlns:a16="http://schemas.microsoft.com/office/drawing/2014/main" id="{2C6646D2-0DFC-41C2-F77F-A2BF14673517}"/>
                </a:ext>
              </a:extLst>
            </p:cNvPr>
            <p:cNvSpPr/>
            <p:nvPr/>
          </p:nvSpPr>
          <p:spPr>
            <a:xfrm>
              <a:off x="925740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41A2B811-7627-2293-1F3D-3D74324839BD}"/>
                </a:ext>
              </a:extLst>
            </p:cNvPr>
            <p:cNvSpPr/>
            <p:nvPr/>
          </p:nvSpPr>
          <p:spPr>
            <a:xfrm>
              <a:off x="982331" y="1643444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28BA9829-352B-0B62-A49B-2AAED4CD5A07}"/>
                </a:ext>
              </a:extLst>
            </p:cNvPr>
            <p:cNvSpPr/>
            <p:nvPr/>
          </p:nvSpPr>
          <p:spPr>
            <a:xfrm>
              <a:off x="982331" y="1643444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63E140AF-724C-F589-F333-9831F7EF3283}"/>
                </a:ext>
              </a:extLst>
            </p:cNvPr>
            <p:cNvSpPr/>
            <p:nvPr/>
          </p:nvSpPr>
          <p:spPr>
            <a:xfrm>
              <a:off x="925740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1E5C5C5-0C6F-998B-8C7A-BF79BC22F495}"/>
                </a:ext>
              </a:extLst>
            </p:cNvPr>
            <p:cNvSpPr/>
            <p:nvPr/>
          </p:nvSpPr>
          <p:spPr>
            <a:xfrm>
              <a:off x="982331" y="186978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1AFECC91-2B34-A799-8BB7-0A494BFD7400}"/>
                </a:ext>
              </a:extLst>
            </p:cNvPr>
            <p:cNvSpPr/>
            <p:nvPr/>
          </p:nvSpPr>
          <p:spPr>
            <a:xfrm>
              <a:off x="982331" y="186978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2EF34235-D10B-3431-1951-59E86D3D41DE}"/>
                </a:ext>
              </a:extLst>
            </p:cNvPr>
            <p:cNvSpPr/>
            <p:nvPr/>
          </p:nvSpPr>
          <p:spPr>
            <a:xfrm>
              <a:off x="925740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081775B1-1B8A-F217-8CAD-DF8032A3EAC9}"/>
                </a:ext>
              </a:extLst>
            </p:cNvPr>
            <p:cNvSpPr/>
            <p:nvPr/>
          </p:nvSpPr>
          <p:spPr>
            <a:xfrm>
              <a:off x="974249" y="321971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5A51421A-8DF2-0EF0-1747-F2C2AD540A37}"/>
                </a:ext>
              </a:extLst>
            </p:cNvPr>
            <p:cNvSpPr/>
            <p:nvPr/>
          </p:nvSpPr>
          <p:spPr>
            <a:xfrm>
              <a:off x="925740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0EB1E02C-72FB-0FFA-51BA-74C929981DBF}"/>
                </a:ext>
              </a:extLst>
            </p:cNvPr>
            <p:cNvSpPr/>
            <p:nvPr/>
          </p:nvSpPr>
          <p:spPr>
            <a:xfrm>
              <a:off x="982331" y="345413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C04A934C-4294-CDD6-9453-8C632E2DC333}"/>
                </a:ext>
              </a:extLst>
            </p:cNvPr>
            <p:cNvSpPr/>
            <p:nvPr/>
          </p:nvSpPr>
          <p:spPr>
            <a:xfrm>
              <a:off x="982331" y="345413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F8337BA7-749B-4773-9005-496344C138DA}"/>
                </a:ext>
              </a:extLst>
            </p:cNvPr>
            <p:cNvSpPr/>
            <p:nvPr/>
          </p:nvSpPr>
          <p:spPr>
            <a:xfrm>
              <a:off x="1152104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" name="Freeform: Shape 28">
              <a:extLst>
                <a:ext uri="{FF2B5EF4-FFF2-40B4-BE49-F238E27FC236}">
                  <a16:creationId xmlns:a16="http://schemas.microsoft.com/office/drawing/2014/main" id="{FE16136F-3454-F654-F5C2-BE704C3CC6E6}"/>
                </a:ext>
              </a:extLst>
            </p:cNvPr>
            <p:cNvSpPr/>
            <p:nvPr/>
          </p:nvSpPr>
          <p:spPr>
            <a:xfrm>
              <a:off x="1152104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03D9B271-5D74-5B90-E3E3-0910CAFAC836}"/>
                </a:ext>
              </a:extLst>
            </p:cNvPr>
            <p:cNvSpPr/>
            <p:nvPr/>
          </p:nvSpPr>
          <p:spPr>
            <a:xfrm>
              <a:off x="1208695" y="186978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id="{0FC28A8A-2330-639E-9079-871227D68FD9}"/>
                </a:ext>
              </a:extLst>
            </p:cNvPr>
            <p:cNvSpPr/>
            <p:nvPr/>
          </p:nvSpPr>
          <p:spPr>
            <a:xfrm>
              <a:off x="1208695" y="186978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1391AC1D-16E1-B400-566A-6A39B28C0F8A}"/>
                </a:ext>
              </a:extLst>
            </p:cNvPr>
            <p:cNvSpPr/>
            <p:nvPr/>
          </p:nvSpPr>
          <p:spPr>
            <a:xfrm>
              <a:off x="1152104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B473D49C-6AD8-DBBA-B4D7-E7BC6A427E5E}"/>
                </a:ext>
              </a:extLst>
            </p:cNvPr>
            <p:cNvSpPr/>
            <p:nvPr/>
          </p:nvSpPr>
          <p:spPr>
            <a:xfrm>
              <a:off x="1208695" y="322780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C99A314F-89AD-4174-35DD-C09FED9F9240}"/>
                </a:ext>
              </a:extLst>
            </p:cNvPr>
            <p:cNvSpPr/>
            <p:nvPr/>
          </p:nvSpPr>
          <p:spPr>
            <a:xfrm>
              <a:off x="1208695" y="322780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BDE65620-73AC-6B14-ABE2-FB3399481239}"/>
                </a:ext>
              </a:extLst>
            </p:cNvPr>
            <p:cNvSpPr/>
            <p:nvPr/>
          </p:nvSpPr>
          <p:spPr>
            <a:xfrm>
              <a:off x="1152104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ED5F251-A807-0CCB-1324-CD1B617EEF1C}"/>
                </a:ext>
              </a:extLst>
            </p:cNvPr>
            <p:cNvSpPr/>
            <p:nvPr/>
          </p:nvSpPr>
          <p:spPr>
            <a:xfrm>
              <a:off x="1208695" y="345413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94FB4AB7-AC0E-980B-E0D3-4E559542DCFA}"/>
                </a:ext>
              </a:extLst>
            </p:cNvPr>
            <p:cNvSpPr/>
            <p:nvPr/>
          </p:nvSpPr>
          <p:spPr>
            <a:xfrm>
              <a:off x="1208695" y="345413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4E016BB0-90E9-39EB-EED4-AAE07C007742}"/>
                </a:ext>
              </a:extLst>
            </p:cNvPr>
            <p:cNvSpPr/>
            <p:nvPr/>
          </p:nvSpPr>
          <p:spPr>
            <a:xfrm>
              <a:off x="1152104" y="36238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3BFE1B97-0562-9BF2-D8D4-2A5A0B42BEB1}"/>
                </a:ext>
              </a:extLst>
            </p:cNvPr>
            <p:cNvSpPr/>
            <p:nvPr/>
          </p:nvSpPr>
          <p:spPr>
            <a:xfrm>
              <a:off x="1200613" y="367239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AC221C04-EE77-CCE6-375F-3C743E43D61C}"/>
                </a:ext>
              </a:extLst>
            </p:cNvPr>
            <p:cNvSpPr/>
            <p:nvPr/>
          </p:nvSpPr>
          <p:spPr>
            <a:xfrm>
              <a:off x="1378468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A823A1FA-053F-C954-D1A5-A54D4E05C4CB}"/>
                </a:ext>
              </a:extLst>
            </p:cNvPr>
            <p:cNvSpPr/>
            <p:nvPr/>
          </p:nvSpPr>
          <p:spPr>
            <a:xfrm>
              <a:off x="1426978" y="163536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014EE78A-36F1-FBF9-0FF7-F8DCFD2842FD}"/>
                </a:ext>
              </a:extLst>
            </p:cNvPr>
            <p:cNvSpPr/>
            <p:nvPr/>
          </p:nvSpPr>
          <p:spPr>
            <a:xfrm>
              <a:off x="1378468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C256CEF4-EE24-FEB8-E200-B5778DE00BF5}"/>
                </a:ext>
              </a:extLst>
            </p:cNvPr>
            <p:cNvSpPr/>
            <p:nvPr/>
          </p:nvSpPr>
          <p:spPr>
            <a:xfrm>
              <a:off x="1426978" y="186169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1AFDD0AF-4E96-66A8-4C4A-CA8B860AA481}"/>
                </a:ext>
              </a:extLst>
            </p:cNvPr>
            <p:cNvSpPr/>
            <p:nvPr/>
          </p:nvSpPr>
          <p:spPr>
            <a:xfrm>
              <a:off x="1378468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EEA1C9E6-3D46-3035-80B7-033C072C0F9D}"/>
                </a:ext>
              </a:extLst>
            </p:cNvPr>
            <p:cNvSpPr/>
            <p:nvPr/>
          </p:nvSpPr>
          <p:spPr>
            <a:xfrm>
              <a:off x="1378468" y="36238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F5864DA9-29EB-2B4D-47E0-C0791BBD4447}"/>
                </a:ext>
              </a:extLst>
            </p:cNvPr>
            <p:cNvSpPr/>
            <p:nvPr/>
          </p:nvSpPr>
          <p:spPr>
            <a:xfrm>
              <a:off x="1426978" y="367239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93216085-7012-0BC5-6E4C-0A78D16260B1}"/>
                </a:ext>
              </a:extLst>
            </p:cNvPr>
            <p:cNvSpPr/>
            <p:nvPr/>
          </p:nvSpPr>
          <p:spPr>
            <a:xfrm>
              <a:off x="1604833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300771A3-6B68-1D99-D19A-87D78F049C42}"/>
                </a:ext>
              </a:extLst>
            </p:cNvPr>
            <p:cNvSpPr/>
            <p:nvPr/>
          </p:nvSpPr>
          <p:spPr>
            <a:xfrm>
              <a:off x="1653342" y="163536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B5B11E32-C171-01B9-22EB-EC397C447EC2}"/>
                </a:ext>
              </a:extLst>
            </p:cNvPr>
            <p:cNvSpPr/>
            <p:nvPr/>
          </p:nvSpPr>
          <p:spPr>
            <a:xfrm>
              <a:off x="1604833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B3B428A7-64DA-7910-B53D-4229B65405F5}"/>
                </a:ext>
              </a:extLst>
            </p:cNvPr>
            <p:cNvSpPr/>
            <p:nvPr/>
          </p:nvSpPr>
          <p:spPr>
            <a:xfrm>
              <a:off x="1653342" y="186169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1C00D8CB-AA6B-FFA7-A337-8AFF40A67764}"/>
                </a:ext>
              </a:extLst>
            </p:cNvPr>
            <p:cNvSpPr/>
            <p:nvPr/>
          </p:nvSpPr>
          <p:spPr>
            <a:xfrm>
              <a:off x="1604833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98247433-E24F-A0DC-E32A-F4178D70C614}"/>
                </a:ext>
              </a:extLst>
            </p:cNvPr>
            <p:cNvSpPr/>
            <p:nvPr/>
          </p:nvSpPr>
          <p:spPr>
            <a:xfrm>
              <a:off x="1604833" y="36238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AD2E1A7D-6BC2-0B0A-F07A-96901E38EA2E}"/>
                </a:ext>
              </a:extLst>
            </p:cNvPr>
            <p:cNvSpPr/>
            <p:nvPr/>
          </p:nvSpPr>
          <p:spPr>
            <a:xfrm>
              <a:off x="1661424" y="3680473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EFFC00A1-80DA-2DA0-8471-C05CA8B6BC4B}"/>
                </a:ext>
              </a:extLst>
            </p:cNvPr>
            <p:cNvSpPr/>
            <p:nvPr/>
          </p:nvSpPr>
          <p:spPr>
            <a:xfrm>
              <a:off x="1661424" y="3680473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262A7D97-1F3A-686B-A884-AF70563C7B8C}"/>
                </a:ext>
              </a:extLst>
            </p:cNvPr>
            <p:cNvSpPr/>
            <p:nvPr/>
          </p:nvSpPr>
          <p:spPr>
            <a:xfrm>
              <a:off x="1831197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3E29803E-B7D2-232F-F1D0-F7AF25A432E3}"/>
                </a:ext>
              </a:extLst>
            </p:cNvPr>
            <p:cNvSpPr/>
            <p:nvPr/>
          </p:nvSpPr>
          <p:spPr>
            <a:xfrm>
              <a:off x="1879706" y="163536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FEF3313D-0E0F-AC47-58DB-560D31570DBD}"/>
                </a:ext>
              </a:extLst>
            </p:cNvPr>
            <p:cNvSpPr/>
            <p:nvPr/>
          </p:nvSpPr>
          <p:spPr>
            <a:xfrm>
              <a:off x="1831197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" name="Freeform: Shape 57">
              <a:extLst>
                <a:ext uri="{FF2B5EF4-FFF2-40B4-BE49-F238E27FC236}">
                  <a16:creationId xmlns:a16="http://schemas.microsoft.com/office/drawing/2014/main" id="{49B24AA0-3711-20D4-BCEE-E041929B0E0D}"/>
                </a:ext>
              </a:extLst>
            </p:cNvPr>
            <p:cNvSpPr/>
            <p:nvPr/>
          </p:nvSpPr>
          <p:spPr>
            <a:xfrm>
              <a:off x="1831197" y="203953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51C50234-C4C5-4604-ADDB-8CD8661A12FF}"/>
                </a:ext>
              </a:extLst>
            </p:cNvPr>
            <p:cNvSpPr/>
            <p:nvPr/>
          </p:nvSpPr>
          <p:spPr>
            <a:xfrm>
              <a:off x="1887788" y="209611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D379FC9B-2ABC-5399-F714-114BC24602CF}"/>
                </a:ext>
              </a:extLst>
            </p:cNvPr>
            <p:cNvSpPr/>
            <p:nvPr/>
          </p:nvSpPr>
          <p:spPr>
            <a:xfrm>
              <a:off x="1887788" y="209611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57568614-FAE8-3BEE-3B9F-43BD90A3F4A7}"/>
                </a:ext>
              </a:extLst>
            </p:cNvPr>
            <p:cNvSpPr/>
            <p:nvPr/>
          </p:nvSpPr>
          <p:spPr>
            <a:xfrm>
              <a:off x="1831197" y="226586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A5265B4B-333D-0E1B-D698-E849F6D59FBC}"/>
                </a:ext>
              </a:extLst>
            </p:cNvPr>
            <p:cNvSpPr/>
            <p:nvPr/>
          </p:nvSpPr>
          <p:spPr>
            <a:xfrm>
              <a:off x="1831197" y="249220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0DBC0092-333E-0B34-79F0-25181FC237E9}"/>
                </a:ext>
              </a:extLst>
            </p:cNvPr>
            <p:cNvSpPr/>
            <p:nvPr/>
          </p:nvSpPr>
          <p:spPr>
            <a:xfrm>
              <a:off x="1887788" y="254879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3D5D6EC8-67F0-ADBC-C49E-1E0B295C0B7B}"/>
                </a:ext>
              </a:extLst>
            </p:cNvPr>
            <p:cNvSpPr/>
            <p:nvPr/>
          </p:nvSpPr>
          <p:spPr>
            <a:xfrm>
              <a:off x="1887788" y="254879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FF6CC6D8-A85F-F42C-78A2-241CC5DF9858}"/>
                </a:ext>
              </a:extLst>
            </p:cNvPr>
            <p:cNvSpPr/>
            <p:nvPr/>
          </p:nvSpPr>
          <p:spPr>
            <a:xfrm>
              <a:off x="1831197" y="27185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D3A46E35-A761-CEAB-3E0F-D7714DC75461}"/>
                </a:ext>
              </a:extLst>
            </p:cNvPr>
            <p:cNvSpPr/>
            <p:nvPr/>
          </p:nvSpPr>
          <p:spPr>
            <a:xfrm>
              <a:off x="1831197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28745F79-E5EE-C601-00AE-964CF6B4339D}"/>
                </a:ext>
              </a:extLst>
            </p:cNvPr>
            <p:cNvSpPr/>
            <p:nvPr/>
          </p:nvSpPr>
          <p:spPr>
            <a:xfrm>
              <a:off x="1879706" y="299338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3CF588D3-934F-CA62-8BE5-2B130E5FCD46}"/>
                </a:ext>
              </a:extLst>
            </p:cNvPr>
            <p:cNvSpPr/>
            <p:nvPr/>
          </p:nvSpPr>
          <p:spPr>
            <a:xfrm>
              <a:off x="1831197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54C7A58E-4E40-5436-630E-C36EE9A8F28D}"/>
                </a:ext>
              </a:extLst>
            </p:cNvPr>
            <p:cNvSpPr/>
            <p:nvPr/>
          </p:nvSpPr>
          <p:spPr>
            <a:xfrm>
              <a:off x="1879706" y="321971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14EA52F0-D91F-0DB6-80D6-B7E89BF4BB77}"/>
                </a:ext>
              </a:extLst>
            </p:cNvPr>
            <p:cNvSpPr/>
            <p:nvPr/>
          </p:nvSpPr>
          <p:spPr>
            <a:xfrm>
              <a:off x="1831197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65A7082F-B389-BA2B-C3D7-2EDE97594153}"/>
                </a:ext>
              </a:extLst>
            </p:cNvPr>
            <p:cNvSpPr/>
            <p:nvPr/>
          </p:nvSpPr>
          <p:spPr>
            <a:xfrm>
              <a:off x="1879706" y="344605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484BF90B-31AA-9F19-B280-114368C0CA48}"/>
                </a:ext>
              </a:extLst>
            </p:cNvPr>
            <p:cNvSpPr/>
            <p:nvPr/>
          </p:nvSpPr>
          <p:spPr>
            <a:xfrm>
              <a:off x="1831197" y="362388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D4019389-561F-8B1E-76AC-431B200B6A69}"/>
                </a:ext>
              </a:extLst>
            </p:cNvPr>
            <p:cNvSpPr/>
            <p:nvPr/>
          </p:nvSpPr>
          <p:spPr>
            <a:xfrm>
              <a:off x="2057561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EF43EF91-50FA-AF5B-2738-063E45F08B96}"/>
                </a:ext>
              </a:extLst>
            </p:cNvPr>
            <p:cNvSpPr/>
            <p:nvPr/>
          </p:nvSpPr>
          <p:spPr>
            <a:xfrm>
              <a:off x="2057561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AAB61CD8-B51F-A6C3-2048-9F2835C474C7}"/>
                </a:ext>
              </a:extLst>
            </p:cNvPr>
            <p:cNvSpPr/>
            <p:nvPr/>
          </p:nvSpPr>
          <p:spPr>
            <a:xfrm>
              <a:off x="2106071" y="186169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C76C906F-D99D-2ACF-D98E-5EDADB5A4E96}"/>
                </a:ext>
              </a:extLst>
            </p:cNvPr>
            <p:cNvSpPr/>
            <p:nvPr/>
          </p:nvSpPr>
          <p:spPr>
            <a:xfrm>
              <a:off x="2057561" y="203953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82A8D6AE-9129-8B70-DC67-74D68D5262A8}"/>
                </a:ext>
              </a:extLst>
            </p:cNvPr>
            <p:cNvSpPr/>
            <p:nvPr/>
          </p:nvSpPr>
          <p:spPr>
            <a:xfrm>
              <a:off x="2106071" y="208803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E98E4D07-C8B2-4DE2-5902-E7C5514F6BBF}"/>
                </a:ext>
              </a:extLst>
            </p:cNvPr>
            <p:cNvSpPr/>
            <p:nvPr/>
          </p:nvSpPr>
          <p:spPr>
            <a:xfrm>
              <a:off x="2057561" y="226586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A72F1BC1-AB98-3FA1-F823-8F8698F981BE}"/>
                </a:ext>
              </a:extLst>
            </p:cNvPr>
            <p:cNvSpPr/>
            <p:nvPr/>
          </p:nvSpPr>
          <p:spPr>
            <a:xfrm>
              <a:off x="2057561" y="249220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19947CD1-F0C4-84FA-3532-B6CB0BB6A604}"/>
                </a:ext>
              </a:extLst>
            </p:cNvPr>
            <p:cNvSpPr/>
            <p:nvPr/>
          </p:nvSpPr>
          <p:spPr>
            <a:xfrm>
              <a:off x="2106071" y="254070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DA94E5CA-0075-B1AF-AC9E-D243C2C808A7}"/>
                </a:ext>
              </a:extLst>
            </p:cNvPr>
            <p:cNvSpPr/>
            <p:nvPr/>
          </p:nvSpPr>
          <p:spPr>
            <a:xfrm>
              <a:off x="2057561" y="2718543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88E9ED5D-62B9-D690-5FEF-CAF396EA7156}"/>
                </a:ext>
              </a:extLst>
            </p:cNvPr>
            <p:cNvSpPr/>
            <p:nvPr/>
          </p:nvSpPr>
          <p:spPr>
            <a:xfrm>
              <a:off x="2114152" y="2775127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0FDBF9C2-9B29-35F2-F3A2-9AD81F41625C}"/>
                </a:ext>
              </a:extLst>
            </p:cNvPr>
            <p:cNvSpPr/>
            <p:nvPr/>
          </p:nvSpPr>
          <p:spPr>
            <a:xfrm>
              <a:off x="2114152" y="2775127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095A52CD-E080-2841-01A9-C866D2474AEE}"/>
                </a:ext>
              </a:extLst>
            </p:cNvPr>
            <p:cNvSpPr/>
            <p:nvPr/>
          </p:nvSpPr>
          <p:spPr>
            <a:xfrm>
              <a:off x="2057561" y="294487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4DE8358F-2670-F2D7-DF93-906A738D5038}"/>
                </a:ext>
              </a:extLst>
            </p:cNvPr>
            <p:cNvSpPr/>
            <p:nvPr/>
          </p:nvSpPr>
          <p:spPr>
            <a:xfrm>
              <a:off x="2106071" y="299338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" name="Freeform: Shape 85">
              <a:extLst>
                <a:ext uri="{FF2B5EF4-FFF2-40B4-BE49-F238E27FC236}">
                  <a16:creationId xmlns:a16="http://schemas.microsoft.com/office/drawing/2014/main" id="{A4EA699C-C74A-02FF-3405-96CB7BBBE0B0}"/>
                </a:ext>
              </a:extLst>
            </p:cNvPr>
            <p:cNvSpPr/>
            <p:nvPr/>
          </p:nvSpPr>
          <p:spPr>
            <a:xfrm>
              <a:off x="2057561" y="317121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A7DA0E4B-488B-A3D4-3610-CB78F25F2A08}"/>
                </a:ext>
              </a:extLst>
            </p:cNvPr>
            <p:cNvSpPr/>
            <p:nvPr/>
          </p:nvSpPr>
          <p:spPr>
            <a:xfrm>
              <a:off x="2114152" y="3227800"/>
              <a:ext cx="113182" cy="113168"/>
            </a:xfrm>
            <a:custGeom>
              <a:avLst/>
              <a:gdLst>
                <a:gd name="connsiteX0" fmla="*/ 10 w 113182"/>
                <a:gd name="connsiteY0" fmla="*/ 10 h 113168"/>
                <a:gd name="connsiteX1" fmla="*/ 113192 w 113182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12EBEB61-CBF9-0EB6-5032-2748F007154F}"/>
                </a:ext>
              </a:extLst>
            </p:cNvPr>
            <p:cNvSpPr/>
            <p:nvPr/>
          </p:nvSpPr>
          <p:spPr>
            <a:xfrm>
              <a:off x="2114152" y="3227800"/>
              <a:ext cx="113182" cy="113168"/>
            </a:xfrm>
            <a:custGeom>
              <a:avLst/>
              <a:gdLst>
                <a:gd name="connsiteX0" fmla="*/ 10 w 113182"/>
                <a:gd name="connsiteY0" fmla="*/ 113178 h 113168"/>
                <a:gd name="connsiteX1" fmla="*/ 113192 w 113182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2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8E965008-0B67-6863-799E-DC2925EE5E72}"/>
                </a:ext>
              </a:extLst>
            </p:cNvPr>
            <p:cNvSpPr/>
            <p:nvPr/>
          </p:nvSpPr>
          <p:spPr>
            <a:xfrm>
              <a:off x="2057561" y="3397552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" name="Freeform: Shape 89">
              <a:extLst>
                <a:ext uri="{FF2B5EF4-FFF2-40B4-BE49-F238E27FC236}">
                  <a16:creationId xmlns:a16="http://schemas.microsoft.com/office/drawing/2014/main" id="{7B294C3E-9C6B-71B4-1C4A-D8ADB5A37983}"/>
                </a:ext>
              </a:extLst>
            </p:cNvPr>
            <p:cNvSpPr/>
            <p:nvPr/>
          </p:nvSpPr>
          <p:spPr>
            <a:xfrm>
              <a:off x="2106071" y="344605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05105256-EFAE-114E-5C7C-8AB5B46A5370}"/>
                </a:ext>
              </a:extLst>
            </p:cNvPr>
            <p:cNvSpPr/>
            <p:nvPr/>
          </p:nvSpPr>
          <p:spPr>
            <a:xfrm>
              <a:off x="2283926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" name="Freeform: Shape 91">
              <a:extLst>
                <a:ext uri="{FF2B5EF4-FFF2-40B4-BE49-F238E27FC236}">
                  <a16:creationId xmlns:a16="http://schemas.microsoft.com/office/drawing/2014/main" id="{C8B671B9-3B8A-1061-84AD-82D1A22EE425}"/>
                </a:ext>
              </a:extLst>
            </p:cNvPr>
            <p:cNvSpPr/>
            <p:nvPr/>
          </p:nvSpPr>
          <p:spPr>
            <a:xfrm>
              <a:off x="2332435" y="163536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D0CB0681-C7FB-24D2-6766-317BA43D1C3F}"/>
                </a:ext>
              </a:extLst>
            </p:cNvPr>
            <p:cNvSpPr/>
            <p:nvPr/>
          </p:nvSpPr>
          <p:spPr>
            <a:xfrm>
              <a:off x="2283926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" name="Freeform: Shape 93">
              <a:extLst>
                <a:ext uri="{FF2B5EF4-FFF2-40B4-BE49-F238E27FC236}">
                  <a16:creationId xmlns:a16="http://schemas.microsoft.com/office/drawing/2014/main" id="{FD26A7B9-F2F7-56F9-0459-69D4C9E31B0F}"/>
                </a:ext>
              </a:extLst>
            </p:cNvPr>
            <p:cNvSpPr/>
            <p:nvPr/>
          </p:nvSpPr>
          <p:spPr>
            <a:xfrm>
              <a:off x="2510290" y="1586859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" name="Freeform: Shape 94">
              <a:extLst>
                <a:ext uri="{FF2B5EF4-FFF2-40B4-BE49-F238E27FC236}">
                  <a16:creationId xmlns:a16="http://schemas.microsoft.com/office/drawing/2014/main" id="{2D4A00A7-DC30-A2D9-4598-41DE62306A09}"/>
                </a:ext>
              </a:extLst>
            </p:cNvPr>
            <p:cNvSpPr/>
            <p:nvPr/>
          </p:nvSpPr>
          <p:spPr>
            <a:xfrm>
              <a:off x="2558799" y="163536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" name="Freeform: Shape 95">
              <a:extLst>
                <a:ext uri="{FF2B5EF4-FFF2-40B4-BE49-F238E27FC236}">
                  <a16:creationId xmlns:a16="http://schemas.microsoft.com/office/drawing/2014/main" id="{41EA2B25-C2FC-3F0B-1F3F-3E6EE879796D}"/>
                </a:ext>
              </a:extLst>
            </p:cNvPr>
            <p:cNvSpPr/>
            <p:nvPr/>
          </p:nvSpPr>
          <p:spPr>
            <a:xfrm>
              <a:off x="2510290" y="1813196"/>
              <a:ext cx="226364" cy="226336"/>
            </a:xfrm>
            <a:custGeom>
              <a:avLst/>
              <a:gdLst>
                <a:gd name="connsiteX0" fmla="*/ 10 w 226364"/>
                <a:gd name="connsiteY0" fmla="*/ 10 h 226336"/>
                <a:gd name="connsiteX1" fmla="*/ 226374 w 226364"/>
                <a:gd name="connsiteY1" fmla="*/ 10 h 226336"/>
                <a:gd name="connsiteX2" fmla="*/ 226374 w 226364"/>
                <a:gd name="connsiteY2" fmla="*/ 226347 h 226336"/>
                <a:gd name="connsiteX3" fmla="*/ 10 w 226364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4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5CD0F3EF-B521-4196-BABC-1C1F11BB7F20}"/>
                </a:ext>
              </a:extLst>
            </p:cNvPr>
            <p:cNvSpPr/>
            <p:nvPr/>
          </p:nvSpPr>
          <p:spPr>
            <a:xfrm>
              <a:off x="2558799" y="186169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2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2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" name="Freeform: Shape 99">
              <a:extLst>
                <a:ext uri="{FF2B5EF4-FFF2-40B4-BE49-F238E27FC236}">
                  <a16:creationId xmlns:a16="http://schemas.microsoft.com/office/drawing/2014/main" id="{7EA4D6CE-2D11-0A74-2F45-B4066AC205D9}"/>
                </a:ext>
              </a:extLst>
            </p:cNvPr>
            <p:cNvSpPr/>
            <p:nvPr/>
          </p:nvSpPr>
          <p:spPr>
            <a:xfrm>
              <a:off x="2980763" y="16151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FB99D514-A4F5-667A-02DA-3FE503AB48D7}"/>
                </a:ext>
              </a:extLst>
            </p:cNvPr>
            <p:cNvSpPr/>
            <p:nvPr/>
          </p:nvSpPr>
          <p:spPr>
            <a:xfrm>
              <a:off x="3037354" y="167177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44C862D8-24EF-C069-E199-8C31554D48C9}"/>
                </a:ext>
              </a:extLst>
            </p:cNvPr>
            <p:cNvSpPr/>
            <p:nvPr/>
          </p:nvSpPr>
          <p:spPr>
            <a:xfrm>
              <a:off x="3037354" y="167177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8968929F-0FAF-341A-23A5-73C7213B00BA}"/>
                </a:ext>
              </a:extLst>
            </p:cNvPr>
            <p:cNvSpPr/>
            <p:nvPr/>
          </p:nvSpPr>
          <p:spPr>
            <a:xfrm>
              <a:off x="2980763" y="184152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DFA7B3AB-D80E-1139-A8F7-3331CF070DA4}"/>
                </a:ext>
              </a:extLst>
            </p:cNvPr>
            <p:cNvSpPr/>
            <p:nvPr/>
          </p:nvSpPr>
          <p:spPr>
            <a:xfrm>
              <a:off x="2980763" y="206786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E39F11F9-7755-7CF5-EDA1-A6255FB7651C}"/>
                </a:ext>
              </a:extLst>
            </p:cNvPr>
            <p:cNvSpPr/>
            <p:nvPr/>
          </p:nvSpPr>
          <p:spPr>
            <a:xfrm>
              <a:off x="3037354" y="212444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" name="Freeform: Shape 105">
              <a:extLst>
                <a:ext uri="{FF2B5EF4-FFF2-40B4-BE49-F238E27FC236}">
                  <a16:creationId xmlns:a16="http://schemas.microsoft.com/office/drawing/2014/main" id="{8DE5CAFE-CBC1-9CD4-7D73-7604941BEBC0}"/>
                </a:ext>
              </a:extLst>
            </p:cNvPr>
            <p:cNvSpPr/>
            <p:nvPr/>
          </p:nvSpPr>
          <p:spPr>
            <a:xfrm>
              <a:off x="3037354" y="212444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" name="Freeform: Shape 106">
              <a:extLst>
                <a:ext uri="{FF2B5EF4-FFF2-40B4-BE49-F238E27FC236}">
                  <a16:creationId xmlns:a16="http://schemas.microsoft.com/office/drawing/2014/main" id="{6264717A-0956-F4BE-1D00-F25A3D4B3DC1}"/>
                </a:ext>
              </a:extLst>
            </p:cNvPr>
            <p:cNvSpPr/>
            <p:nvPr/>
          </p:nvSpPr>
          <p:spPr>
            <a:xfrm>
              <a:off x="2980763" y="229419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44E74769-F8D9-EA1C-D13B-F53B269F5478}"/>
                </a:ext>
              </a:extLst>
            </p:cNvPr>
            <p:cNvSpPr/>
            <p:nvPr/>
          </p:nvSpPr>
          <p:spPr>
            <a:xfrm>
              <a:off x="3037354" y="235078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242B0CA8-96A4-027A-2CB4-A85EDF274434}"/>
                </a:ext>
              </a:extLst>
            </p:cNvPr>
            <p:cNvSpPr/>
            <p:nvPr/>
          </p:nvSpPr>
          <p:spPr>
            <a:xfrm>
              <a:off x="3037354" y="235078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712DB9A4-EB06-69C9-F4E3-1522F553B3A6}"/>
                </a:ext>
              </a:extLst>
            </p:cNvPr>
            <p:cNvSpPr/>
            <p:nvPr/>
          </p:nvSpPr>
          <p:spPr>
            <a:xfrm>
              <a:off x="2980763" y="252053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7DE0C811-04A4-6C97-C46C-8379063414A6}"/>
                </a:ext>
              </a:extLst>
            </p:cNvPr>
            <p:cNvSpPr/>
            <p:nvPr/>
          </p:nvSpPr>
          <p:spPr>
            <a:xfrm>
              <a:off x="3037354" y="257712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1788C89C-595E-DE90-45A6-9938E0DD1623}"/>
                </a:ext>
              </a:extLst>
            </p:cNvPr>
            <p:cNvSpPr/>
            <p:nvPr/>
          </p:nvSpPr>
          <p:spPr>
            <a:xfrm>
              <a:off x="3037354" y="257712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" name="Freeform: Shape 112">
              <a:extLst>
                <a:ext uri="{FF2B5EF4-FFF2-40B4-BE49-F238E27FC236}">
                  <a16:creationId xmlns:a16="http://schemas.microsoft.com/office/drawing/2014/main" id="{D2570D7B-9B66-5CCE-320E-368EB70A316C}"/>
                </a:ext>
              </a:extLst>
            </p:cNvPr>
            <p:cNvSpPr/>
            <p:nvPr/>
          </p:nvSpPr>
          <p:spPr>
            <a:xfrm>
              <a:off x="2980763" y="27468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A24FB1AB-9D7E-4FE8-E4A3-3AF8D434D884}"/>
                </a:ext>
              </a:extLst>
            </p:cNvPr>
            <p:cNvSpPr/>
            <p:nvPr/>
          </p:nvSpPr>
          <p:spPr>
            <a:xfrm>
              <a:off x="2980763" y="297320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368E51E0-58F1-3B8C-1F47-7EF85CF8977E}"/>
                </a:ext>
              </a:extLst>
            </p:cNvPr>
            <p:cNvSpPr/>
            <p:nvPr/>
          </p:nvSpPr>
          <p:spPr>
            <a:xfrm>
              <a:off x="2980763" y="319954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" name="Freeform: Shape 115">
              <a:extLst>
                <a:ext uri="{FF2B5EF4-FFF2-40B4-BE49-F238E27FC236}">
                  <a16:creationId xmlns:a16="http://schemas.microsoft.com/office/drawing/2014/main" id="{7B095E71-1F64-75F3-C90B-5921FC21B643}"/>
                </a:ext>
              </a:extLst>
            </p:cNvPr>
            <p:cNvSpPr/>
            <p:nvPr/>
          </p:nvSpPr>
          <p:spPr>
            <a:xfrm>
              <a:off x="3029272" y="324804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CD64BE68-DE86-BD25-2100-F6F00F7F1500}"/>
                </a:ext>
              </a:extLst>
            </p:cNvPr>
            <p:cNvSpPr/>
            <p:nvPr/>
          </p:nvSpPr>
          <p:spPr>
            <a:xfrm>
              <a:off x="2980763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EE766E76-5B7D-1277-27C3-C44F72E8F120}"/>
                </a:ext>
              </a:extLst>
            </p:cNvPr>
            <p:cNvSpPr/>
            <p:nvPr/>
          </p:nvSpPr>
          <p:spPr>
            <a:xfrm>
              <a:off x="3029272" y="347438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" name="Freeform: Shape 118">
              <a:extLst>
                <a:ext uri="{FF2B5EF4-FFF2-40B4-BE49-F238E27FC236}">
                  <a16:creationId xmlns:a16="http://schemas.microsoft.com/office/drawing/2014/main" id="{6FFC943D-877B-9127-471B-5A6BFB433414}"/>
                </a:ext>
              </a:extLst>
            </p:cNvPr>
            <p:cNvSpPr/>
            <p:nvPr/>
          </p:nvSpPr>
          <p:spPr>
            <a:xfrm>
              <a:off x="2980763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Freeform: Shape 119">
              <a:extLst>
                <a:ext uri="{FF2B5EF4-FFF2-40B4-BE49-F238E27FC236}">
                  <a16:creationId xmlns:a16="http://schemas.microsoft.com/office/drawing/2014/main" id="{7125BF3C-F3A1-5783-20DF-C0F22F8BF4FD}"/>
                </a:ext>
              </a:extLst>
            </p:cNvPr>
            <p:cNvSpPr/>
            <p:nvPr/>
          </p:nvSpPr>
          <p:spPr>
            <a:xfrm>
              <a:off x="3029272" y="3700722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3477DF10-4573-27C9-7193-2D6B6A2E7B5A}"/>
                </a:ext>
              </a:extLst>
            </p:cNvPr>
            <p:cNvSpPr/>
            <p:nvPr/>
          </p:nvSpPr>
          <p:spPr>
            <a:xfrm>
              <a:off x="3207129" y="16151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" name="Freeform: Shape 121">
              <a:extLst>
                <a:ext uri="{FF2B5EF4-FFF2-40B4-BE49-F238E27FC236}">
                  <a16:creationId xmlns:a16="http://schemas.microsoft.com/office/drawing/2014/main" id="{94115ED9-8221-1B96-3139-E178241AA3C1}"/>
                </a:ext>
              </a:extLst>
            </p:cNvPr>
            <p:cNvSpPr/>
            <p:nvPr/>
          </p:nvSpPr>
          <p:spPr>
            <a:xfrm>
              <a:off x="3207129" y="184152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" name="Freeform: Shape 122">
              <a:extLst>
                <a:ext uri="{FF2B5EF4-FFF2-40B4-BE49-F238E27FC236}">
                  <a16:creationId xmlns:a16="http://schemas.microsoft.com/office/drawing/2014/main" id="{4143BEE7-DD7C-89F3-4077-0E012B306826}"/>
                </a:ext>
              </a:extLst>
            </p:cNvPr>
            <p:cNvSpPr/>
            <p:nvPr/>
          </p:nvSpPr>
          <p:spPr>
            <a:xfrm>
              <a:off x="3255639" y="189002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" name="Freeform: Shape 123">
              <a:extLst>
                <a:ext uri="{FF2B5EF4-FFF2-40B4-BE49-F238E27FC236}">
                  <a16:creationId xmlns:a16="http://schemas.microsoft.com/office/drawing/2014/main" id="{AA2FAF76-8EB7-0F64-9560-A0B75B72ACFA}"/>
                </a:ext>
              </a:extLst>
            </p:cNvPr>
            <p:cNvSpPr/>
            <p:nvPr/>
          </p:nvSpPr>
          <p:spPr>
            <a:xfrm>
              <a:off x="3207129" y="206786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" name="Freeform: Shape 124">
              <a:extLst>
                <a:ext uri="{FF2B5EF4-FFF2-40B4-BE49-F238E27FC236}">
                  <a16:creationId xmlns:a16="http://schemas.microsoft.com/office/drawing/2014/main" id="{3001E431-1B90-47CD-EB31-A8554739FF17}"/>
                </a:ext>
              </a:extLst>
            </p:cNvPr>
            <p:cNvSpPr/>
            <p:nvPr/>
          </p:nvSpPr>
          <p:spPr>
            <a:xfrm>
              <a:off x="3255639" y="211636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B6AA617F-72F5-C836-9A07-D7E519F3802A}"/>
                </a:ext>
              </a:extLst>
            </p:cNvPr>
            <p:cNvSpPr/>
            <p:nvPr/>
          </p:nvSpPr>
          <p:spPr>
            <a:xfrm>
              <a:off x="3207129" y="229419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8405591E-C11C-7B45-4608-BAC1891EF5F0}"/>
                </a:ext>
              </a:extLst>
            </p:cNvPr>
            <p:cNvSpPr/>
            <p:nvPr/>
          </p:nvSpPr>
          <p:spPr>
            <a:xfrm>
              <a:off x="3255639" y="234270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FCFFB619-689F-6D32-AAC2-6CAD53957A8F}"/>
                </a:ext>
              </a:extLst>
            </p:cNvPr>
            <p:cNvSpPr/>
            <p:nvPr/>
          </p:nvSpPr>
          <p:spPr>
            <a:xfrm>
              <a:off x="3207129" y="252053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C67AC37A-2BD2-0E5F-9C09-7A2F85034012}"/>
                </a:ext>
              </a:extLst>
            </p:cNvPr>
            <p:cNvSpPr/>
            <p:nvPr/>
          </p:nvSpPr>
          <p:spPr>
            <a:xfrm>
              <a:off x="3207129" y="27468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" name="Freeform: Shape 129">
              <a:extLst>
                <a:ext uri="{FF2B5EF4-FFF2-40B4-BE49-F238E27FC236}">
                  <a16:creationId xmlns:a16="http://schemas.microsoft.com/office/drawing/2014/main" id="{3218CD5A-2BE1-4BBB-0203-85F5E55D7CBE}"/>
                </a:ext>
              </a:extLst>
            </p:cNvPr>
            <p:cNvSpPr/>
            <p:nvPr/>
          </p:nvSpPr>
          <p:spPr>
            <a:xfrm>
              <a:off x="3255639" y="279537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" name="Freeform: Shape 130">
              <a:extLst>
                <a:ext uri="{FF2B5EF4-FFF2-40B4-BE49-F238E27FC236}">
                  <a16:creationId xmlns:a16="http://schemas.microsoft.com/office/drawing/2014/main" id="{93B56F40-0AF7-CD56-D1DC-42744B922341}"/>
                </a:ext>
              </a:extLst>
            </p:cNvPr>
            <p:cNvSpPr/>
            <p:nvPr/>
          </p:nvSpPr>
          <p:spPr>
            <a:xfrm>
              <a:off x="3207129" y="297320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2" name="Freeform: Shape 131">
              <a:extLst>
                <a:ext uri="{FF2B5EF4-FFF2-40B4-BE49-F238E27FC236}">
                  <a16:creationId xmlns:a16="http://schemas.microsoft.com/office/drawing/2014/main" id="{3A3DFB34-ED7E-7EE3-F223-EDCAEDE312AB}"/>
                </a:ext>
              </a:extLst>
            </p:cNvPr>
            <p:cNvSpPr/>
            <p:nvPr/>
          </p:nvSpPr>
          <p:spPr>
            <a:xfrm>
              <a:off x="3207129" y="319954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3" name="Freeform: Shape 132">
              <a:extLst>
                <a:ext uri="{FF2B5EF4-FFF2-40B4-BE49-F238E27FC236}">
                  <a16:creationId xmlns:a16="http://schemas.microsoft.com/office/drawing/2014/main" id="{D66C5CC6-77AB-F6A5-3393-2D4DD7B81E0F}"/>
                </a:ext>
              </a:extLst>
            </p:cNvPr>
            <p:cNvSpPr/>
            <p:nvPr/>
          </p:nvSpPr>
          <p:spPr>
            <a:xfrm>
              <a:off x="3263721" y="325613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4" name="Freeform: Shape 133">
              <a:extLst>
                <a:ext uri="{FF2B5EF4-FFF2-40B4-BE49-F238E27FC236}">
                  <a16:creationId xmlns:a16="http://schemas.microsoft.com/office/drawing/2014/main" id="{14E70266-DA49-81C3-3A18-DD1088D81673}"/>
                </a:ext>
              </a:extLst>
            </p:cNvPr>
            <p:cNvSpPr/>
            <p:nvPr/>
          </p:nvSpPr>
          <p:spPr>
            <a:xfrm>
              <a:off x="3263721" y="325613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5" name="Freeform: Shape 134">
              <a:extLst>
                <a:ext uri="{FF2B5EF4-FFF2-40B4-BE49-F238E27FC236}">
                  <a16:creationId xmlns:a16="http://schemas.microsoft.com/office/drawing/2014/main" id="{7A71B3B7-8568-B2FD-4A38-4375ECBC042E}"/>
                </a:ext>
              </a:extLst>
            </p:cNvPr>
            <p:cNvSpPr/>
            <p:nvPr/>
          </p:nvSpPr>
          <p:spPr>
            <a:xfrm>
              <a:off x="3207129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6" name="Freeform: Shape 135">
              <a:extLst>
                <a:ext uri="{FF2B5EF4-FFF2-40B4-BE49-F238E27FC236}">
                  <a16:creationId xmlns:a16="http://schemas.microsoft.com/office/drawing/2014/main" id="{4CEFF8E0-0B6F-7909-EC26-151FB3F29373}"/>
                </a:ext>
              </a:extLst>
            </p:cNvPr>
            <p:cNvSpPr/>
            <p:nvPr/>
          </p:nvSpPr>
          <p:spPr>
            <a:xfrm>
              <a:off x="3263721" y="348246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6DF26C16-C17D-20DB-3D1B-D8BE86F07FC5}"/>
                </a:ext>
              </a:extLst>
            </p:cNvPr>
            <p:cNvSpPr/>
            <p:nvPr/>
          </p:nvSpPr>
          <p:spPr>
            <a:xfrm>
              <a:off x="3263721" y="348246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2778014C-D52C-1644-B560-AB817D25DED4}"/>
                </a:ext>
              </a:extLst>
            </p:cNvPr>
            <p:cNvSpPr/>
            <p:nvPr/>
          </p:nvSpPr>
          <p:spPr>
            <a:xfrm>
              <a:off x="3207129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9" name="Freeform: Shape 138">
              <a:extLst>
                <a:ext uri="{FF2B5EF4-FFF2-40B4-BE49-F238E27FC236}">
                  <a16:creationId xmlns:a16="http://schemas.microsoft.com/office/drawing/2014/main" id="{4906082F-7931-637B-4872-3F9D8FA559EC}"/>
                </a:ext>
              </a:extLst>
            </p:cNvPr>
            <p:cNvSpPr/>
            <p:nvPr/>
          </p:nvSpPr>
          <p:spPr>
            <a:xfrm>
              <a:off x="3263721" y="370880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0" name="Freeform: Shape 139">
              <a:extLst>
                <a:ext uri="{FF2B5EF4-FFF2-40B4-BE49-F238E27FC236}">
                  <a16:creationId xmlns:a16="http://schemas.microsoft.com/office/drawing/2014/main" id="{3E13FD80-4BCA-23DC-9050-566BA4942F89}"/>
                </a:ext>
              </a:extLst>
            </p:cNvPr>
            <p:cNvSpPr/>
            <p:nvPr/>
          </p:nvSpPr>
          <p:spPr>
            <a:xfrm>
              <a:off x="3263721" y="370880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1" name="Freeform: Shape 140">
              <a:extLst>
                <a:ext uri="{FF2B5EF4-FFF2-40B4-BE49-F238E27FC236}">
                  <a16:creationId xmlns:a16="http://schemas.microsoft.com/office/drawing/2014/main" id="{3D4DCE9E-99B6-C510-DE8B-1B7E4E9C12CE}"/>
                </a:ext>
              </a:extLst>
            </p:cNvPr>
            <p:cNvSpPr/>
            <p:nvPr/>
          </p:nvSpPr>
          <p:spPr>
            <a:xfrm>
              <a:off x="3433495" y="252053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A7E66AE7-4429-14FE-770A-DC4542DF2C18}"/>
                </a:ext>
              </a:extLst>
            </p:cNvPr>
            <p:cNvSpPr/>
            <p:nvPr/>
          </p:nvSpPr>
          <p:spPr>
            <a:xfrm>
              <a:off x="3433495" y="27468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ED8C7318-F859-AA03-00A2-F8842317E1E1}"/>
                </a:ext>
              </a:extLst>
            </p:cNvPr>
            <p:cNvSpPr/>
            <p:nvPr/>
          </p:nvSpPr>
          <p:spPr>
            <a:xfrm>
              <a:off x="3659862" y="229419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A13F7BE3-6591-EF0B-C53E-726CF26C90EB}"/>
                </a:ext>
              </a:extLst>
            </p:cNvPr>
            <p:cNvSpPr/>
            <p:nvPr/>
          </p:nvSpPr>
          <p:spPr>
            <a:xfrm>
              <a:off x="3708371" y="234270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B3FAD3BD-F00B-DF0D-9D50-CAF322CC28C1}"/>
                </a:ext>
              </a:extLst>
            </p:cNvPr>
            <p:cNvSpPr/>
            <p:nvPr/>
          </p:nvSpPr>
          <p:spPr>
            <a:xfrm>
              <a:off x="3659862" y="252053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6" name="Freeform: Shape 145">
              <a:extLst>
                <a:ext uri="{FF2B5EF4-FFF2-40B4-BE49-F238E27FC236}">
                  <a16:creationId xmlns:a16="http://schemas.microsoft.com/office/drawing/2014/main" id="{D455281A-7BBD-721C-4178-B60B14DDC554}"/>
                </a:ext>
              </a:extLst>
            </p:cNvPr>
            <p:cNvSpPr/>
            <p:nvPr/>
          </p:nvSpPr>
          <p:spPr>
            <a:xfrm>
              <a:off x="3659862" y="27468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9F18060B-0964-C669-4515-C755B98D537C}"/>
                </a:ext>
              </a:extLst>
            </p:cNvPr>
            <p:cNvSpPr/>
            <p:nvPr/>
          </p:nvSpPr>
          <p:spPr>
            <a:xfrm>
              <a:off x="3659862" y="297320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5E66D900-2B22-7346-D5AA-C181033C4575}"/>
                </a:ext>
              </a:extLst>
            </p:cNvPr>
            <p:cNvSpPr/>
            <p:nvPr/>
          </p:nvSpPr>
          <p:spPr>
            <a:xfrm>
              <a:off x="3708371" y="3021712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A31EFAFF-F0DC-2D1E-F714-36B80B30F244}"/>
                </a:ext>
              </a:extLst>
            </p:cNvPr>
            <p:cNvSpPr/>
            <p:nvPr/>
          </p:nvSpPr>
          <p:spPr>
            <a:xfrm>
              <a:off x="3886228" y="206786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EDC0188B-BECE-C9C0-F74A-9E28D5AA3601}"/>
                </a:ext>
              </a:extLst>
            </p:cNvPr>
            <p:cNvSpPr/>
            <p:nvPr/>
          </p:nvSpPr>
          <p:spPr>
            <a:xfrm>
              <a:off x="3886228" y="229419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F7B550BF-79C3-9D22-49C4-2F60F2AE5657}"/>
                </a:ext>
              </a:extLst>
            </p:cNvPr>
            <p:cNvSpPr/>
            <p:nvPr/>
          </p:nvSpPr>
          <p:spPr>
            <a:xfrm>
              <a:off x="3942819" y="235078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2" name="Freeform: Shape 151">
              <a:extLst>
                <a:ext uri="{FF2B5EF4-FFF2-40B4-BE49-F238E27FC236}">
                  <a16:creationId xmlns:a16="http://schemas.microsoft.com/office/drawing/2014/main" id="{C8BE8606-BA07-D82A-099F-75C92D5E89EB}"/>
                </a:ext>
              </a:extLst>
            </p:cNvPr>
            <p:cNvSpPr/>
            <p:nvPr/>
          </p:nvSpPr>
          <p:spPr>
            <a:xfrm>
              <a:off x="3942819" y="235078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107F61EA-86C2-2DD8-CEC7-8D71DBB169A8}"/>
                </a:ext>
              </a:extLst>
            </p:cNvPr>
            <p:cNvSpPr/>
            <p:nvPr/>
          </p:nvSpPr>
          <p:spPr>
            <a:xfrm>
              <a:off x="3886228" y="252053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4" name="Freeform: Shape 153">
              <a:extLst>
                <a:ext uri="{FF2B5EF4-FFF2-40B4-BE49-F238E27FC236}">
                  <a16:creationId xmlns:a16="http://schemas.microsoft.com/office/drawing/2014/main" id="{5AE91524-D9BD-B407-16CF-A83F645A6FEF}"/>
                </a:ext>
              </a:extLst>
            </p:cNvPr>
            <p:cNvSpPr/>
            <p:nvPr/>
          </p:nvSpPr>
          <p:spPr>
            <a:xfrm>
              <a:off x="3934737" y="256903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5C345208-AFDF-4717-DE79-0EDA83DF495D}"/>
                </a:ext>
              </a:extLst>
            </p:cNvPr>
            <p:cNvSpPr/>
            <p:nvPr/>
          </p:nvSpPr>
          <p:spPr>
            <a:xfrm>
              <a:off x="3886228" y="27468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C7B52B5C-CCC3-E2EA-8144-74300624B6B1}"/>
                </a:ext>
              </a:extLst>
            </p:cNvPr>
            <p:cNvSpPr/>
            <p:nvPr/>
          </p:nvSpPr>
          <p:spPr>
            <a:xfrm>
              <a:off x="3934737" y="279537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47592181-9540-419B-B1A3-8FACF939610F}"/>
                </a:ext>
              </a:extLst>
            </p:cNvPr>
            <p:cNvSpPr/>
            <p:nvPr/>
          </p:nvSpPr>
          <p:spPr>
            <a:xfrm>
              <a:off x="3886228" y="297320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C2918E70-A15E-AF19-FC60-BFB7AD2E8E10}"/>
                </a:ext>
              </a:extLst>
            </p:cNvPr>
            <p:cNvSpPr/>
            <p:nvPr/>
          </p:nvSpPr>
          <p:spPr>
            <a:xfrm>
              <a:off x="3886228" y="319954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E41F924D-7190-3A6D-DB8D-16215B82374C}"/>
                </a:ext>
              </a:extLst>
            </p:cNvPr>
            <p:cNvSpPr/>
            <p:nvPr/>
          </p:nvSpPr>
          <p:spPr>
            <a:xfrm>
              <a:off x="3934737" y="324804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6A1DBA04-347E-F170-060F-14706EB989CD}"/>
                </a:ext>
              </a:extLst>
            </p:cNvPr>
            <p:cNvSpPr/>
            <p:nvPr/>
          </p:nvSpPr>
          <p:spPr>
            <a:xfrm>
              <a:off x="4112594" y="184152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A8B66F7D-BACC-C97A-B485-51168ECAB9D9}"/>
                </a:ext>
              </a:extLst>
            </p:cNvPr>
            <p:cNvSpPr/>
            <p:nvPr/>
          </p:nvSpPr>
          <p:spPr>
            <a:xfrm>
              <a:off x="4169186" y="189811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2" name="Freeform: Shape 161">
              <a:extLst>
                <a:ext uri="{FF2B5EF4-FFF2-40B4-BE49-F238E27FC236}">
                  <a16:creationId xmlns:a16="http://schemas.microsoft.com/office/drawing/2014/main" id="{42D40C3E-D6E7-589C-15FA-8CB05F9BBF43}"/>
                </a:ext>
              </a:extLst>
            </p:cNvPr>
            <p:cNvSpPr/>
            <p:nvPr/>
          </p:nvSpPr>
          <p:spPr>
            <a:xfrm>
              <a:off x="4169186" y="189811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8B2C9B3D-669A-86E3-B064-81A3D17B3683}"/>
                </a:ext>
              </a:extLst>
            </p:cNvPr>
            <p:cNvSpPr/>
            <p:nvPr/>
          </p:nvSpPr>
          <p:spPr>
            <a:xfrm>
              <a:off x="4112594" y="206786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FC9F359D-CB86-95AC-F401-947106AA8A5F}"/>
                </a:ext>
              </a:extLst>
            </p:cNvPr>
            <p:cNvSpPr/>
            <p:nvPr/>
          </p:nvSpPr>
          <p:spPr>
            <a:xfrm>
              <a:off x="4169186" y="212444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5" name="Freeform: Shape 164">
              <a:extLst>
                <a:ext uri="{FF2B5EF4-FFF2-40B4-BE49-F238E27FC236}">
                  <a16:creationId xmlns:a16="http://schemas.microsoft.com/office/drawing/2014/main" id="{E08825C8-B0EE-52DD-9639-CDD40B94AA5C}"/>
                </a:ext>
              </a:extLst>
            </p:cNvPr>
            <p:cNvSpPr/>
            <p:nvPr/>
          </p:nvSpPr>
          <p:spPr>
            <a:xfrm>
              <a:off x="4169186" y="212444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6" name="Freeform: Shape 165">
              <a:extLst>
                <a:ext uri="{FF2B5EF4-FFF2-40B4-BE49-F238E27FC236}">
                  <a16:creationId xmlns:a16="http://schemas.microsoft.com/office/drawing/2014/main" id="{EF27DDC4-87CA-00A3-1E2F-475CA7A12747}"/>
                </a:ext>
              </a:extLst>
            </p:cNvPr>
            <p:cNvSpPr/>
            <p:nvPr/>
          </p:nvSpPr>
          <p:spPr>
            <a:xfrm>
              <a:off x="4112594" y="229419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7" name="Freeform: Shape 166">
              <a:extLst>
                <a:ext uri="{FF2B5EF4-FFF2-40B4-BE49-F238E27FC236}">
                  <a16:creationId xmlns:a16="http://schemas.microsoft.com/office/drawing/2014/main" id="{545E7DF5-DB0C-2E88-D2C0-4D09F90F548D}"/>
                </a:ext>
              </a:extLst>
            </p:cNvPr>
            <p:cNvSpPr/>
            <p:nvPr/>
          </p:nvSpPr>
          <p:spPr>
            <a:xfrm>
              <a:off x="4161104" y="234270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02FCD45B-B496-032E-1303-373737F084CC}"/>
                </a:ext>
              </a:extLst>
            </p:cNvPr>
            <p:cNvSpPr/>
            <p:nvPr/>
          </p:nvSpPr>
          <p:spPr>
            <a:xfrm>
              <a:off x="4112594" y="297320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BCCB1C46-BB57-EACD-F406-4D41700464C3}"/>
                </a:ext>
              </a:extLst>
            </p:cNvPr>
            <p:cNvSpPr/>
            <p:nvPr/>
          </p:nvSpPr>
          <p:spPr>
            <a:xfrm>
              <a:off x="4161104" y="3021712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0" name="Freeform: Shape 169">
              <a:extLst>
                <a:ext uri="{FF2B5EF4-FFF2-40B4-BE49-F238E27FC236}">
                  <a16:creationId xmlns:a16="http://schemas.microsoft.com/office/drawing/2014/main" id="{17140AA6-1F45-DF65-ECB5-DAA88064DD17}"/>
                </a:ext>
              </a:extLst>
            </p:cNvPr>
            <p:cNvSpPr/>
            <p:nvPr/>
          </p:nvSpPr>
          <p:spPr>
            <a:xfrm>
              <a:off x="4112594" y="319954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1" name="Freeform: Shape 170">
              <a:extLst>
                <a:ext uri="{FF2B5EF4-FFF2-40B4-BE49-F238E27FC236}">
                  <a16:creationId xmlns:a16="http://schemas.microsoft.com/office/drawing/2014/main" id="{3D9DD15C-4863-BDE8-4EEC-0E7948FE60F8}"/>
                </a:ext>
              </a:extLst>
            </p:cNvPr>
            <p:cNvSpPr/>
            <p:nvPr/>
          </p:nvSpPr>
          <p:spPr>
            <a:xfrm>
              <a:off x="4161104" y="324804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2" name="Freeform: Shape 171">
              <a:extLst>
                <a:ext uri="{FF2B5EF4-FFF2-40B4-BE49-F238E27FC236}">
                  <a16:creationId xmlns:a16="http://schemas.microsoft.com/office/drawing/2014/main" id="{E62963DA-D5A7-69F3-C9D6-7DE9BD8E3035}"/>
                </a:ext>
              </a:extLst>
            </p:cNvPr>
            <p:cNvSpPr/>
            <p:nvPr/>
          </p:nvSpPr>
          <p:spPr>
            <a:xfrm>
              <a:off x="4112594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18D25379-6A6C-D111-A197-0AFE9B18F66C}"/>
                </a:ext>
              </a:extLst>
            </p:cNvPr>
            <p:cNvSpPr/>
            <p:nvPr/>
          </p:nvSpPr>
          <p:spPr>
            <a:xfrm>
              <a:off x="4338960" y="16151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ACB78FA2-B9B4-C1BC-A13A-F79701352B88}"/>
                </a:ext>
              </a:extLst>
            </p:cNvPr>
            <p:cNvSpPr/>
            <p:nvPr/>
          </p:nvSpPr>
          <p:spPr>
            <a:xfrm>
              <a:off x="4387470" y="166369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5" name="Freeform: Shape 174">
              <a:extLst>
                <a:ext uri="{FF2B5EF4-FFF2-40B4-BE49-F238E27FC236}">
                  <a16:creationId xmlns:a16="http://schemas.microsoft.com/office/drawing/2014/main" id="{618A82B5-AC23-7F0D-FAFC-017F2673A3C5}"/>
                </a:ext>
              </a:extLst>
            </p:cNvPr>
            <p:cNvSpPr/>
            <p:nvPr/>
          </p:nvSpPr>
          <p:spPr>
            <a:xfrm>
              <a:off x="4338960" y="184152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6" name="Freeform: Shape 175">
              <a:extLst>
                <a:ext uri="{FF2B5EF4-FFF2-40B4-BE49-F238E27FC236}">
                  <a16:creationId xmlns:a16="http://schemas.microsoft.com/office/drawing/2014/main" id="{8C648C67-82FF-A515-7C10-BDDC42248DD5}"/>
                </a:ext>
              </a:extLst>
            </p:cNvPr>
            <p:cNvSpPr/>
            <p:nvPr/>
          </p:nvSpPr>
          <p:spPr>
            <a:xfrm>
              <a:off x="4338960" y="206786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7" name="Freeform: Shape 176">
              <a:extLst>
                <a:ext uri="{FF2B5EF4-FFF2-40B4-BE49-F238E27FC236}">
                  <a16:creationId xmlns:a16="http://schemas.microsoft.com/office/drawing/2014/main" id="{11C70ABA-1385-6588-8364-1C5A9AEB01CB}"/>
                </a:ext>
              </a:extLst>
            </p:cNvPr>
            <p:cNvSpPr/>
            <p:nvPr/>
          </p:nvSpPr>
          <p:spPr>
            <a:xfrm>
              <a:off x="4395552" y="212444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8" name="Freeform: Shape 177">
              <a:extLst>
                <a:ext uri="{FF2B5EF4-FFF2-40B4-BE49-F238E27FC236}">
                  <a16:creationId xmlns:a16="http://schemas.microsoft.com/office/drawing/2014/main" id="{97482952-422C-DE7B-9BA8-FD2002FB97E2}"/>
                </a:ext>
              </a:extLst>
            </p:cNvPr>
            <p:cNvSpPr/>
            <p:nvPr/>
          </p:nvSpPr>
          <p:spPr>
            <a:xfrm>
              <a:off x="4395552" y="212444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9" name="Freeform: Shape 178">
              <a:extLst>
                <a:ext uri="{FF2B5EF4-FFF2-40B4-BE49-F238E27FC236}">
                  <a16:creationId xmlns:a16="http://schemas.microsoft.com/office/drawing/2014/main" id="{2DE613B3-5C17-26F0-B65D-5744ECA48515}"/>
                </a:ext>
              </a:extLst>
            </p:cNvPr>
            <p:cNvSpPr/>
            <p:nvPr/>
          </p:nvSpPr>
          <p:spPr>
            <a:xfrm>
              <a:off x="4338960" y="319954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0" name="Freeform: Shape 179">
              <a:extLst>
                <a:ext uri="{FF2B5EF4-FFF2-40B4-BE49-F238E27FC236}">
                  <a16:creationId xmlns:a16="http://schemas.microsoft.com/office/drawing/2014/main" id="{E651217E-66FF-105B-13F2-D66F61E1947C}"/>
                </a:ext>
              </a:extLst>
            </p:cNvPr>
            <p:cNvSpPr/>
            <p:nvPr/>
          </p:nvSpPr>
          <p:spPr>
            <a:xfrm>
              <a:off x="4387470" y="324804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1" name="Freeform: Shape 180">
              <a:extLst>
                <a:ext uri="{FF2B5EF4-FFF2-40B4-BE49-F238E27FC236}">
                  <a16:creationId xmlns:a16="http://schemas.microsoft.com/office/drawing/2014/main" id="{BFC3B47B-093B-1CEB-7B19-793D10C35882}"/>
                </a:ext>
              </a:extLst>
            </p:cNvPr>
            <p:cNvSpPr/>
            <p:nvPr/>
          </p:nvSpPr>
          <p:spPr>
            <a:xfrm>
              <a:off x="4338960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2" name="Freeform: Shape 181">
              <a:extLst>
                <a:ext uri="{FF2B5EF4-FFF2-40B4-BE49-F238E27FC236}">
                  <a16:creationId xmlns:a16="http://schemas.microsoft.com/office/drawing/2014/main" id="{77A02605-810A-CA06-E985-99EBCC0A9FA3}"/>
                </a:ext>
              </a:extLst>
            </p:cNvPr>
            <p:cNvSpPr/>
            <p:nvPr/>
          </p:nvSpPr>
          <p:spPr>
            <a:xfrm>
              <a:off x="4387470" y="347438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3" name="Freeform: Shape 182">
              <a:extLst>
                <a:ext uri="{FF2B5EF4-FFF2-40B4-BE49-F238E27FC236}">
                  <a16:creationId xmlns:a16="http://schemas.microsoft.com/office/drawing/2014/main" id="{0D8A3736-1AF9-960C-F68B-C683618641ED}"/>
                </a:ext>
              </a:extLst>
            </p:cNvPr>
            <p:cNvSpPr/>
            <p:nvPr/>
          </p:nvSpPr>
          <p:spPr>
            <a:xfrm>
              <a:off x="4338960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4" name="Freeform: Shape 183">
              <a:extLst>
                <a:ext uri="{FF2B5EF4-FFF2-40B4-BE49-F238E27FC236}">
                  <a16:creationId xmlns:a16="http://schemas.microsoft.com/office/drawing/2014/main" id="{00E582D0-AF0E-B20E-EB12-749A7413FD2F}"/>
                </a:ext>
              </a:extLst>
            </p:cNvPr>
            <p:cNvSpPr/>
            <p:nvPr/>
          </p:nvSpPr>
          <p:spPr>
            <a:xfrm>
              <a:off x="4387470" y="3700722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5" name="Freeform: Shape 184">
              <a:extLst>
                <a:ext uri="{FF2B5EF4-FFF2-40B4-BE49-F238E27FC236}">
                  <a16:creationId xmlns:a16="http://schemas.microsoft.com/office/drawing/2014/main" id="{BE114D45-0534-95C0-6F36-45DD4586D096}"/>
                </a:ext>
              </a:extLst>
            </p:cNvPr>
            <p:cNvSpPr/>
            <p:nvPr/>
          </p:nvSpPr>
          <p:spPr>
            <a:xfrm>
              <a:off x="4565326" y="16151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6" name="Freeform: Shape 185">
              <a:extLst>
                <a:ext uri="{FF2B5EF4-FFF2-40B4-BE49-F238E27FC236}">
                  <a16:creationId xmlns:a16="http://schemas.microsoft.com/office/drawing/2014/main" id="{A91B7D0E-AD4C-23D3-792A-0667603B7457}"/>
                </a:ext>
              </a:extLst>
            </p:cNvPr>
            <p:cNvSpPr/>
            <p:nvPr/>
          </p:nvSpPr>
          <p:spPr>
            <a:xfrm>
              <a:off x="4613836" y="166369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7" name="Freeform: Shape 186">
              <a:extLst>
                <a:ext uri="{FF2B5EF4-FFF2-40B4-BE49-F238E27FC236}">
                  <a16:creationId xmlns:a16="http://schemas.microsoft.com/office/drawing/2014/main" id="{01BADCAE-5915-BCC0-EC3C-F5FF830C8554}"/>
                </a:ext>
              </a:extLst>
            </p:cNvPr>
            <p:cNvSpPr/>
            <p:nvPr/>
          </p:nvSpPr>
          <p:spPr>
            <a:xfrm>
              <a:off x="4565326" y="184152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8" name="Freeform: Shape 187">
              <a:extLst>
                <a:ext uri="{FF2B5EF4-FFF2-40B4-BE49-F238E27FC236}">
                  <a16:creationId xmlns:a16="http://schemas.microsoft.com/office/drawing/2014/main" id="{05B97080-476D-118A-09CA-C4DFA76C32F4}"/>
                </a:ext>
              </a:extLst>
            </p:cNvPr>
            <p:cNvSpPr/>
            <p:nvPr/>
          </p:nvSpPr>
          <p:spPr>
            <a:xfrm>
              <a:off x="4621918" y="189811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9" name="Freeform: Shape 188">
              <a:extLst>
                <a:ext uri="{FF2B5EF4-FFF2-40B4-BE49-F238E27FC236}">
                  <a16:creationId xmlns:a16="http://schemas.microsoft.com/office/drawing/2014/main" id="{8CBF614F-EF83-39A7-05C1-A013175A5C4A}"/>
                </a:ext>
              </a:extLst>
            </p:cNvPr>
            <p:cNvSpPr/>
            <p:nvPr/>
          </p:nvSpPr>
          <p:spPr>
            <a:xfrm>
              <a:off x="4621918" y="189811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0" name="Freeform: Shape 189">
              <a:extLst>
                <a:ext uri="{FF2B5EF4-FFF2-40B4-BE49-F238E27FC236}">
                  <a16:creationId xmlns:a16="http://schemas.microsoft.com/office/drawing/2014/main" id="{8F302FAC-CAFD-1D7A-4146-0C1F1702DCB9}"/>
                </a:ext>
              </a:extLst>
            </p:cNvPr>
            <p:cNvSpPr/>
            <p:nvPr/>
          </p:nvSpPr>
          <p:spPr>
            <a:xfrm>
              <a:off x="4565326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1" name="Freeform: Shape 190">
              <a:extLst>
                <a:ext uri="{FF2B5EF4-FFF2-40B4-BE49-F238E27FC236}">
                  <a16:creationId xmlns:a16="http://schemas.microsoft.com/office/drawing/2014/main" id="{72C915A6-4589-E73C-8D4A-934CC0F1D20C}"/>
                </a:ext>
              </a:extLst>
            </p:cNvPr>
            <p:cNvSpPr/>
            <p:nvPr/>
          </p:nvSpPr>
          <p:spPr>
            <a:xfrm>
              <a:off x="4565326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2" name="Freeform: Shape 191">
              <a:extLst>
                <a:ext uri="{FF2B5EF4-FFF2-40B4-BE49-F238E27FC236}">
                  <a16:creationId xmlns:a16="http://schemas.microsoft.com/office/drawing/2014/main" id="{C52AC027-9BEA-4BD6-4A79-FDF9F5D38423}"/>
                </a:ext>
              </a:extLst>
            </p:cNvPr>
            <p:cNvSpPr/>
            <p:nvPr/>
          </p:nvSpPr>
          <p:spPr>
            <a:xfrm>
              <a:off x="4621918" y="370880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3" name="Freeform: Shape 192">
              <a:extLst>
                <a:ext uri="{FF2B5EF4-FFF2-40B4-BE49-F238E27FC236}">
                  <a16:creationId xmlns:a16="http://schemas.microsoft.com/office/drawing/2014/main" id="{7CAA4322-A02D-E996-75D0-87C9298616C0}"/>
                </a:ext>
              </a:extLst>
            </p:cNvPr>
            <p:cNvSpPr/>
            <p:nvPr/>
          </p:nvSpPr>
          <p:spPr>
            <a:xfrm>
              <a:off x="4621918" y="370880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6" name="Freeform: Shape 195">
              <a:extLst>
                <a:ext uri="{FF2B5EF4-FFF2-40B4-BE49-F238E27FC236}">
                  <a16:creationId xmlns:a16="http://schemas.microsoft.com/office/drawing/2014/main" id="{EE6173F0-EA32-070B-96C1-AC4DFF140BC3}"/>
                </a:ext>
              </a:extLst>
            </p:cNvPr>
            <p:cNvSpPr/>
            <p:nvPr/>
          </p:nvSpPr>
          <p:spPr>
            <a:xfrm>
              <a:off x="5035786" y="16151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7" name="Freeform: Shape 196">
              <a:extLst>
                <a:ext uri="{FF2B5EF4-FFF2-40B4-BE49-F238E27FC236}">
                  <a16:creationId xmlns:a16="http://schemas.microsoft.com/office/drawing/2014/main" id="{90C27EBD-2A01-F585-8501-A722056D1362}"/>
                </a:ext>
              </a:extLst>
            </p:cNvPr>
            <p:cNvSpPr/>
            <p:nvPr/>
          </p:nvSpPr>
          <p:spPr>
            <a:xfrm>
              <a:off x="5084295" y="166369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8" name="Freeform: Shape 197">
              <a:extLst>
                <a:ext uri="{FF2B5EF4-FFF2-40B4-BE49-F238E27FC236}">
                  <a16:creationId xmlns:a16="http://schemas.microsoft.com/office/drawing/2014/main" id="{987AF32D-C9F0-7163-8576-ED3233E64A37}"/>
                </a:ext>
              </a:extLst>
            </p:cNvPr>
            <p:cNvSpPr/>
            <p:nvPr/>
          </p:nvSpPr>
          <p:spPr>
            <a:xfrm>
              <a:off x="5035786" y="184152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9" name="Freeform: Shape 198">
              <a:extLst>
                <a:ext uri="{FF2B5EF4-FFF2-40B4-BE49-F238E27FC236}">
                  <a16:creationId xmlns:a16="http://schemas.microsoft.com/office/drawing/2014/main" id="{408550ED-8A2D-02CC-5076-A3164BEAB162}"/>
                </a:ext>
              </a:extLst>
            </p:cNvPr>
            <p:cNvSpPr/>
            <p:nvPr/>
          </p:nvSpPr>
          <p:spPr>
            <a:xfrm>
              <a:off x="5084295" y="189002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0" name="Freeform: Shape 199">
              <a:extLst>
                <a:ext uri="{FF2B5EF4-FFF2-40B4-BE49-F238E27FC236}">
                  <a16:creationId xmlns:a16="http://schemas.microsoft.com/office/drawing/2014/main" id="{B718BC0A-CBF5-AD9F-291D-DE5EAEFBA52C}"/>
                </a:ext>
              </a:extLst>
            </p:cNvPr>
            <p:cNvSpPr/>
            <p:nvPr/>
          </p:nvSpPr>
          <p:spPr>
            <a:xfrm>
              <a:off x="5035786" y="206786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1" name="Freeform: Shape 200">
              <a:extLst>
                <a:ext uri="{FF2B5EF4-FFF2-40B4-BE49-F238E27FC236}">
                  <a16:creationId xmlns:a16="http://schemas.microsoft.com/office/drawing/2014/main" id="{959D2FA8-4060-9B86-9EAB-DD27E70C20C5}"/>
                </a:ext>
              </a:extLst>
            </p:cNvPr>
            <p:cNvSpPr/>
            <p:nvPr/>
          </p:nvSpPr>
          <p:spPr>
            <a:xfrm>
              <a:off x="5084295" y="211636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2" name="Freeform: Shape 201">
              <a:extLst>
                <a:ext uri="{FF2B5EF4-FFF2-40B4-BE49-F238E27FC236}">
                  <a16:creationId xmlns:a16="http://schemas.microsoft.com/office/drawing/2014/main" id="{B5CA002D-4679-8193-0748-7E8C4F82D41E}"/>
                </a:ext>
              </a:extLst>
            </p:cNvPr>
            <p:cNvSpPr/>
            <p:nvPr/>
          </p:nvSpPr>
          <p:spPr>
            <a:xfrm>
              <a:off x="5035786" y="229419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3" name="Freeform: Shape 202">
              <a:extLst>
                <a:ext uri="{FF2B5EF4-FFF2-40B4-BE49-F238E27FC236}">
                  <a16:creationId xmlns:a16="http://schemas.microsoft.com/office/drawing/2014/main" id="{11A2AE6D-792E-FB15-B332-2A5A45B7CD28}"/>
                </a:ext>
              </a:extLst>
            </p:cNvPr>
            <p:cNvSpPr/>
            <p:nvPr/>
          </p:nvSpPr>
          <p:spPr>
            <a:xfrm>
              <a:off x="5035786" y="252053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4" name="Freeform: Shape 203">
              <a:extLst>
                <a:ext uri="{FF2B5EF4-FFF2-40B4-BE49-F238E27FC236}">
                  <a16:creationId xmlns:a16="http://schemas.microsoft.com/office/drawing/2014/main" id="{1CFD5C49-CC01-A7EE-BF8A-643DD28659FE}"/>
                </a:ext>
              </a:extLst>
            </p:cNvPr>
            <p:cNvSpPr/>
            <p:nvPr/>
          </p:nvSpPr>
          <p:spPr>
            <a:xfrm>
              <a:off x="5092377" y="257712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5" name="Freeform: Shape 204">
              <a:extLst>
                <a:ext uri="{FF2B5EF4-FFF2-40B4-BE49-F238E27FC236}">
                  <a16:creationId xmlns:a16="http://schemas.microsoft.com/office/drawing/2014/main" id="{84EC2E5E-3632-2BE6-E2C9-E1C4FE449B04}"/>
                </a:ext>
              </a:extLst>
            </p:cNvPr>
            <p:cNvSpPr/>
            <p:nvPr/>
          </p:nvSpPr>
          <p:spPr>
            <a:xfrm>
              <a:off x="5092377" y="257712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6" name="Freeform: Shape 205">
              <a:extLst>
                <a:ext uri="{FF2B5EF4-FFF2-40B4-BE49-F238E27FC236}">
                  <a16:creationId xmlns:a16="http://schemas.microsoft.com/office/drawing/2014/main" id="{3B926FB5-5950-3832-7857-12AC2D2C5764}"/>
                </a:ext>
              </a:extLst>
            </p:cNvPr>
            <p:cNvSpPr/>
            <p:nvPr/>
          </p:nvSpPr>
          <p:spPr>
            <a:xfrm>
              <a:off x="5035786" y="27468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7" name="Freeform: Shape 206">
              <a:extLst>
                <a:ext uri="{FF2B5EF4-FFF2-40B4-BE49-F238E27FC236}">
                  <a16:creationId xmlns:a16="http://schemas.microsoft.com/office/drawing/2014/main" id="{03AFD649-5E66-4C26-4793-5E5758FDDFFD}"/>
                </a:ext>
              </a:extLst>
            </p:cNvPr>
            <p:cNvSpPr/>
            <p:nvPr/>
          </p:nvSpPr>
          <p:spPr>
            <a:xfrm>
              <a:off x="5092377" y="280345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8" name="Freeform: Shape 207">
              <a:extLst>
                <a:ext uri="{FF2B5EF4-FFF2-40B4-BE49-F238E27FC236}">
                  <a16:creationId xmlns:a16="http://schemas.microsoft.com/office/drawing/2014/main" id="{79C9FCBE-4FB1-610A-46DA-839400EB3197}"/>
                </a:ext>
              </a:extLst>
            </p:cNvPr>
            <p:cNvSpPr/>
            <p:nvPr/>
          </p:nvSpPr>
          <p:spPr>
            <a:xfrm>
              <a:off x="5092377" y="280345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9" name="Freeform: Shape 208">
              <a:extLst>
                <a:ext uri="{FF2B5EF4-FFF2-40B4-BE49-F238E27FC236}">
                  <a16:creationId xmlns:a16="http://schemas.microsoft.com/office/drawing/2014/main" id="{3B75E467-4AD2-6279-35A2-17291EE9B6A2}"/>
                </a:ext>
              </a:extLst>
            </p:cNvPr>
            <p:cNvSpPr/>
            <p:nvPr/>
          </p:nvSpPr>
          <p:spPr>
            <a:xfrm>
              <a:off x="5035786" y="297320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0" name="Freeform: Shape 209">
              <a:extLst>
                <a:ext uri="{FF2B5EF4-FFF2-40B4-BE49-F238E27FC236}">
                  <a16:creationId xmlns:a16="http://schemas.microsoft.com/office/drawing/2014/main" id="{C57912FC-6480-F582-0BBF-E1FAAF94B454}"/>
                </a:ext>
              </a:extLst>
            </p:cNvPr>
            <p:cNvSpPr/>
            <p:nvPr/>
          </p:nvSpPr>
          <p:spPr>
            <a:xfrm>
              <a:off x="5035786" y="319954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1" name="Freeform: Shape 210">
              <a:extLst>
                <a:ext uri="{FF2B5EF4-FFF2-40B4-BE49-F238E27FC236}">
                  <a16:creationId xmlns:a16="http://schemas.microsoft.com/office/drawing/2014/main" id="{5511716F-0DEB-8C5A-7A3E-35B468D8E3DD}"/>
                </a:ext>
              </a:extLst>
            </p:cNvPr>
            <p:cNvSpPr/>
            <p:nvPr/>
          </p:nvSpPr>
          <p:spPr>
            <a:xfrm>
              <a:off x="5092377" y="325613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2" name="Freeform: Shape 211">
              <a:extLst>
                <a:ext uri="{FF2B5EF4-FFF2-40B4-BE49-F238E27FC236}">
                  <a16:creationId xmlns:a16="http://schemas.microsoft.com/office/drawing/2014/main" id="{C7755C60-EA4F-F6D9-FB3D-3C73DB6F7FF6}"/>
                </a:ext>
              </a:extLst>
            </p:cNvPr>
            <p:cNvSpPr/>
            <p:nvPr/>
          </p:nvSpPr>
          <p:spPr>
            <a:xfrm>
              <a:off x="5092377" y="325613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3" name="Freeform: Shape 212">
              <a:extLst>
                <a:ext uri="{FF2B5EF4-FFF2-40B4-BE49-F238E27FC236}">
                  <a16:creationId xmlns:a16="http://schemas.microsoft.com/office/drawing/2014/main" id="{9EDC1552-0077-38BC-A3C8-5818DE58EE81}"/>
                </a:ext>
              </a:extLst>
            </p:cNvPr>
            <p:cNvSpPr/>
            <p:nvPr/>
          </p:nvSpPr>
          <p:spPr>
            <a:xfrm>
              <a:off x="5035786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4" name="Freeform: Shape 213">
              <a:extLst>
                <a:ext uri="{FF2B5EF4-FFF2-40B4-BE49-F238E27FC236}">
                  <a16:creationId xmlns:a16="http://schemas.microsoft.com/office/drawing/2014/main" id="{F4D0CCDF-669B-981F-BF1F-FE678F514EC5}"/>
                </a:ext>
              </a:extLst>
            </p:cNvPr>
            <p:cNvSpPr/>
            <p:nvPr/>
          </p:nvSpPr>
          <p:spPr>
            <a:xfrm>
              <a:off x="5092377" y="348246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5" name="Freeform: Shape 214">
              <a:extLst>
                <a:ext uri="{FF2B5EF4-FFF2-40B4-BE49-F238E27FC236}">
                  <a16:creationId xmlns:a16="http://schemas.microsoft.com/office/drawing/2014/main" id="{F3CB82FC-2A83-0242-3DA5-EC96C81C8CC2}"/>
                </a:ext>
              </a:extLst>
            </p:cNvPr>
            <p:cNvSpPr/>
            <p:nvPr/>
          </p:nvSpPr>
          <p:spPr>
            <a:xfrm>
              <a:off x="5092377" y="348246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6" name="Freeform: Shape 215">
              <a:extLst>
                <a:ext uri="{FF2B5EF4-FFF2-40B4-BE49-F238E27FC236}">
                  <a16:creationId xmlns:a16="http://schemas.microsoft.com/office/drawing/2014/main" id="{E1B4C3DE-0C70-6349-8136-A8D76723EAD1}"/>
                </a:ext>
              </a:extLst>
            </p:cNvPr>
            <p:cNvSpPr/>
            <p:nvPr/>
          </p:nvSpPr>
          <p:spPr>
            <a:xfrm>
              <a:off x="5035786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7" name="Freeform: Shape 216">
              <a:extLst>
                <a:ext uri="{FF2B5EF4-FFF2-40B4-BE49-F238E27FC236}">
                  <a16:creationId xmlns:a16="http://schemas.microsoft.com/office/drawing/2014/main" id="{5634B46B-6299-4690-92DD-2636E42164B2}"/>
                </a:ext>
              </a:extLst>
            </p:cNvPr>
            <p:cNvSpPr/>
            <p:nvPr/>
          </p:nvSpPr>
          <p:spPr>
            <a:xfrm>
              <a:off x="5092377" y="370880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8" name="Freeform: Shape 217">
              <a:extLst>
                <a:ext uri="{FF2B5EF4-FFF2-40B4-BE49-F238E27FC236}">
                  <a16:creationId xmlns:a16="http://schemas.microsoft.com/office/drawing/2014/main" id="{672B78AC-4F40-B459-0602-A9B3081E8A4A}"/>
                </a:ext>
              </a:extLst>
            </p:cNvPr>
            <p:cNvSpPr/>
            <p:nvPr/>
          </p:nvSpPr>
          <p:spPr>
            <a:xfrm>
              <a:off x="5092377" y="370880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9" name="Freeform: Shape 218">
              <a:extLst>
                <a:ext uri="{FF2B5EF4-FFF2-40B4-BE49-F238E27FC236}">
                  <a16:creationId xmlns:a16="http://schemas.microsoft.com/office/drawing/2014/main" id="{2C5323E9-8D75-CA60-5F4A-4D7CD15790DC}"/>
                </a:ext>
              </a:extLst>
            </p:cNvPr>
            <p:cNvSpPr/>
            <p:nvPr/>
          </p:nvSpPr>
          <p:spPr>
            <a:xfrm>
              <a:off x="5262152" y="16151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0" name="Freeform: Shape 219">
              <a:extLst>
                <a:ext uri="{FF2B5EF4-FFF2-40B4-BE49-F238E27FC236}">
                  <a16:creationId xmlns:a16="http://schemas.microsoft.com/office/drawing/2014/main" id="{E31ABA47-B762-8689-1028-6BF9B285D3C7}"/>
                </a:ext>
              </a:extLst>
            </p:cNvPr>
            <p:cNvSpPr/>
            <p:nvPr/>
          </p:nvSpPr>
          <p:spPr>
            <a:xfrm>
              <a:off x="5318744" y="167177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1" name="Freeform: Shape 220">
              <a:extLst>
                <a:ext uri="{FF2B5EF4-FFF2-40B4-BE49-F238E27FC236}">
                  <a16:creationId xmlns:a16="http://schemas.microsoft.com/office/drawing/2014/main" id="{517FED92-0A82-1BDF-11CF-E8E8EE577D96}"/>
                </a:ext>
              </a:extLst>
            </p:cNvPr>
            <p:cNvSpPr/>
            <p:nvPr/>
          </p:nvSpPr>
          <p:spPr>
            <a:xfrm>
              <a:off x="5318744" y="167177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2" name="Freeform: Shape 221">
              <a:extLst>
                <a:ext uri="{FF2B5EF4-FFF2-40B4-BE49-F238E27FC236}">
                  <a16:creationId xmlns:a16="http://schemas.microsoft.com/office/drawing/2014/main" id="{1167FFED-594A-8DC9-FA17-942352C6979D}"/>
                </a:ext>
              </a:extLst>
            </p:cNvPr>
            <p:cNvSpPr/>
            <p:nvPr/>
          </p:nvSpPr>
          <p:spPr>
            <a:xfrm>
              <a:off x="5262152" y="184152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3" name="Freeform: Shape 222">
              <a:extLst>
                <a:ext uri="{FF2B5EF4-FFF2-40B4-BE49-F238E27FC236}">
                  <a16:creationId xmlns:a16="http://schemas.microsoft.com/office/drawing/2014/main" id="{5A18A707-6773-D5AF-9D93-4CECC8B90093}"/>
                </a:ext>
              </a:extLst>
            </p:cNvPr>
            <p:cNvSpPr/>
            <p:nvPr/>
          </p:nvSpPr>
          <p:spPr>
            <a:xfrm>
              <a:off x="5310662" y="189002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4" name="Freeform: Shape 223">
              <a:extLst>
                <a:ext uri="{FF2B5EF4-FFF2-40B4-BE49-F238E27FC236}">
                  <a16:creationId xmlns:a16="http://schemas.microsoft.com/office/drawing/2014/main" id="{5B47D72E-5A11-8B05-87C6-2402E658E7F5}"/>
                </a:ext>
              </a:extLst>
            </p:cNvPr>
            <p:cNvSpPr/>
            <p:nvPr/>
          </p:nvSpPr>
          <p:spPr>
            <a:xfrm>
              <a:off x="5262152" y="206786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5" name="Freeform: Shape 224">
              <a:extLst>
                <a:ext uri="{FF2B5EF4-FFF2-40B4-BE49-F238E27FC236}">
                  <a16:creationId xmlns:a16="http://schemas.microsoft.com/office/drawing/2014/main" id="{8A5BD330-84AD-F693-58D1-D235E09E7A6D}"/>
                </a:ext>
              </a:extLst>
            </p:cNvPr>
            <p:cNvSpPr/>
            <p:nvPr/>
          </p:nvSpPr>
          <p:spPr>
            <a:xfrm>
              <a:off x="5262152" y="229419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6" name="Freeform: Shape 225">
              <a:extLst>
                <a:ext uri="{FF2B5EF4-FFF2-40B4-BE49-F238E27FC236}">
                  <a16:creationId xmlns:a16="http://schemas.microsoft.com/office/drawing/2014/main" id="{42F5472A-337E-4E3F-3840-465F53F8916D}"/>
                </a:ext>
              </a:extLst>
            </p:cNvPr>
            <p:cNvSpPr/>
            <p:nvPr/>
          </p:nvSpPr>
          <p:spPr>
            <a:xfrm>
              <a:off x="5310662" y="234270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7" name="Freeform: Shape 226">
              <a:extLst>
                <a:ext uri="{FF2B5EF4-FFF2-40B4-BE49-F238E27FC236}">
                  <a16:creationId xmlns:a16="http://schemas.microsoft.com/office/drawing/2014/main" id="{7B237CFC-41FE-AF3F-9FC4-7BA0471D1EBB}"/>
                </a:ext>
              </a:extLst>
            </p:cNvPr>
            <p:cNvSpPr/>
            <p:nvPr/>
          </p:nvSpPr>
          <p:spPr>
            <a:xfrm>
              <a:off x="5262152" y="252053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8" name="Freeform: Shape 227">
              <a:extLst>
                <a:ext uri="{FF2B5EF4-FFF2-40B4-BE49-F238E27FC236}">
                  <a16:creationId xmlns:a16="http://schemas.microsoft.com/office/drawing/2014/main" id="{60BAFFA4-B469-8446-55DC-02E018E4F4B8}"/>
                </a:ext>
              </a:extLst>
            </p:cNvPr>
            <p:cNvSpPr/>
            <p:nvPr/>
          </p:nvSpPr>
          <p:spPr>
            <a:xfrm>
              <a:off x="5310662" y="256903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9" name="Freeform: Shape 228">
              <a:extLst>
                <a:ext uri="{FF2B5EF4-FFF2-40B4-BE49-F238E27FC236}">
                  <a16:creationId xmlns:a16="http://schemas.microsoft.com/office/drawing/2014/main" id="{C1584EFB-8FA3-6982-623C-8DF327513354}"/>
                </a:ext>
              </a:extLst>
            </p:cNvPr>
            <p:cNvSpPr/>
            <p:nvPr/>
          </p:nvSpPr>
          <p:spPr>
            <a:xfrm>
              <a:off x="5262152" y="27468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0" name="Freeform: Shape 229">
              <a:extLst>
                <a:ext uri="{FF2B5EF4-FFF2-40B4-BE49-F238E27FC236}">
                  <a16:creationId xmlns:a16="http://schemas.microsoft.com/office/drawing/2014/main" id="{A4F8455B-E4F9-D970-A562-A0F572122F31}"/>
                </a:ext>
              </a:extLst>
            </p:cNvPr>
            <p:cNvSpPr/>
            <p:nvPr/>
          </p:nvSpPr>
          <p:spPr>
            <a:xfrm>
              <a:off x="5318744" y="280345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1" name="Freeform: Shape 230">
              <a:extLst>
                <a:ext uri="{FF2B5EF4-FFF2-40B4-BE49-F238E27FC236}">
                  <a16:creationId xmlns:a16="http://schemas.microsoft.com/office/drawing/2014/main" id="{87C6A8B0-8558-F04B-9D9F-72FC81655CA6}"/>
                </a:ext>
              </a:extLst>
            </p:cNvPr>
            <p:cNvSpPr/>
            <p:nvPr/>
          </p:nvSpPr>
          <p:spPr>
            <a:xfrm>
              <a:off x="5318744" y="280345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2" name="Freeform: Shape 231">
              <a:extLst>
                <a:ext uri="{FF2B5EF4-FFF2-40B4-BE49-F238E27FC236}">
                  <a16:creationId xmlns:a16="http://schemas.microsoft.com/office/drawing/2014/main" id="{0DAA2E5C-4E6A-467C-8914-8E126BC03041}"/>
                </a:ext>
              </a:extLst>
            </p:cNvPr>
            <p:cNvSpPr/>
            <p:nvPr/>
          </p:nvSpPr>
          <p:spPr>
            <a:xfrm>
              <a:off x="5262152" y="297320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3" name="Freeform: Shape 232">
              <a:extLst>
                <a:ext uri="{FF2B5EF4-FFF2-40B4-BE49-F238E27FC236}">
                  <a16:creationId xmlns:a16="http://schemas.microsoft.com/office/drawing/2014/main" id="{988A72D7-535A-A72B-9681-DCF5E66D19B3}"/>
                </a:ext>
              </a:extLst>
            </p:cNvPr>
            <p:cNvSpPr/>
            <p:nvPr/>
          </p:nvSpPr>
          <p:spPr>
            <a:xfrm>
              <a:off x="5318744" y="302979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4" name="Freeform: Shape 233">
              <a:extLst>
                <a:ext uri="{FF2B5EF4-FFF2-40B4-BE49-F238E27FC236}">
                  <a16:creationId xmlns:a16="http://schemas.microsoft.com/office/drawing/2014/main" id="{2C8CD32C-82D7-F513-87CC-A5ED591241F6}"/>
                </a:ext>
              </a:extLst>
            </p:cNvPr>
            <p:cNvSpPr/>
            <p:nvPr/>
          </p:nvSpPr>
          <p:spPr>
            <a:xfrm>
              <a:off x="5318744" y="302979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5" name="Freeform: Shape 234">
              <a:extLst>
                <a:ext uri="{FF2B5EF4-FFF2-40B4-BE49-F238E27FC236}">
                  <a16:creationId xmlns:a16="http://schemas.microsoft.com/office/drawing/2014/main" id="{967F405C-1552-D6FB-BC4F-A1CC2ADFA5B1}"/>
                </a:ext>
              </a:extLst>
            </p:cNvPr>
            <p:cNvSpPr/>
            <p:nvPr/>
          </p:nvSpPr>
          <p:spPr>
            <a:xfrm>
              <a:off x="5262152" y="319954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6" name="Freeform: Shape 235">
              <a:extLst>
                <a:ext uri="{FF2B5EF4-FFF2-40B4-BE49-F238E27FC236}">
                  <a16:creationId xmlns:a16="http://schemas.microsoft.com/office/drawing/2014/main" id="{7894A856-6A22-CD07-EAF2-5B794A397843}"/>
                </a:ext>
              </a:extLst>
            </p:cNvPr>
            <p:cNvSpPr/>
            <p:nvPr/>
          </p:nvSpPr>
          <p:spPr>
            <a:xfrm>
              <a:off x="5262152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7" name="Freeform: Shape 236">
              <a:extLst>
                <a:ext uri="{FF2B5EF4-FFF2-40B4-BE49-F238E27FC236}">
                  <a16:creationId xmlns:a16="http://schemas.microsoft.com/office/drawing/2014/main" id="{999DB0A1-56C4-7083-D771-7E66D01C2CAA}"/>
                </a:ext>
              </a:extLst>
            </p:cNvPr>
            <p:cNvSpPr/>
            <p:nvPr/>
          </p:nvSpPr>
          <p:spPr>
            <a:xfrm>
              <a:off x="5318744" y="348246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8" name="Freeform: Shape 237">
              <a:extLst>
                <a:ext uri="{FF2B5EF4-FFF2-40B4-BE49-F238E27FC236}">
                  <a16:creationId xmlns:a16="http://schemas.microsoft.com/office/drawing/2014/main" id="{EA80EEDF-FE29-AFAD-8987-EF36EA86DBC8}"/>
                </a:ext>
              </a:extLst>
            </p:cNvPr>
            <p:cNvSpPr/>
            <p:nvPr/>
          </p:nvSpPr>
          <p:spPr>
            <a:xfrm>
              <a:off x="5318744" y="348246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9" name="Freeform: Shape 238">
              <a:extLst>
                <a:ext uri="{FF2B5EF4-FFF2-40B4-BE49-F238E27FC236}">
                  <a16:creationId xmlns:a16="http://schemas.microsoft.com/office/drawing/2014/main" id="{D5D09872-0DB5-2650-FC03-F95CBD367009}"/>
                </a:ext>
              </a:extLst>
            </p:cNvPr>
            <p:cNvSpPr/>
            <p:nvPr/>
          </p:nvSpPr>
          <p:spPr>
            <a:xfrm>
              <a:off x="5262152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0" name="Freeform: Shape 239">
              <a:extLst>
                <a:ext uri="{FF2B5EF4-FFF2-40B4-BE49-F238E27FC236}">
                  <a16:creationId xmlns:a16="http://schemas.microsoft.com/office/drawing/2014/main" id="{6A9349C9-497E-9C46-A1D0-7E8F2717F3A7}"/>
                </a:ext>
              </a:extLst>
            </p:cNvPr>
            <p:cNvSpPr/>
            <p:nvPr/>
          </p:nvSpPr>
          <p:spPr>
            <a:xfrm>
              <a:off x="5318744" y="370880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1" name="Freeform: Shape 240">
              <a:extLst>
                <a:ext uri="{FF2B5EF4-FFF2-40B4-BE49-F238E27FC236}">
                  <a16:creationId xmlns:a16="http://schemas.microsoft.com/office/drawing/2014/main" id="{82ABF0D2-FBEB-DB55-B4CF-2F20FDEF3D6A}"/>
                </a:ext>
              </a:extLst>
            </p:cNvPr>
            <p:cNvSpPr/>
            <p:nvPr/>
          </p:nvSpPr>
          <p:spPr>
            <a:xfrm>
              <a:off x="5318744" y="370880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2" name="Freeform: Shape 241">
              <a:extLst>
                <a:ext uri="{FF2B5EF4-FFF2-40B4-BE49-F238E27FC236}">
                  <a16:creationId xmlns:a16="http://schemas.microsoft.com/office/drawing/2014/main" id="{89ECD6FA-093D-4D11-AFEF-01AA6781208C}"/>
                </a:ext>
              </a:extLst>
            </p:cNvPr>
            <p:cNvSpPr/>
            <p:nvPr/>
          </p:nvSpPr>
          <p:spPr>
            <a:xfrm>
              <a:off x="5488518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3" name="Freeform: Shape 242">
              <a:extLst>
                <a:ext uri="{FF2B5EF4-FFF2-40B4-BE49-F238E27FC236}">
                  <a16:creationId xmlns:a16="http://schemas.microsoft.com/office/drawing/2014/main" id="{21C444B8-6D77-606E-96F8-AD623C50BB09}"/>
                </a:ext>
              </a:extLst>
            </p:cNvPr>
            <p:cNvSpPr/>
            <p:nvPr/>
          </p:nvSpPr>
          <p:spPr>
            <a:xfrm>
              <a:off x="5488518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4" name="Freeform: Shape 243">
              <a:extLst>
                <a:ext uri="{FF2B5EF4-FFF2-40B4-BE49-F238E27FC236}">
                  <a16:creationId xmlns:a16="http://schemas.microsoft.com/office/drawing/2014/main" id="{A6CED0CE-9906-A709-4047-218F9592557C}"/>
                </a:ext>
              </a:extLst>
            </p:cNvPr>
            <p:cNvSpPr/>
            <p:nvPr/>
          </p:nvSpPr>
          <p:spPr>
            <a:xfrm>
              <a:off x="5714885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5" name="Freeform: Shape 244">
              <a:extLst>
                <a:ext uri="{FF2B5EF4-FFF2-40B4-BE49-F238E27FC236}">
                  <a16:creationId xmlns:a16="http://schemas.microsoft.com/office/drawing/2014/main" id="{AD494625-FF25-6D46-CE86-19CA6FE8CBC7}"/>
                </a:ext>
              </a:extLst>
            </p:cNvPr>
            <p:cNvSpPr/>
            <p:nvPr/>
          </p:nvSpPr>
          <p:spPr>
            <a:xfrm>
              <a:off x="5771476" y="348246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6" name="Freeform: Shape 245">
              <a:extLst>
                <a:ext uri="{FF2B5EF4-FFF2-40B4-BE49-F238E27FC236}">
                  <a16:creationId xmlns:a16="http://schemas.microsoft.com/office/drawing/2014/main" id="{ADDBF50E-AB52-0B7F-600F-6FB8329C6372}"/>
                </a:ext>
              </a:extLst>
            </p:cNvPr>
            <p:cNvSpPr/>
            <p:nvPr/>
          </p:nvSpPr>
          <p:spPr>
            <a:xfrm>
              <a:off x="5771476" y="348246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7" name="Freeform: Shape 246">
              <a:extLst>
                <a:ext uri="{FF2B5EF4-FFF2-40B4-BE49-F238E27FC236}">
                  <a16:creationId xmlns:a16="http://schemas.microsoft.com/office/drawing/2014/main" id="{CABC80B3-0585-7ABA-64D4-EEC878AA28A7}"/>
                </a:ext>
              </a:extLst>
            </p:cNvPr>
            <p:cNvSpPr/>
            <p:nvPr/>
          </p:nvSpPr>
          <p:spPr>
            <a:xfrm>
              <a:off x="5714885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8" name="Freeform: Shape 247">
              <a:extLst>
                <a:ext uri="{FF2B5EF4-FFF2-40B4-BE49-F238E27FC236}">
                  <a16:creationId xmlns:a16="http://schemas.microsoft.com/office/drawing/2014/main" id="{0967DB59-B834-829F-C4CC-30238125E441}"/>
                </a:ext>
              </a:extLst>
            </p:cNvPr>
            <p:cNvSpPr/>
            <p:nvPr/>
          </p:nvSpPr>
          <p:spPr>
            <a:xfrm>
              <a:off x="5941251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9" name="Freeform: Shape 248">
              <a:extLst>
                <a:ext uri="{FF2B5EF4-FFF2-40B4-BE49-F238E27FC236}">
                  <a16:creationId xmlns:a16="http://schemas.microsoft.com/office/drawing/2014/main" id="{95BACF56-F38B-6ABF-F9D4-5EBD6E30913C}"/>
                </a:ext>
              </a:extLst>
            </p:cNvPr>
            <p:cNvSpPr/>
            <p:nvPr/>
          </p:nvSpPr>
          <p:spPr>
            <a:xfrm>
              <a:off x="5997842" y="348246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0" name="Freeform: Shape 249">
              <a:extLst>
                <a:ext uri="{FF2B5EF4-FFF2-40B4-BE49-F238E27FC236}">
                  <a16:creationId xmlns:a16="http://schemas.microsoft.com/office/drawing/2014/main" id="{5AAC7A69-9F58-BCFD-A40A-24D0384FF765}"/>
                </a:ext>
              </a:extLst>
            </p:cNvPr>
            <p:cNvSpPr/>
            <p:nvPr/>
          </p:nvSpPr>
          <p:spPr>
            <a:xfrm>
              <a:off x="5997842" y="348246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1" name="Freeform: Shape 250">
              <a:extLst>
                <a:ext uri="{FF2B5EF4-FFF2-40B4-BE49-F238E27FC236}">
                  <a16:creationId xmlns:a16="http://schemas.microsoft.com/office/drawing/2014/main" id="{A25D0A42-07D3-3BEC-8471-7B248EBB2CD0}"/>
                </a:ext>
              </a:extLst>
            </p:cNvPr>
            <p:cNvSpPr/>
            <p:nvPr/>
          </p:nvSpPr>
          <p:spPr>
            <a:xfrm>
              <a:off x="5941251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2" name="Freeform: Shape 251">
              <a:extLst>
                <a:ext uri="{FF2B5EF4-FFF2-40B4-BE49-F238E27FC236}">
                  <a16:creationId xmlns:a16="http://schemas.microsoft.com/office/drawing/2014/main" id="{F66AF537-1B02-037B-0D5F-B74C32C361FD}"/>
                </a:ext>
              </a:extLst>
            </p:cNvPr>
            <p:cNvSpPr/>
            <p:nvPr/>
          </p:nvSpPr>
          <p:spPr>
            <a:xfrm>
              <a:off x="5989760" y="3700722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3" name="Freeform: Shape 252">
              <a:extLst>
                <a:ext uri="{FF2B5EF4-FFF2-40B4-BE49-F238E27FC236}">
                  <a16:creationId xmlns:a16="http://schemas.microsoft.com/office/drawing/2014/main" id="{000F5E89-4508-B5BF-F47A-B2C23F666956}"/>
                </a:ext>
              </a:extLst>
            </p:cNvPr>
            <p:cNvSpPr/>
            <p:nvPr/>
          </p:nvSpPr>
          <p:spPr>
            <a:xfrm>
              <a:off x="6167617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4" name="Freeform: Shape 253">
              <a:extLst>
                <a:ext uri="{FF2B5EF4-FFF2-40B4-BE49-F238E27FC236}">
                  <a16:creationId xmlns:a16="http://schemas.microsoft.com/office/drawing/2014/main" id="{4B5FC599-C5BF-0438-28F5-6B217D62DB65}"/>
                </a:ext>
              </a:extLst>
            </p:cNvPr>
            <p:cNvSpPr/>
            <p:nvPr/>
          </p:nvSpPr>
          <p:spPr>
            <a:xfrm>
              <a:off x="6224209" y="348246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5" name="Freeform: Shape 254">
              <a:extLst>
                <a:ext uri="{FF2B5EF4-FFF2-40B4-BE49-F238E27FC236}">
                  <a16:creationId xmlns:a16="http://schemas.microsoft.com/office/drawing/2014/main" id="{AAD450F8-CA66-27D9-76C7-A528DF0B4A32}"/>
                </a:ext>
              </a:extLst>
            </p:cNvPr>
            <p:cNvSpPr/>
            <p:nvPr/>
          </p:nvSpPr>
          <p:spPr>
            <a:xfrm>
              <a:off x="6224209" y="348246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6" name="Freeform: Shape 255">
              <a:extLst>
                <a:ext uri="{FF2B5EF4-FFF2-40B4-BE49-F238E27FC236}">
                  <a16:creationId xmlns:a16="http://schemas.microsoft.com/office/drawing/2014/main" id="{FB0450CE-BB44-1046-CB9D-52C34FCF67AB}"/>
                </a:ext>
              </a:extLst>
            </p:cNvPr>
            <p:cNvSpPr/>
            <p:nvPr/>
          </p:nvSpPr>
          <p:spPr>
            <a:xfrm>
              <a:off x="6167617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7" name="Freeform: Shape 256">
              <a:extLst>
                <a:ext uri="{FF2B5EF4-FFF2-40B4-BE49-F238E27FC236}">
                  <a16:creationId xmlns:a16="http://schemas.microsoft.com/office/drawing/2014/main" id="{3D47F1C0-F3A1-1C84-F6BF-818B1A23502B}"/>
                </a:ext>
              </a:extLst>
            </p:cNvPr>
            <p:cNvSpPr/>
            <p:nvPr/>
          </p:nvSpPr>
          <p:spPr>
            <a:xfrm>
              <a:off x="6216127" y="3700722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8" name="Freeform: Shape 257">
              <a:extLst>
                <a:ext uri="{FF2B5EF4-FFF2-40B4-BE49-F238E27FC236}">
                  <a16:creationId xmlns:a16="http://schemas.microsoft.com/office/drawing/2014/main" id="{2373B697-8C9F-5438-6EF3-84121A5F948F}"/>
                </a:ext>
              </a:extLst>
            </p:cNvPr>
            <p:cNvSpPr/>
            <p:nvPr/>
          </p:nvSpPr>
          <p:spPr>
            <a:xfrm>
              <a:off x="6393983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9" name="Freeform: Shape 258">
              <a:extLst>
                <a:ext uri="{FF2B5EF4-FFF2-40B4-BE49-F238E27FC236}">
                  <a16:creationId xmlns:a16="http://schemas.microsoft.com/office/drawing/2014/main" id="{334AD2FD-C189-4815-F30E-760258A77746}"/>
                </a:ext>
              </a:extLst>
            </p:cNvPr>
            <p:cNvSpPr/>
            <p:nvPr/>
          </p:nvSpPr>
          <p:spPr>
            <a:xfrm>
              <a:off x="6393983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0" name="Freeform: Shape 259">
              <a:extLst>
                <a:ext uri="{FF2B5EF4-FFF2-40B4-BE49-F238E27FC236}">
                  <a16:creationId xmlns:a16="http://schemas.microsoft.com/office/drawing/2014/main" id="{FBF8EEDD-7CBF-C914-2916-1E78FD9CE818}"/>
                </a:ext>
              </a:extLst>
            </p:cNvPr>
            <p:cNvSpPr/>
            <p:nvPr/>
          </p:nvSpPr>
          <p:spPr>
            <a:xfrm>
              <a:off x="6442493" y="3700722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1" name="Freeform: Shape 260">
              <a:extLst>
                <a:ext uri="{FF2B5EF4-FFF2-40B4-BE49-F238E27FC236}">
                  <a16:creationId xmlns:a16="http://schemas.microsoft.com/office/drawing/2014/main" id="{B4E01DCB-7D50-A632-5E96-D1071FD8DC95}"/>
                </a:ext>
              </a:extLst>
            </p:cNvPr>
            <p:cNvSpPr/>
            <p:nvPr/>
          </p:nvSpPr>
          <p:spPr>
            <a:xfrm>
              <a:off x="6620349" y="342588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2" name="Freeform: Shape 261">
              <a:extLst>
                <a:ext uri="{FF2B5EF4-FFF2-40B4-BE49-F238E27FC236}">
                  <a16:creationId xmlns:a16="http://schemas.microsoft.com/office/drawing/2014/main" id="{10950275-53D8-8EA1-7798-CFE3C13D5395}"/>
                </a:ext>
              </a:extLst>
            </p:cNvPr>
            <p:cNvSpPr/>
            <p:nvPr/>
          </p:nvSpPr>
          <p:spPr>
            <a:xfrm>
              <a:off x="6676941" y="348246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3" name="Freeform: Shape 262">
              <a:extLst>
                <a:ext uri="{FF2B5EF4-FFF2-40B4-BE49-F238E27FC236}">
                  <a16:creationId xmlns:a16="http://schemas.microsoft.com/office/drawing/2014/main" id="{0BFB8368-9F38-66FC-F334-20EB969D705C}"/>
                </a:ext>
              </a:extLst>
            </p:cNvPr>
            <p:cNvSpPr/>
            <p:nvPr/>
          </p:nvSpPr>
          <p:spPr>
            <a:xfrm>
              <a:off x="6676941" y="348246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4" name="Freeform: Shape 263">
              <a:extLst>
                <a:ext uri="{FF2B5EF4-FFF2-40B4-BE49-F238E27FC236}">
                  <a16:creationId xmlns:a16="http://schemas.microsoft.com/office/drawing/2014/main" id="{2B24A48E-8E81-AB0A-0AE3-C886602E0473}"/>
                </a:ext>
              </a:extLst>
            </p:cNvPr>
            <p:cNvSpPr/>
            <p:nvPr/>
          </p:nvSpPr>
          <p:spPr>
            <a:xfrm>
              <a:off x="6620349" y="365221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7" name="Freeform: Shape 266">
              <a:extLst>
                <a:ext uri="{FF2B5EF4-FFF2-40B4-BE49-F238E27FC236}">
                  <a16:creationId xmlns:a16="http://schemas.microsoft.com/office/drawing/2014/main" id="{FB0E5C9D-0DE9-C078-87EF-2C1D0377A54E}"/>
                </a:ext>
              </a:extLst>
            </p:cNvPr>
            <p:cNvSpPr/>
            <p:nvPr/>
          </p:nvSpPr>
          <p:spPr>
            <a:xfrm>
              <a:off x="925740" y="413045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8" name="Freeform: Shape 267">
              <a:extLst>
                <a:ext uri="{FF2B5EF4-FFF2-40B4-BE49-F238E27FC236}">
                  <a16:creationId xmlns:a16="http://schemas.microsoft.com/office/drawing/2014/main" id="{19AF919C-7ABE-CF64-84CD-EE8227F407C8}"/>
                </a:ext>
              </a:extLst>
            </p:cNvPr>
            <p:cNvSpPr/>
            <p:nvPr/>
          </p:nvSpPr>
          <p:spPr>
            <a:xfrm>
              <a:off x="925740" y="435678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9" name="Freeform: Shape 268">
              <a:extLst>
                <a:ext uri="{FF2B5EF4-FFF2-40B4-BE49-F238E27FC236}">
                  <a16:creationId xmlns:a16="http://schemas.microsoft.com/office/drawing/2014/main" id="{34B875EA-B143-2F24-DDC6-A15C6E0278C7}"/>
                </a:ext>
              </a:extLst>
            </p:cNvPr>
            <p:cNvSpPr/>
            <p:nvPr/>
          </p:nvSpPr>
          <p:spPr>
            <a:xfrm>
              <a:off x="982331" y="4413371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0" name="Freeform: Shape 269">
              <a:extLst>
                <a:ext uri="{FF2B5EF4-FFF2-40B4-BE49-F238E27FC236}">
                  <a16:creationId xmlns:a16="http://schemas.microsoft.com/office/drawing/2014/main" id="{E148AB67-4CA6-D971-F84E-072C6A981FC3}"/>
                </a:ext>
              </a:extLst>
            </p:cNvPr>
            <p:cNvSpPr/>
            <p:nvPr/>
          </p:nvSpPr>
          <p:spPr>
            <a:xfrm>
              <a:off x="982331" y="4413371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1" name="Freeform: Shape 270">
              <a:extLst>
                <a:ext uri="{FF2B5EF4-FFF2-40B4-BE49-F238E27FC236}">
                  <a16:creationId xmlns:a16="http://schemas.microsoft.com/office/drawing/2014/main" id="{C50A97D6-5AFD-A523-6222-B9B9E107F1B1}"/>
                </a:ext>
              </a:extLst>
            </p:cNvPr>
            <p:cNvSpPr/>
            <p:nvPr/>
          </p:nvSpPr>
          <p:spPr>
            <a:xfrm>
              <a:off x="925740" y="458312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2" name="Freeform: Shape 271">
              <a:extLst>
                <a:ext uri="{FF2B5EF4-FFF2-40B4-BE49-F238E27FC236}">
                  <a16:creationId xmlns:a16="http://schemas.microsoft.com/office/drawing/2014/main" id="{67D70BED-B15D-671A-A476-BF5CFF2252B7}"/>
                </a:ext>
              </a:extLst>
            </p:cNvPr>
            <p:cNvSpPr/>
            <p:nvPr/>
          </p:nvSpPr>
          <p:spPr>
            <a:xfrm>
              <a:off x="925740" y="480946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3" name="Freeform: Shape 272">
              <a:extLst>
                <a:ext uri="{FF2B5EF4-FFF2-40B4-BE49-F238E27FC236}">
                  <a16:creationId xmlns:a16="http://schemas.microsoft.com/office/drawing/2014/main" id="{73989215-8769-9B35-3BD5-857D7BE074CB}"/>
                </a:ext>
              </a:extLst>
            </p:cNvPr>
            <p:cNvSpPr/>
            <p:nvPr/>
          </p:nvSpPr>
          <p:spPr>
            <a:xfrm>
              <a:off x="982331" y="486604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4" name="Freeform: Shape 273">
              <a:extLst>
                <a:ext uri="{FF2B5EF4-FFF2-40B4-BE49-F238E27FC236}">
                  <a16:creationId xmlns:a16="http://schemas.microsoft.com/office/drawing/2014/main" id="{4C16FA27-F0AC-BD2A-C1DA-83F6E3AFB1A7}"/>
                </a:ext>
              </a:extLst>
            </p:cNvPr>
            <p:cNvSpPr/>
            <p:nvPr/>
          </p:nvSpPr>
          <p:spPr>
            <a:xfrm>
              <a:off x="982331" y="486604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5" name="Freeform: Shape 274">
              <a:extLst>
                <a:ext uri="{FF2B5EF4-FFF2-40B4-BE49-F238E27FC236}">
                  <a16:creationId xmlns:a16="http://schemas.microsoft.com/office/drawing/2014/main" id="{A234D3A8-42A1-BC3B-6848-DACDC5939D67}"/>
                </a:ext>
              </a:extLst>
            </p:cNvPr>
            <p:cNvSpPr/>
            <p:nvPr/>
          </p:nvSpPr>
          <p:spPr>
            <a:xfrm>
              <a:off x="925740" y="503579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6" name="Freeform: Shape 275">
              <a:extLst>
                <a:ext uri="{FF2B5EF4-FFF2-40B4-BE49-F238E27FC236}">
                  <a16:creationId xmlns:a16="http://schemas.microsoft.com/office/drawing/2014/main" id="{2C02A059-10BA-44FD-3AE5-21573A65B6DC}"/>
                </a:ext>
              </a:extLst>
            </p:cNvPr>
            <p:cNvSpPr/>
            <p:nvPr/>
          </p:nvSpPr>
          <p:spPr>
            <a:xfrm>
              <a:off x="925740" y="526213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7" name="Freeform: Shape 276">
              <a:extLst>
                <a:ext uri="{FF2B5EF4-FFF2-40B4-BE49-F238E27FC236}">
                  <a16:creationId xmlns:a16="http://schemas.microsoft.com/office/drawing/2014/main" id="{CFE75C76-3646-3C36-3FDB-F9888498E3D9}"/>
                </a:ext>
              </a:extLst>
            </p:cNvPr>
            <p:cNvSpPr/>
            <p:nvPr/>
          </p:nvSpPr>
          <p:spPr>
            <a:xfrm>
              <a:off x="974249" y="531063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8" name="Freeform: Shape 277">
              <a:extLst>
                <a:ext uri="{FF2B5EF4-FFF2-40B4-BE49-F238E27FC236}">
                  <a16:creationId xmlns:a16="http://schemas.microsoft.com/office/drawing/2014/main" id="{D3921B8E-3060-9230-7141-5EA4E2F04A04}"/>
                </a:ext>
              </a:extLst>
            </p:cNvPr>
            <p:cNvSpPr/>
            <p:nvPr/>
          </p:nvSpPr>
          <p:spPr>
            <a:xfrm>
              <a:off x="925740" y="548847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9" name="Freeform: Shape 278">
              <a:extLst>
                <a:ext uri="{FF2B5EF4-FFF2-40B4-BE49-F238E27FC236}">
                  <a16:creationId xmlns:a16="http://schemas.microsoft.com/office/drawing/2014/main" id="{9D755825-0EF1-6BE4-40F5-D4F9AEE09A6E}"/>
                </a:ext>
              </a:extLst>
            </p:cNvPr>
            <p:cNvSpPr/>
            <p:nvPr/>
          </p:nvSpPr>
          <p:spPr>
            <a:xfrm>
              <a:off x="982331" y="554505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0" name="Freeform: Shape 279">
              <a:extLst>
                <a:ext uri="{FF2B5EF4-FFF2-40B4-BE49-F238E27FC236}">
                  <a16:creationId xmlns:a16="http://schemas.microsoft.com/office/drawing/2014/main" id="{2D37AFE3-D079-A93B-3D68-4A6975B6CD72}"/>
                </a:ext>
              </a:extLst>
            </p:cNvPr>
            <p:cNvSpPr/>
            <p:nvPr/>
          </p:nvSpPr>
          <p:spPr>
            <a:xfrm>
              <a:off x="982331" y="554505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1" name="Freeform: Shape 280">
              <a:extLst>
                <a:ext uri="{FF2B5EF4-FFF2-40B4-BE49-F238E27FC236}">
                  <a16:creationId xmlns:a16="http://schemas.microsoft.com/office/drawing/2014/main" id="{6C0A36BC-C8E8-7C6E-A860-141C808959AF}"/>
                </a:ext>
              </a:extLst>
            </p:cNvPr>
            <p:cNvSpPr/>
            <p:nvPr/>
          </p:nvSpPr>
          <p:spPr>
            <a:xfrm>
              <a:off x="925740" y="571480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2" name="Freeform: Shape 281">
              <a:extLst>
                <a:ext uri="{FF2B5EF4-FFF2-40B4-BE49-F238E27FC236}">
                  <a16:creationId xmlns:a16="http://schemas.microsoft.com/office/drawing/2014/main" id="{15EEA37D-0530-A593-A064-767FE103791A}"/>
                </a:ext>
              </a:extLst>
            </p:cNvPr>
            <p:cNvSpPr/>
            <p:nvPr/>
          </p:nvSpPr>
          <p:spPr>
            <a:xfrm>
              <a:off x="982331" y="5771391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3" name="Freeform: Shape 282">
              <a:extLst>
                <a:ext uri="{FF2B5EF4-FFF2-40B4-BE49-F238E27FC236}">
                  <a16:creationId xmlns:a16="http://schemas.microsoft.com/office/drawing/2014/main" id="{BEF11F6E-E62D-2E4C-0F10-B3321288F8A0}"/>
                </a:ext>
              </a:extLst>
            </p:cNvPr>
            <p:cNvSpPr/>
            <p:nvPr/>
          </p:nvSpPr>
          <p:spPr>
            <a:xfrm>
              <a:off x="982331" y="5771391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4" name="Freeform: Shape 283">
              <a:extLst>
                <a:ext uri="{FF2B5EF4-FFF2-40B4-BE49-F238E27FC236}">
                  <a16:creationId xmlns:a16="http://schemas.microsoft.com/office/drawing/2014/main" id="{1D081009-2EC4-28D2-D03A-09448A55C505}"/>
                </a:ext>
              </a:extLst>
            </p:cNvPr>
            <p:cNvSpPr/>
            <p:nvPr/>
          </p:nvSpPr>
          <p:spPr>
            <a:xfrm>
              <a:off x="925740" y="59411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5" name="Freeform: Shape 284">
              <a:extLst>
                <a:ext uri="{FF2B5EF4-FFF2-40B4-BE49-F238E27FC236}">
                  <a16:creationId xmlns:a16="http://schemas.microsoft.com/office/drawing/2014/main" id="{F8958024-114A-E157-2BD8-40FE17D12DCF}"/>
                </a:ext>
              </a:extLst>
            </p:cNvPr>
            <p:cNvSpPr/>
            <p:nvPr/>
          </p:nvSpPr>
          <p:spPr>
            <a:xfrm>
              <a:off x="974249" y="598964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6" name="Freeform: Shape 285">
              <a:extLst>
                <a:ext uri="{FF2B5EF4-FFF2-40B4-BE49-F238E27FC236}">
                  <a16:creationId xmlns:a16="http://schemas.microsoft.com/office/drawing/2014/main" id="{C8241A2D-89F4-6425-E1DB-86D87788BDD3}"/>
                </a:ext>
              </a:extLst>
            </p:cNvPr>
            <p:cNvSpPr/>
            <p:nvPr/>
          </p:nvSpPr>
          <p:spPr>
            <a:xfrm>
              <a:off x="925740" y="616748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7" name="Freeform: Shape 286">
              <a:extLst>
                <a:ext uri="{FF2B5EF4-FFF2-40B4-BE49-F238E27FC236}">
                  <a16:creationId xmlns:a16="http://schemas.microsoft.com/office/drawing/2014/main" id="{8D7D9156-9BAC-AE45-DFF0-FA5600BB64D0}"/>
                </a:ext>
              </a:extLst>
            </p:cNvPr>
            <p:cNvSpPr/>
            <p:nvPr/>
          </p:nvSpPr>
          <p:spPr>
            <a:xfrm>
              <a:off x="974249" y="621598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8" name="Freeform: Shape 287">
              <a:extLst>
                <a:ext uri="{FF2B5EF4-FFF2-40B4-BE49-F238E27FC236}">
                  <a16:creationId xmlns:a16="http://schemas.microsoft.com/office/drawing/2014/main" id="{A0F9545A-BAEE-A609-57AE-DC8E18947DF7}"/>
                </a:ext>
              </a:extLst>
            </p:cNvPr>
            <p:cNvSpPr/>
            <p:nvPr/>
          </p:nvSpPr>
          <p:spPr>
            <a:xfrm>
              <a:off x="1152106" y="413045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9" name="Freeform: Shape 288">
              <a:extLst>
                <a:ext uri="{FF2B5EF4-FFF2-40B4-BE49-F238E27FC236}">
                  <a16:creationId xmlns:a16="http://schemas.microsoft.com/office/drawing/2014/main" id="{42648CE6-0765-A372-77D9-3D70E33FAE85}"/>
                </a:ext>
              </a:extLst>
            </p:cNvPr>
            <p:cNvSpPr/>
            <p:nvPr/>
          </p:nvSpPr>
          <p:spPr>
            <a:xfrm>
              <a:off x="1152106" y="435678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0" name="Freeform: Shape 289">
              <a:extLst>
                <a:ext uri="{FF2B5EF4-FFF2-40B4-BE49-F238E27FC236}">
                  <a16:creationId xmlns:a16="http://schemas.microsoft.com/office/drawing/2014/main" id="{ECFD261A-FFEA-E363-30BA-DDCE2A7070F9}"/>
                </a:ext>
              </a:extLst>
            </p:cNvPr>
            <p:cNvSpPr/>
            <p:nvPr/>
          </p:nvSpPr>
          <p:spPr>
            <a:xfrm>
              <a:off x="1200616" y="4405290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1" name="Freeform: Shape 290">
              <a:extLst>
                <a:ext uri="{FF2B5EF4-FFF2-40B4-BE49-F238E27FC236}">
                  <a16:creationId xmlns:a16="http://schemas.microsoft.com/office/drawing/2014/main" id="{1EB6A842-D5F4-5E3F-5D42-194F99FF0779}"/>
                </a:ext>
              </a:extLst>
            </p:cNvPr>
            <p:cNvSpPr/>
            <p:nvPr/>
          </p:nvSpPr>
          <p:spPr>
            <a:xfrm>
              <a:off x="1152106" y="458312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2" name="Freeform: Shape 291">
              <a:extLst>
                <a:ext uri="{FF2B5EF4-FFF2-40B4-BE49-F238E27FC236}">
                  <a16:creationId xmlns:a16="http://schemas.microsoft.com/office/drawing/2014/main" id="{CF110C23-0443-C3C6-A789-6E7AA40DF422}"/>
                </a:ext>
              </a:extLst>
            </p:cNvPr>
            <p:cNvSpPr/>
            <p:nvPr/>
          </p:nvSpPr>
          <p:spPr>
            <a:xfrm>
              <a:off x="1200616" y="463162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3" name="Freeform: Shape 292">
              <a:extLst>
                <a:ext uri="{FF2B5EF4-FFF2-40B4-BE49-F238E27FC236}">
                  <a16:creationId xmlns:a16="http://schemas.microsoft.com/office/drawing/2014/main" id="{DC3824C6-9CFB-1C30-79E7-62BEA133A87E}"/>
                </a:ext>
              </a:extLst>
            </p:cNvPr>
            <p:cNvSpPr/>
            <p:nvPr/>
          </p:nvSpPr>
          <p:spPr>
            <a:xfrm>
              <a:off x="1152106" y="480946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4" name="Freeform: Shape 293">
              <a:extLst>
                <a:ext uri="{FF2B5EF4-FFF2-40B4-BE49-F238E27FC236}">
                  <a16:creationId xmlns:a16="http://schemas.microsoft.com/office/drawing/2014/main" id="{9EEA1E15-9FCE-4A05-4285-6992CAA6802A}"/>
                </a:ext>
              </a:extLst>
            </p:cNvPr>
            <p:cNvSpPr/>
            <p:nvPr/>
          </p:nvSpPr>
          <p:spPr>
            <a:xfrm>
              <a:off x="1152106" y="503579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5" name="Freeform: Shape 294">
              <a:extLst>
                <a:ext uri="{FF2B5EF4-FFF2-40B4-BE49-F238E27FC236}">
                  <a16:creationId xmlns:a16="http://schemas.microsoft.com/office/drawing/2014/main" id="{A10BAD94-14E5-DE1F-E1B3-8D030AC300FA}"/>
                </a:ext>
              </a:extLst>
            </p:cNvPr>
            <p:cNvSpPr/>
            <p:nvPr/>
          </p:nvSpPr>
          <p:spPr>
            <a:xfrm>
              <a:off x="1152106" y="526213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6" name="Freeform: Shape 295">
              <a:extLst>
                <a:ext uri="{FF2B5EF4-FFF2-40B4-BE49-F238E27FC236}">
                  <a16:creationId xmlns:a16="http://schemas.microsoft.com/office/drawing/2014/main" id="{0486873C-CDE8-5921-0C65-AEA954F0CB2C}"/>
                </a:ext>
              </a:extLst>
            </p:cNvPr>
            <p:cNvSpPr/>
            <p:nvPr/>
          </p:nvSpPr>
          <p:spPr>
            <a:xfrm>
              <a:off x="1200616" y="531063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7" name="Freeform: Shape 296">
              <a:extLst>
                <a:ext uri="{FF2B5EF4-FFF2-40B4-BE49-F238E27FC236}">
                  <a16:creationId xmlns:a16="http://schemas.microsoft.com/office/drawing/2014/main" id="{57ACE5B5-E741-0BB0-86B7-9C9FEE524841}"/>
                </a:ext>
              </a:extLst>
            </p:cNvPr>
            <p:cNvSpPr/>
            <p:nvPr/>
          </p:nvSpPr>
          <p:spPr>
            <a:xfrm>
              <a:off x="1152106" y="548847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8" name="Freeform: Shape 297">
              <a:extLst>
                <a:ext uri="{FF2B5EF4-FFF2-40B4-BE49-F238E27FC236}">
                  <a16:creationId xmlns:a16="http://schemas.microsoft.com/office/drawing/2014/main" id="{75637A74-A447-09EF-89EF-1E79B02DF0EC}"/>
                </a:ext>
              </a:extLst>
            </p:cNvPr>
            <p:cNvSpPr/>
            <p:nvPr/>
          </p:nvSpPr>
          <p:spPr>
            <a:xfrm>
              <a:off x="1152106" y="571480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9" name="Freeform: Shape 298">
              <a:extLst>
                <a:ext uri="{FF2B5EF4-FFF2-40B4-BE49-F238E27FC236}">
                  <a16:creationId xmlns:a16="http://schemas.microsoft.com/office/drawing/2014/main" id="{1204B9B8-71CC-075C-3C3C-53C7D6E6523C}"/>
                </a:ext>
              </a:extLst>
            </p:cNvPr>
            <p:cNvSpPr/>
            <p:nvPr/>
          </p:nvSpPr>
          <p:spPr>
            <a:xfrm>
              <a:off x="1200616" y="5763310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0" name="Freeform: Shape 299">
              <a:extLst>
                <a:ext uri="{FF2B5EF4-FFF2-40B4-BE49-F238E27FC236}">
                  <a16:creationId xmlns:a16="http://schemas.microsoft.com/office/drawing/2014/main" id="{6C42979C-371F-5BEE-E7F8-68A3B1FC1774}"/>
                </a:ext>
              </a:extLst>
            </p:cNvPr>
            <p:cNvSpPr/>
            <p:nvPr/>
          </p:nvSpPr>
          <p:spPr>
            <a:xfrm>
              <a:off x="1152106" y="59411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1" name="Freeform: Shape 300">
              <a:extLst>
                <a:ext uri="{FF2B5EF4-FFF2-40B4-BE49-F238E27FC236}">
                  <a16:creationId xmlns:a16="http://schemas.microsoft.com/office/drawing/2014/main" id="{59E3DF40-DC8C-19C3-54CF-F3A1A9856F7D}"/>
                </a:ext>
              </a:extLst>
            </p:cNvPr>
            <p:cNvSpPr/>
            <p:nvPr/>
          </p:nvSpPr>
          <p:spPr>
            <a:xfrm>
              <a:off x="1200616" y="598964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2" name="Freeform: Shape 301">
              <a:extLst>
                <a:ext uri="{FF2B5EF4-FFF2-40B4-BE49-F238E27FC236}">
                  <a16:creationId xmlns:a16="http://schemas.microsoft.com/office/drawing/2014/main" id="{95F2A3D7-6048-E559-D061-F3D9BD66C704}"/>
                </a:ext>
              </a:extLst>
            </p:cNvPr>
            <p:cNvSpPr/>
            <p:nvPr/>
          </p:nvSpPr>
          <p:spPr>
            <a:xfrm>
              <a:off x="1152106" y="616748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3" name="Freeform: Shape 302">
              <a:extLst>
                <a:ext uri="{FF2B5EF4-FFF2-40B4-BE49-F238E27FC236}">
                  <a16:creationId xmlns:a16="http://schemas.microsoft.com/office/drawing/2014/main" id="{B5BFA2F7-1912-9814-781C-01765C432DA9}"/>
                </a:ext>
              </a:extLst>
            </p:cNvPr>
            <p:cNvSpPr/>
            <p:nvPr/>
          </p:nvSpPr>
          <p:spPr>
            <a:xfrm>
              <a:off x="1208698" y="622406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4" name="Freeform: Shape 303">
              <a:extLst>
                <a:ext uri="{FF2B5EF4-FFF2-40B4-BE49-F238E27FC236}">
                  <a16:creationId xmlns:a16="http://schemas.microsoft.com/office/drawing/2014/main" id="{1E2CDC29-45E0-CD65-EDDD-3F2941C17B9D}"/>
                </a:ext>
              </a:extLst>
            </p:cNvPr>
            <p:cNvSpPr/>
            <p:nvPr/>
          </p:nvSpPr>
          <p:spPr>
            <a:xfrm>
              <a:off x="1208698" y="622406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5" name="Freeform: Shape 304">
              <a:extLst>
                <a:ext uri="{FF2B5EF4-FFF2-40B4-BE49-F238E27FC236}">
                  <a16:creationId xmlns:a16="http://schemas.microsoft.com/office/drawing/2014/main" id="{E8BA5003-DFCC-56A6-30DC-430A787044D4}"/>
                </a:ext>
              </a:extLst>
            </p:cNvPr>
            <p:cNvSpPr/>
            <p:nvPr/>
          </p:nvSpPr>
          <p:spPr>
            <a:xfrm>
              <a:off x="1378472" y="435678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6" name="Freeform: Shape 305">
              <a:extLst>
                <a:ext uri="{FF2B5EF4-FFF2-40B4-BE49-F238E27FC236}">
                  <a16:creationId xmlns:a16="http://schemas.microsoft.com/office/drawing/2014/main" id="{6C767CEE-CBBA-DEF9-F221-59B88A829F0E}"/>
                </a:ext>
              </a:extLst>
            </p:cNvPr>
            <p:cNvSpPr/>
            <p:nvPr/>
          </p:nvSpPr>
          <p:spPr>
            <a:xfrm>
              <a:off x="1426982" y="4405290"/>
              <a:ext cx="129351" cy="129334"/>
            </a:xfrm>
            <a:custGeom>
              <a:avLst/>
              <a:gdLst>
                <a:gd name="connsiteX0" fmla="*/ 129361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1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1" y="64675"/>
                  </a:moveTo>
                  <a:cubicBezTo>
                    <a:pt x="129361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7" name="Freeform: Shape 306">
              <a:extLst>
                <a:ext uri="{FF2B5EF4-FFF2-40B4-BE49-F238E27FC236}">
                  <a16:creationId xmlns:a16="http://schemas.microsoft.com/office/drawing/2014/main" id="{F5AB5EFD-3A2D-B30A-8425-F84206A2305E}"/>
                </a:ext>
              </a:extLst>
            </p:cNvPr>
            <p:cNvSpPr/>
            <p:nvPr/>
          </p:nvSpPr>
          <p:spPr>
            <a:xfrm>
              <a:off x="1378472" y="458312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8" name="Freeform: Shape 307">
              <a:extLst>
                <a:ext uri="{FF2B5EF4-FFF2-40B4-BE49-F238E27FC236}">
                  <a16:creationId xmlns:a16="http://schemas.microsoft.com/office/drawing/2014/main" id="{66AB527F-34F8-ACC0-AFAA-EFD7585652C1}"/>
                </a:ext>
              </a:extLst>
            </p:cNvPr>
            <p:cNvSpPr/>
            <p:nvPr/>
          </p:nvSpPr>
          <p:spPr>
            <a:xfrm>
              <a:off x="1426982" y="4631627"/>
              <a:ext cx="129351" cy="129334"/>
            </a:xfrm>
            <a:custGeom>
              <a:avLst/>
              <a:gdLst>
                <a:gd name="connsiteX0" fmla="*/ 129361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1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1" y="64675"/>
                  </a:moveTo>
                  <a:cubicBezTo>
                    <a:pt x="129361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9" name="Freeform: Shape 308">
              <a:extLst>
                <a:ext uri="{FF2B5EF4-FFF2-40B4-BE49-F238E27FC236}">
                  <a16:creationId xmlns:a16="http://schemas.microsoft.com/office/drawing/2014/main" id="{51A6B6D4-D51B-0F96-737F-61730CFA240D}"/>
                </a:ext>
              </a:extLst>
            </p:cNvPr>
            <p:cNvSpPr/>
            <p:nvPr/>
          </p:nvSpPr>
          <p:spPr>
            <a:xfrm>
              <a:off x="1378472" y="480946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0" name="Freeform: Shape 309">
              <a:extLst>
                <a:ext uri="{FF2B5EF4-FFF2-40B4-BE49-F238E27FC236}">
                  <a16:creationId xmlns:a16="http://schemas.microsoft.com/office/drawing/2014/main" id="{129140CF-533C-8D53-7574-92A55A75E8E9}"/>
                </a:ext>
              </a:extLst>
            </p:cNvPr>
            <p:cNvSpPr/>
            <p:nvPr/>
          </p:nvSpPr>
          <p:spPr>
            <a:xfrm>
              <a:off x="1435064" y="486604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1" name="Freeform: Shape 310">
              <a:extLst>
                <a:ext uri="{FF2B5EF4-FFF2-40B4-BE49-F238E27FC236}">
                  <a16:creationId xmlns:a16="http://schemas.microsoft.com/office/drawing/2014/main" id="{9182E908-11E2-5981-B3E3-004572DE2358}"/>
                </a:ext>
              </a:extLst>
            </p:cNvPr>
            <p:cNvSpPr/>
            <p:nvPr/>
          </p:nvSpPr>
          <p:spPr>
            <a:xfrm>
              <a:off x="1435064" y="486604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2" name="Freeform: Shape 311">
              <a:extLst>
                <a:ext uri="{FF2B5EF4-FFF2-40B4-BE49-F238E27FC236}">
                  <a16:creationId xmlns:a16="http://schemas.microsoft.com/office/drawing/2014/main" id="{C7076897-74F9-FE2B-3640-E47003B55933}"/>
                </a:ext>
              </a:extLst>
            </p:cNvPr>
            <p:cNvSpPr/>
            <p:nvPr/>
          </p:nvSpPr>
          <p:spPr>
            <a:xfrm>
              <a:off x="1604839" y="458312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3" name="Freeform: Shape 312">
              <a:extLst>
                <a:ext uri="{FF2B5EF4-FFF2-40B4-BE49-F238E27FC236}">
                  <a16:creationId xmlns:a16="http://schemas.microsoft.com/office/drawing/2014/main" id="{EB007402-D611-1977-38A1-70B04F3F463D}"/>
                </a:ext>
              </a:extLst>
            </p:cNvPr>
            <p:cNvSpPr/>
            <p:nvPr/>
          </p:nvSpPr>
          <p:spPr>
            <a:xfrm>
              <a:off x="1653348" y="463162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4" name="Freeform: Shape 313">
              <a:extLst>
                <a:ext uri="{FF2B5EF4-FFF2-40B4-BE49-F238E27FC236}">
                  <a16:creationId xmlns:a16="http://schemas.microsoft.com/office/drawing/2014/main" id="{2841519B-4D59-E554-F6D5-0FCEF94D6A12}"/>
                </a:ext>
              </a:extLst>
            </p:cNvPr>
            <p:cNvSpPr/>
            <p:nvPr/>
          </p:nvSpPr>
          <p:spPr>
            <a:xfrm>
              <a:off x="1604839" y="480946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5" name="Freeform: Shape 314">
              <a:extLst>
                <a:ext uri="{FF2B5EF4-FFF2-40B4-BE49-F238E27FC236}">
                  <a16:creationId xmlns:a16="http://schemas.microsoft.com/office/drawing/2014/main" id="{A7A4B6F9-CC2E-3972-ED95-8E5CEF5C2E75}"/>
                </a:ext>
              </a:extLst>
            </p:cNvPr>
            <p:cNvSpPr/>
            <p:nvPr/>
          </p:nvSpPr>
          <p:spPr>
            <a:xfrm>
              <a:off x="1604839" y="503579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6" name="Freeform: Shape 315">
              <a:extLst>
                <a:ext uri="{FF2B5EF4-FFF2-40B4-BE49-F238E27FC236}">
                  <a16:creationId xmlns:a16="http://schemas.microsoft.com/office/drawing/2014/main" id="{413B40D7-99CB-90DD-C614-16C13F51375C}"/>
                </a:ext>
              </a:extLst>
            </p:cNvPr>
            <p:cNvSpPr/>
            <p:nvPr/>
          </p:nvSpPr>
          <p:spPr>
            <a:xfrm>
              <a:off x="1653348" y="5084300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7" name="Freeform: Shape 316">
              <a:extLst>
                <a:ext uri="{FF2B5EF4-FFF2-40B4-BE49-F238E27FC236}">
                  <a16:creationId xmlns:a16="http://schemas.microsoft.com/office/drawing/2014/main" id="{53DBB32B-6C44-A157-7EB0-F6F458BFD7E1}"/>
                </a:ext>
              </a:extLst>
            </p:cNvPr>
            <p:cNvSpPr/>
            <p:nvPr/>
          </p:nvSpPr>
          <p:spPr>
            <a:xfrm>
              <a:off x="1831205" y="458312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8" name="Freeform: Shape 317">
              <a:extLst>
                <a:ext uri="{FF2B5EF4-FFF2-40B4-BE49-F238E27FC236}">
                  <a16:creationId xmlns:a16="http://schemas.microsoft.com/office/drawing/2014/main" id="{6C679998-A540-F537-E114-E53DEC76CF52}"/>
                </a:ext>
              </a:extLst>
            </p:cNvPr>
            <p:cNvSpPr/>
            <p:nvPr/>
          </p:nvSpPr>
          <p:spPr>
            <a:xfrm>
              <a:off x="1831205" y="480946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9" name="Freeform: Shape 318">
              <a:extLst>
                <a:ext uri="{FF2B5EF4-FFF2-40B4-BE49-F238E27FC236}">
                  <a16:creationId xmlns:a16="http://schemas.microsoft.com/office/drawing/2014/main" id="{458198BE-F359-247E-2B1E-91FCD69B8F3C}"/>
                </a:ext>
              </a:extLst>
            </p:cNvPr>
            <p:cNvSpPr/>
            <p:nvPr/>
          </p:nvSpPr>
          <p:spPr>
            <a:xfrm>
              <a:off x="1887796" y="486604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0" name="Freeform: Shape 319">
              <a:extLst>
                <a:ext uri="{FF2B5EF4-FFF2-40B4-BE49-F238E27FC236}">
                  <a16:creationId xmlns:a16="http://schemas.microsoft.com/office/drawing/2014/main" id="{B8852D06-B172-7BB2-921E-E793650432D7}"/>
                </a:ext>
              </a:extLst>
            </p:cNvPr>
            <p:cNvSpPr/>
            <p:nvPr/>
          </p:nvSpPr>
          <p:spPr>
            <a:xfrm>
              <a:off x="1887796" y="486604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1" name="Freeform: Shape 320">
              <a:extLst>
                <a:ext uri="{FF2B5EF4-FFF2-40B4-BE49-F238E27FC236}">
                  <a16:creationId xmlns:a16="http://schemas.microsoft.com/office/drawing/2014/main" id="{7FCDC04C-12E3-7504-E3EE-1CA45D9FFD89}"/>
                </a:ext>
              </a:extLst>
            </p:cNvPr>
            <p:cNvSpPr/>
            <p:nvPr/>
          </p:nvSpPr>
          <p:spPr>
            <a:xfrm>
              <a:off x="1831205" y="503579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2" name="Freeform: Shape 321">
              <a:extLst>
                <a:ext uri="{FF2B5EF4-FFF2-40B4-BE49-F238E27FC236}">
                  <a16:creationId xmlns:a16="http://schemas.microsoft.com/office/drawing/2014/main" id="{689934A9-1995-3BE0-D72C-BA2498D42218}"/>
                </a:ext>
              </a:extLst>
            </p:cNvPr>
            <p:cNvSpPr/>
            <p:nvPr/>
          </p:nvSpPr>
          <p:spPr>
            <a:xfrm>
              <a:off x="2057571" y="435678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3" name="Freeform: Shape 322">
              <a:extLst>
                <a:ext uri="{FF2B5EF4-FFF2-40B4-BE49-F238E27FC236}">
                  <a16:creationId xmlns:a16="http://schemas.microsoft.com/office/drawing/2014/main" id="{40CCA093-C469-DD93-292B-0F8C60BC38BB}"/>
                </a:ext>
              </a:extLst>
            </p:cNvPr>
            <p:cNvSpPr/>
            <p:nvPr/>
          </p:nvSpPr>
          <p:spPr>
            <a:xfrm>
              <a:off x="2057571" y="458312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4" name="Freeform: Shape 323">
              <a:extLst>
                <a:ext uri="{FF2B5EF4-FFF2-40B4-BE49-F238E27FC236}">
                  <a16:creationId xmlns:a16="http://schemas.microsoft.com/office/drawing/2014/main" id="{82DABCA1-30C6-7D55-298D-6CE17385A87F}"/>
                </a:ext>
              </a:extLst>
            </p:cNvPr>
            <p:cNvSpPr/>
            <p:nvPr/>
          </p:nvSpPr>
          <p:spPr>
            <a:xfrm>
              <a:off x="2057571" y="480946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5" name="Freeform: Shape 324">
              <a:extLst>
                <a:ext uri="{FF2B5EF4-FFF2-40B4-BE49-F238E27FC236}">
                  <a16:creationId xmlns:a16="http://schemas.microsoft.com/office/drawing/2014/main" id="{3BAD27DB-F6BC-A665-8AFF-C54809703E74}"/>
                </a:ext>
              </a:extLst>
            </p:cNvPr>
            <p:cNvSpPr/>
            <p:nvPr/>
          </p:nvSpPr>
          <p:spPr>
            <a:xfrm>
              <a:off x="2283937" y="413045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6" name="Freeform: Shape 325">
              <a:extLst>
                <a:ext uri="{FF2B5EF4-FFF2-40B4-BE49-F238E27FC236}">
                  <a16:creationId xmlns:a16="http://schemas.microsoft.com/office/drawing/2014/main" id="{F7F2E9D9-D57F-D4C3-7AB6-B9FDB0F1E09B}"/>
                </a:ext>
              </a:extLst>
            </p:cNvPr>
            <p:cNvSpPr/>
            <p:nvPr/>
          </p:nvSpPr>
          <p:spPr>
            <a:xfrm>
              <a:off x="2340529" y="418703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7" name="Freeform: Shape 326">
              <a:extLst>
                <a:ext uri="{FF2B5EF4-FFF2-40B4-BE49-F238E27FC236}">
                  <a16:creationId xmlns:a16="http://schemas.microsoft.com/office/drawing/2014/main" id="{BB0A4371-C71E-F4D5-9F80-C3CD3D971C56}"/>
                </a:ext>
              </a:extLst>
            </p:cNvPr>
            <p:cNvSpPr/>
            <p:nvPr/>
          </p:nvSpPr>
          <p:spPr>
            <a:xfrm>
              <a:off x="2340529" y="418703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8" name="Freeform: Shape 327">
              <a:extLst>
                <a:ext uri="{FF2B5EF4-FFF2-40B4-BE49-F238E27FC236}">
                  <a16:creationId xmlns:a16="http://schemas.microsoft.com/office/drawing/2014/main" id="{7D9CA5A4-6854-CB44-9C94-0703A9AB6612}"/>
                </a:ext>
              </a:extLst>
            </p:cNvPr>
            <p:cNvSpPr/>
            <p:nvPr/>
          </p:nvSpPr>
          <p:spPr>
            <a:xfrm>
              <a:off x="2283937" y="435678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9" name="Freeform: Shape 328">
              <a:extLst>
                <a:ext uri="{FF2B5EF4-FFF2-40B4-BE49-F238E27FC236}">
                  <a16:creationId xmlns:a16="http://schemas.microsoft.com/office/drawing/2014/main" id="{46E19168-BD9B-2930-6E30-63655CE3D2EA}"/>
                </a:ext>
              </a:extLst>
            </p:cNvPr>
            <p:cNvSpPr/>
            <p:nvPr/>
          </p:nvSpPr>
          <p:spPr>
            <a:xfrm>
              <a:off x="2340529" y="4413371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0" name="Freeform: Shape 329">
              <a:extLst>
                <a:ext uri="{FF2B5EF4-FFF2-40B4-BE49-F238E27FC236}">
                  <a16:creationId xmlns:a16="http://schemas.microsoft.com/office/drawing/2014/main" id="{1C8846AF-3370-B393-9538-7CB9E375FFAD}"/>
                </a:ext>
              </a:extLst>
            </p:cNvPr>
            <p:cNvSpPr/>
            <p:nvPr/>
          </p:nvSpPr>
          <p:spPr>
            <a:xfrm>
              <a:off x="2340529" y="4413371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1" name="Freeform: Shape 330">
              <a:extLst>
                <a:ext uri="{FF2B5EF4-FFF2-40B4-BE49-F238E27FC236}">
                  <a16:creationId xmlns:a16="http://schemas.microsoft.com/office/drawing/2014/main" id="{59DE8458-3170-691E-C81C-DD2115A83D2A}"/>
                </a:ext>
              </a:extLst>
            </p:cNvPr>
            <p:cNvSpPr/>
            <p:nvPr/>
          </p:nvSpPr>
          <p:spPr>
            <a:xfrm>
              <a:off x="2283937" y="458312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2" name="Freeform: Shape 331">
              <a:extLst>
                <a:ext uri="{FF2B5EF4-FFF2-40B4-BE49-F238E27FC236}">
                  <a16:creationId xmlns:a16="http://schemas.microsoft.com/office/drawing/2014/main" id="{44F8BEE4-64F6-D1A9-2C9A-EFAFD9031356}"/>
                </a:ext>
              </a:extLst>
            </p:cNvPr>
            <p:cNvSpPr/>
            <p:nvPr/>
          </p:nvSpPr>
          <p:spPr>
            <a:xfrm>
              <a:off x="2283937" y="480946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3" name="Freeform: Shape 332">
              <a:extLst>
                <a:ext uri="{FF2B5EF4-FFF2-40B4-BE49-F238E27FC236}">
                  <a16:creationId xmlns:a16="http://schemas.microsoft.com/office/drawing/2014/main" id="{75A51469-E4E7-0F9B-BA09-E156EB68074B}"/>
                </a:ext>
              </a:extLst>
            </p:cNvPr>
            <p:cNvSpPr/>
            <p:nvPr/>
          </p:nvSpPr>
          <p:spPr>
            <a:xfrm>
              <a:off x="2340529" y="486604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4" name="Freeform: Shape 333">
              <a:extLst>
                <a:ext uri="{FF2B5EF4-FFF2-40B4-BE49-F238E27FC236}">
                  <a16:creationId xmlns:a16="http://schemas.microsoft.com/office/drawing/2014/main" id="{8336AF7F-E97D-16DE-2DBB-21F2E6B1E588}"/>
                </a:ext>
              </a:extLst>
            </p:cNvPr>
            <p:cNvSpPr/>
            <p:nvPr/>
          </p:nvSpPr>
          <p:spPr>
            <a:xfrm>
              <a:off x="2340529" y="486604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5" name="Freeform: Shape 334">
              <a:extLst>
                <a:ext uri="{FF2B5EF4-FFF2-40B4-BE49-F238E27FC236}">
                  <a16:creationId xmlns:a16="http://schemas.microsoft.com/office/drawing/2014/main" id="{D8BBF04D-BBFA-FF8A-7642-AC07668B1350}"/>
                </a:ext>
              </a:extLst>
            </p:cNvPr>
            <p:cNvSpPr/>
            <p:nvPr/>
          </p:nvSpPr>
          <p:spPr>
            <a:xfrm>
              <a:off x="2283937" y="503579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6" name="Freeform: Shape 335">
              <a:extLst>
                <a:ext uri="{FF2B5EF4-FFF2-40B4-BE49-F238E27FC236}">
                  <a16:creationId xmlns:a16="http://schemas.microsoft.com/office/drawing/2014/main" id="{23A6D6AE-0958-A826-15E2-C3DC97758040}"/>
                </a:ext>
              </a:extLst>
            </p:cNvPr>
            <p:cNvSpPr/>
            <p:nvPr/>
          </p:nvSpPr>
          <p:spPr>
            <a:xfrm>
              <a:off x="2340529" y="5092381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7" name="Freeform: Shape 336">
              <a:extLst>
                <a:ext uri="{FF2B5EF4-FFF2-40B4-BE49-F238E27FC236}">
                  <a16:creationId xmlns:a16="http://schemas.microsoft.com/office/drawing/2014/main" id="{ADC283E6-1330-4DD4-838A-DCA5C8562E0F}"/>
                </a:ext>
              </a:extLst>
            </p:cNvPr>
            <p:cNvSpPr/>
            <p:nvPr/>
          </p:nvSpPr>
          <p:spPr>
            <a:xfrm>
              <a:off x="2340529" y="5092381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8" name="Freeform: Shape 337">
              <a:extLst>
                <a:ext uri="{FF2B5EF4-FFF2-40B4-BE49-F238E27FC236}">
                  <a16:creationId xmlns:a16="http://schemas.microsoft.com/office/drawing/2014/main" id="{CC5E7304-B785-54E3-DCE9-A61F02C232D2}"/>
                </a:ext>
              </a:extLst>
            </p:cNvPr>
            <p:cNvSpPr/>
            <p:nvPr/>
          </p:nvSpPr>
          <p:spPr>
            <a:xfrm>
              <a:off x="2283937" y="526213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9" name="Freeform: Shape 338">
              <a:extLst>
                <a:ext uri="{FF2B5EF4-FFF2-40B4-BE49-F238E27FC236}">
                  <a16:creationId xmlns:a16="http://schemas.microsoft.com/office/drawing/2014/main" id="{E30FAB0B-5439-DABC-EFB2-4A2D1F8EF7AE}"/>
                </a:ext>
              </a:extLst>
            </p:cNvPr>
            <p:cNvSpPr/>
            <p:nvPr/>
          </p:nvSpPr>
          <p:spPr>
            <a:xfrm>
              <a:off x="2283937" y="548847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0" name="Freeform: Shape 339">
              <a:extLst>
                <a:ext uri="{FF2B5EF4-FFF2-40B4-BE49-F238E27FC236}">
                  <a16:creationId xmlns:a16="http://schemas.microsoft.com/office/drawing/2014/main" id="{0308E9EE-ADA6-9950-C11B-B8549854A80B}"/>
                </a:ext>
              </a:extLst>
            </p:cNvPr>
            <p:cNvSpPr/>
            <p:nvPr/>
          </p:nvSpPr>
          <p:spPr>
            <a:xfrm>
              <a:off x="2340529" y="554505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1" name="Freeform: Shape 340">
              <a:extLst>
                <a:ext uri="{FF2B5EF4-FFF2-40B4-BE49-F238E27FC236}">
                  <a16:creationId xmlns:a16="http://schemas.microsoft.com/office/drawing/2014/main" id="{03FA3921-14D7-C912-C46A-0F3FC7604C64}"/>
                </a:ext>
              </a:extLst>
            </p:cNvPr>
            <p:cNvSpPr/>
            <p:nvPr/>
          </p:nvSpPr>
          <p:spPr>
            <a:xfrm>
              <a:off x="2340529" y="554505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2" name="Freeform: Shape 341">
              <a:extLst>
                <a:ext uri="{FF2B5EF4-FFF2-40B4-BE49-F238E27FC236}">
                  <a16:creationId xmlns:a16="http://schemas.microsoft.com/office/drawing/2014/main" id="{376B4E0C-6B0E-A72F-07D7-2E7D3CEF63A0}"/>
                </a:ext>
              </a:extLst>
            </p:cNvPr>
            <p:cNvSpPr/>
            <p:nvPr/>
          </p:nvSpPr>
          <p:spPr>
            <a:xfrm>
              <a:off x="2283937" y="571480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3" name="Freeform: Shape 342">
              <a:extLst>
                <a:ext uri="{FF2B5EF4-FFF2-40B4-BE49-F238E27FC236}">
                  <a16:creationId xmlns:a16="http://schemas.microsoft.com/office/drawing/2014/main" id="{7A8184AB-29FE-7984-D359-28EABFFA4345}"/>
                </a:ext>
              </a:extLst>
            </p:cNvPr>
            <p:cNvSpPr/>
            <p:nvPr/>
          </p:nvSpPr>
          <p:spPr>
            <a:xfrm>
              <a:off x="2340529" y="5771391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4" name="Freeform: Shape 343">
              <a:extLst>
                <a:ext uri="{FF2B5EF4-FFF2-40B4-BE49-F238E27FC236}">
                  <a16:creationId xmlns:a16="http://schemas.microsoft.com/office/drawing/2014/main" id="{790BFDFE-67A9-4334-6A74-20C322F1E60E}"/>
                </a:ext>
              </a:extLst>
            </p:cNvPr>
            <p:cNvSpPr/>
            <p:nvPr/>
          </p:nvSpPr>
          <p:spPr>
            <a:xfrm>
              <a:off x="2340529" y="5771391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5" name="Freeform: Shape 344">
              <a:extLst>
                <a:ext uri="{FF2B5EF4-FFF2-40B4-BE49-F238E27FC236}">
                  <a16:creationId xmlns:a16="http://schemas.microsoft.com/office/drawing/2014/main" id="{7272D748-B485-86CA-08E1-E13A5C73DA93}"/>
                </a:ext>
              </a:extLst>
            </p:cNvPr>
            <p:cNvSpPr/>
            <p:nvPr/>
          </p:nvSpPr>
          <p:spPr>
            <a:xfrm>
              <a:off x="2283937" y="59411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6" name="Freeform: Shape 345">
              <a:extLst>
                <a:ext uri="{FF2B5EF4-FFF2-40B4-BE49-F238E27FC236}">
                  <a16:creationId xmlns:a16="http://schemas.microsoft.com/office/drawing/2014/main" id="{799F497D-85D2-C925-CAC5-07A70F83E441}"/>
                </a:ext>
              </a:extLst>
            </p:cNvPr>
            <p:cNvSpPr/>
            <p:nvPr/>
          </p:nvSpPr>
          <p:spPr>
            <a:xfrm>
              <a:off x="2340529" y="5997728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7" name="Freeform: Shape 346">
              <a:extLst>
                <a:ext uri="{FF2B5EF4-FFF2-40B4-BE49-F238E27FC236}">
                  <a16:creationId xmlns:a16="http://schemas.microsoft.com/office/drawing/2014/main" id="{E7E493EC-EAF2-3E42-7C12-A9A1E2861DB9}"/>
                </a:ext>
              </a:extLst>
            </p:cNvPr>
            <p:cNvSpPr/>
            <p:nvPr/>
          </p:nvSpPr>
          <p:spPr>
            <a:xfrm>
              <a:off x="2340529" y="5997728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8" name="Freeform: Shape 347">
              <a:extLst>
                <a:ext uri="{FF2B5EF4-FFF2-40B4-BE49-F238E27FC236}">
                  <a16:creationId xmlns:a16="http://schemas.microsoft.com/office/drawing/2014/main" id="{5E6DC11D-A78A-9D8E-8D3C-770B2E082CE4}"/>
                </a:ext>
              </a:extLst>
            </p:cNvPr>
            <p:cNvSpPr/>
            <p:nvPr/>
          </p:nvSpPr>
          <p:spPr>
            <a:xfrm>
              <a:off x="2283937" y="616748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9" name="Freeform: Shape 348">
              <a:extLst>
                <a:ext uri="{FF2B5EF4-FFF2-40B4-BE49-F238E27FC236}">
                  <a16:creationId xmlns:a16="http://schemas.microsoft.com/office/drawing/2014/main" id="{FDB32A2F-3152-9331-0D79-71E66DD9AE67}"/>
                </a:ext>
              </a:extLst>
            </p:cNvPr>
            <p:cNvSpPr/>
            <p:nvPr/>
          </p:nvSpPr>
          <p:spPr>
            <a:xfrm>
              <a:off x="2510303" y="413045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0" name="Freeform: Shape 349">
              <a:extLst>
                <a:ext uri="{FF2B5EF4-FFF2-40B4-BE49-F238E27FC236}">
                  <a16:creationId xmlns:a16="http://schemas.microsoft.com/office/drawing/2014/main" id="{9B1C013E-83BB-F078-8B49-5F83E6FF6DB3}"/>
                </a:ext>
              </a:extLst>
            </p:cNvPr>
            <p:cNvSpPr/>
            <p:nvPr/>
          </p:nvSpPr>
          <p:spPr>
            <a:xfrm>
              <a:off x="2510303" y="435678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1" name="Freeform: Shape 350">
              <a:extLst>
                <a:ext uri="{FF2B5EF4-FFF2-40B4-BE49-F238E27FC236}">
                  <a16:creationId xmlns:a16="http://schemas.microsoft.com/office/drawing/2014/main" id="{AEAEB0A6-601B-D446-83A5-32A54C376FF5}"/>
                </a:ext>
              </a:extLst>
            </p:cNvPr>
            <p:cNvSpPr/>
            <p:nvPr/>
          </p:nvSpPr>
          <p:spPr>
            <a:xfrm>
              <a:off x="2558813" y="4405290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2" name="Freeform: Shape 351">
              <a:extLst>
                <a:ext uri="{FF2B5EF4-FFF2-40B4-BE49-F238E27FC236}">
                  <a16:creationId xmlns:a16="http://schemas.microsoft.com/office/drawing/2014/main" id="{B5988AE8-10BB-796B-7FD6-720ABA81CFFA}"/>
                </a:ext>
              </a:extLst>
            </p:cNvPr>
            <p:cNvSpPr/>
            <p:nvPr/>
          </p:nvSpPr>
          <p:spPr>
            <a:xfrm>
              <a:off x="2510303" y="458312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3" name="Freeform: Shape 352">
              <a:extLst>
                <a:ext uri="{FF2B5EF4-FFF2-40B4-BE49-F238E27FC236}">
                  <a16:creationId xmlns:a16="http://schemas.microsoft.com/office/drawing/2014/main" id="{956CE694-D889-65A0-CF2C-DACBCFD77DB0}"/>
                </a:ext>
              </a:extLst>
            </p:cNvPr>
            <p:cNvSpPr/>
            <p:nvPr/>
          </p:nvSpPr>
          <p:spPr>
            <a:xfrm>
              <a:off x="2558813" y="463162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4" name="Freeform: Shape 353">
              <a:extLst>
                <a:ext uri="{FF2B5EF4-FFF2-40B4-BE49-F238E27FC236}">
                  <a16:creationId xmlns:a16="http://schemas.microsoft.com/office/drawing/2014/main" id="{BE1BDEFC-D48E-D243-E598-748B281923B7}"/>
                </a:ext>
              </a:extLst>
            </p:cNvPr>
            <p:cNvSpPr/>
            <p:nvPr/>
          </p:nvSpPr>
          <p:spPr>
            <a:xfrm>
              <a:off x="2510303" y="480946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5" name="Freeform: Shape 354">
              <a:extLst>
                <a:ext uri="{FF2B5EF4-FFF2-40B4-BE49-F238E27FC236}">
                  <a16:creationId xmlns:a16="http://schemas.microsoft.com/office/drawing/2014/main" id="{B07F1F1D-BFCC-48B6-D3D3-6A1B96322E2A}"/>
                </a:ext>
              </a:extLst>
            </p:cNvPr>
            <p:cNvSpPr/>
            <p:nvPr/>
          </p:nvSpPr>
          <p:spPr>
            <a:xfrm>
              <a:off x="2558813" y="485796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6" name="Freeform: Shape 355">
              <a:extLst>
                <a:ext uri="{FF2B5EF4-FFF2-40B4-BE49-F238E27FC236}">
                  <a16:creationId xmlns:a16="http://schemas.microsoft.com/office/drawing/2014/main" id="{B7CEEF82-7033-F158-D03E-4C84CA9F1109}"/>
                </a:ext>
              </a:extLst>
            </p:cNvPr>
            <p:cNvSpPr/>
            <p:nvPr/>
          </p:nvSpPr>
          <p:spPr>
            <a:xfrm>
              <a:off x="2510303" y="503579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7" name="Freeform: Shape 356">
              <a:extLst>
                <a:ext uri="{FF2B5EF4-FFF2-40B4-BE49-F238E27FC236}">
                  <a16:creationId xmlns:a16="http://schemas.microsoft.com/office/drawing/2014/main" id="{727EB2D5-80FD-7F68-94D7-36AE86F050BB}"/>
                </a:ext>
              </a:extLst>
            </p:cNvPr>
            <p:cNvSpPr/>
            <p:nvPr/>
          </p:nvSpPr>
          <p:spPr>
            <a:xfrm>
              <a:off x="2510303" y="526213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8" name="Freeform: Shape 357">
              <a:extLst>
                <a:ext uri="{FF2B5EF4-FFF2-40B4-BE49-F238E27FC236}">
                  <a16:creationId xmlns:a16="http://schemas.microsoft.com/office/drawing/2014/main" id="{7153D5CA-1A24-0179-E3A5-323DA7425037}"/>
                </a:ext>
              </a:extLst>
            </p:cNvPr>
            <p:cNvSpPr/>
            <p:nvPr/>
          </p:nvSpPr>
          <p:spPr>
            <a:xfrm>
              <a:off x="2558813" y="531063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9" name="Freeform: Shape 358">
              <a:extLst>
                <a:ext uri="{FF2B5EF4-FFF2-40B4-BE49-F238E27FC236}">
                  <a16:creationId xmlns:a16="http://schemas.microsoft.com/office/drawing/2014/main" id="{4FF359E6-8886-A8ED-BF71-AA0A5F87DCD8}"/>
                </a:ext>
              </a:extLst>
            </p:cNvPr>
            <p:cNvSpPr/>
            <p:nvPr/>
          </p:nvSpPr>
          <p:spPr>
            <a:xfrm>
              <a:off x="2510303" y="548847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0" name="Freeform: Shape 359">
              <a:extLst>
                <a:ext uri="{FF2B5EF4-FFF2-40B4-BE49-F238E27FC236}">
                  <a16:creationId xmlns:a16="http://schemas.microsoft.com/office/drawing/2014/main" id="{BC223C5B-A83D-35CB-3C5D-48147D639174}"/>
                </a:ext>
              </a:extLst>
            </p:cNvPr>
            <p:cNvSpPr/>
            <p:nvPr/>
          </p:nvSpPr>
          <p:spPr>
            <a:xfrm>
              <a:off x="2558813" y="553697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1" name="Freeform: Shape 360">
              <a:extLst>
                <a:ext uri="{FF2B5EF4-FFF2-40B4-BE49-F238E27FC236}">
                  <a16:creationId xmlns:a16="http://schemas.microsoft.com/office/drawing/2014/main" id="{0AFC714E-16F8-6B65-66C4-46895632B001}"/>
                </a:ext>
              </a:extLst>
            </p:cNvPr>
            <p:cNvSpPr/>
            <p:nvPr/>
          </p:nvSpPr>
          <p:spPr>
            <a:xfrm>
              <a:off x="2510303" y="571480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2" name="Freeform: Shape 361">
              <a:extLst>
                <a:ext uri="{FF2B5EF4-FFF2-40B4-BE49-F238E27FC236}">
                  <a16:creationId xmlns:a16="http://schemas.microsoft.com/office/drawing/2014/main" id="{A4F3E320-79F4-AEE9-CB0B-A77B88B27472}"/>
                </a:ext>
              </a:extLst>
            </p:cNvPr>
            <p:cNvSpPr/>
            <p:nvPr/>
          </p:nvSpPr>
          <p:spPr>
            <a:xfrm>
              <a:off x="2510303" y="59411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3" name="Freeform: Shape 362">
              <a:extLst>
                <a:ext uri="{FF2B5EF4-FFF2-40B4-BE49-F238E27FC236}">
                  <a16:creationId xmlns:a16="http://schemas.microsoft.com/office/drawing/2014/main" id="{A18C8B78-8300-ED2C-3382-4AF62C3E69BC}"/>
                </a:ext>
              </a:extLst>
            </p:cNvPr>
            <p:cNvSpPr/>
            <p:nvPr/>
          </p:nvSpPr>
          <p:spPr>
            <a:xfrm>
              <a:off x="2558813" y="598964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4" name="Freeform: Shape 363">
              <a:extLst>
                <a:ext uri="{FF2B5EF4-FFF2-40B4-BE49-F238E27FC236}">
                  <a16:creationId xmlns:a16="http://schemas.microsoft.com/office/drawing/2014/main" id="{EAAC4A0F-AB48-E041-76FA-D6A516F4D37A}"/>
                </a:ext>
              </a:extLst>
            </p:cNvPr>
            <p:cNvSpPr/>
            <p:nvPr/>
          </p:nvSpPr>
          <p:spPr>
            <a:xfrm>
              <a:off x="2510303" y="616748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5" name="Freeform: Shape 364">
              <a:extLst>
                <a:ext uri="{FF2B5EF4-FFF2-40B4-BE49-F238E27FC236}">
                  <a16:creationId xmlns:a16="http://schemas.microsoft.com/office/drawing/2014/main" id="{32390114-49AA-2F1D-E1CF-D84976BA7CFE}"/>
                </a:ext>
              </a:extLst>
            </p:cNvPr>
            <p:cNvSpPr/>
            <p:nvPr/>
          </p:nvSpPr>
          <p:spPr>
            <a:xfrm>
              <a:off x="2566895" y="622406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6" name="Freeform: Shape 365">
              <a:extLst>
                <a:ext uri="{FF2B5EF4-FFF2-40B4-BE49-F238E27FC236}">
                  <a16:creationId xmlns:a16="http://schemas.microsoft.com/office/drawing/2014/main" id="{D90D65FE-91D4-EF51-BDB4-5A7EC2AA9704}"/>
                </a:ext>
              </a:extLst>
            </p:cNvPr>
            <p:cNvSpPr/>
            <p:nvPr/>
          </p:nvSpPr>
          <p:spPr>
            <a:xfrm>
              <a:off x="2566895" y="622406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9" name="Freeform: Shape 368">
              <a:extLst>
                <a:ext uri="{FF2B5EF4-FFF2-40B4-BE49-F238E27FC236}">
                  <a16:creationId xmlns:a16="http://schemas.microsoft.com/office/drawing/2014/main" id="{656F7A7B-C941-BBA7-1734-059B78DC12DC}"/>
                </a:ext>
              </a:extLst>
            </p:cNvPr>
            <p:cNvSpPr/>
            <p:nvPr/>
          </p:nvSpPr>
          <p:spPr>
            <a:xfrm>
              <a:off x="2980763" y="415878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0" name="Freeform: Shape 369">
              <a:extLst>
                <a:ext uri="{FF2B5EF4-FFF2-40B4-BE49-F238E27FC236}">
                  <a16:creationId xmlns:a16="http://schemas.microsoft.com/office/drawing/2014/main" id="{B6107FA5-8289-E168-FC57-7A3C2CDE6D3B}"/>
                </a:ext>
              </a:extLst>
            </p:cNvPr>
            <p:cNvSpPr/>
            <p:nvPr/>
          </p:nvSpPr>
          <p:spPr>
            <a:xfrm>
              <a:off x="3037354" y="42153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1" name="Freeform: Shape 370">
              <a:extLst>
                <a:ext uri="{FF2B5EF4-FFF2-40B4-BE49-F238E27FC236}">
                  <a16:creationId xmlns:a16="http://schemas.microsoft.com/office/drawing/2014/main" id="{2DC5B9CB-9C16-4EDC-3FFB-EF8C9C87ABAB}"/>
                </a:ext>
              </a:extLst>
            </p:cNvPr>
            <p:cNvSpPr/>
            <p:nvPr/>
          </p:nvSpPr>
          <p:spPr>
            <a:xfrm>
              <a:off x="3037354" y="421536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2" name="Freeform: Shape 371">
              <a:extLst>
                <a:ext uri="{FF2B5EF4-FFF2-40B4-BE49-F238E27FC236}">
                  <a16:creationId xmlns:a16="http://schemas.microsoft.com/office/drawing/2014/main" id="{9B4C7F22-E00E-471E-09B4-0F0B4F792B45}"/>
                </a:ext>
              </a:extLst>
            </p:cNvPr>
            <p:cNvSpPr/>
            <p:nvPr/>
          </p:nvSpPr>
          <p:spPr>
            <a:xfrm>
              <a:off x="2980763" y="438511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3" name="Freeform: Shape 372">
              <a:extLst>
                <a:ext uri="{FF2B5EF4-FFF2-40B4-BE49-F238E27FC236}">
                  <a16:creationId xmlns:a16="http://schemas.microsoft.com/office/drawing/2014/main" id="{671383C0-470B-EDEA-8AE5-123723919B74}"/>
                </a:ext>
              </a:extLst>
            </p:cNvPr>
            <p:cNvSpPr/>
            <p:nvPr/>
          </p:nvSpPr>
          <p:spPr>
            <a:xfrm>
              <a:off x="3037354" y="4441701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4" name="Freeform: Shape 373">
              <a:extLst>
                <a:ext uri="{FF2B5EF4-FFF2-40B4-BE49-F238E27FC236}">
                  <a16:creationId xmlns:a16="http://schemas.microsoft.com/office/drawing/2014/main" id="{7DE10CF4-9D00-E2A4-AD6D-4C57ABBCA154}"/>
                </a:ext>
              </a:extLst>
            </p:cNvPr>
            <p:cNvSpPr/>
            <p:nvPr/>
          </p:nvSpPr>
          <p:spPr>
            <a:xfrm>
              <a:off x="3037354" y="4441701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5" name="Freeform: Shape 374">
              <a:extLst>
                <a:ext uri="{FF2B5EF4-FFF2-40B4-BE49-F238E27FC236}">
                  <a16:creationId xmlns:a16="http://schemas.microsoft.com/office/drawing/2014/main" id="{EF9C0A6B-B2E8-85D9-B92F-4D81E2763764}"/>
                </a:ext>
              </a:extLst>
            </p:cNvPr>
            <p:cNvSpPr/>
            <p:nvPr/>
          </p:nvSpPr>
          <p:spPr>
            <a:xfrm>
              <a:off x="2980763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6" name="Freeform: Shape 375">
              <a:extLst>
                <a:ext uri="{FF2B5EF4-FFF2-40B4-BE49-F238E27FC236}">
                  <a16:creationId xmlns:a16="http://schemas.microsoft.com/office/drawing/2014/main" id="{2AFE39CF-CECB-6322-E90A-F7A874EAE19F}"/>
                </a:ext>
              </a:extLst>
            </p:cNvPr>
            <p:cNvSpPr/>
            <p:nvPr/>
          </p:nvSpPr>
          <p:spPr>
            <a:xfrm>
              <a:off x="2980763" y="483779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7" name="Freeform: Shape 376">
              <a:extLst>
                <a:ext uri="{FF2B5EF4-FFF2-40B4-BE49-F238E27FC236}">
                  <a16:creationId xmlns:a16="http://schemas.microsoft.com/office/drawing/2014/main" id="{CB375A2B-670C-6DC3-F157-EA44461953B4}"/>
                </a:ext>
              </a:extLst>
            </p:cNvPr>
            <p:cNvSpPr/>
            <p:nvPr/>
          </p:nvSpPr>
          <p:spPr>
            <a:xfrm>
              <a:off x="2980763" y="506412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8" name="Freeform: Shape 377">
              <a:extLst>
                <a:ext uri="{FF2B5EF4-FFF2-40B4-BE49-F238E27FC236}">
                  <a16:creationId xmlns:a16="http://schemas.microsoft.com/office/drawing/2014/main" id="{AF789E47-2668-0536-9B2D-D0157B38A8CC}"/>
                </a:ext>
              </a:extLst>
            </p:cNvPr>
            <p:cNvSpPr/>
            <p:nvPr/>
          </p:nvSpPr>
          <p:spPr>
            <a:xfrm>
              <a:off x="3029272" y="5112630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9" name="Freeform: Shape 378">
              <a:extLst>
                <a:ext uri="{FF2B5EF4-FFF2-40B4-BE49-F238E27FC236}">
                  <a16:creationId xmlns:a16="http://schemas.microsoft.com/office/drawing/2014/main" id="{EA7E54EE-41DA-F135-EC5C-B18BD66868DF}"/>
                </a:ext>
              </a:extLst>
            </p:cNvPr>
            <p:cNvSpPr/>
            <p:nvPr/>
          </p:nvSpPr>
          <p:spPr>
            <a:xfrm>
              <a:off x="2980763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0" name="Freeform: Shape 379">
              <a:extLst>
                <a:ext uri="{FF2B5EF4-FFF2-40B4-BE49-F238E27FC236}">
                  <a16:creationId xmlns:a16="http://schemas.microsoft.com/office/drawing/2014/main" id="{61E437FF-9ED4-449E-E48B-4DA25AD2E990}"/>
                </a:ext>
              </a:extLst>
            </p:cNvPr>
            <p:cNvSpPr/>
            <p:nvPr/>
          </p:nvSpPr>
          <p:spPr>
            <a:xfrm>
              <a:off x="3029272" y="533896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1" name="Freeform: Shape 380">
              <a:extLst>
                <a:ext uri="{FF2B5EF4-FFF2-40B4-BE49-F238E27FC236}">
                  <a16:creationId xmlns:a16="http://schemas.microsoft.com/office/drawing/2014/main" id="{EB527FAF-ECC0-1A24-3F86-7EC3B28ED7DF}"/>
                </a:ext>
              </a:extLst>
            </p:cNvPr>
            <p:cNvSpPr/>
            <p:nvPr/>
          </p:nvSpPr>
          <p:spPr>
            <a:xfrm>
              <a:off x="2980763" y="551680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2" name="Freeform: Shape 381">
              <a:extLst>
                <a:ext uri="{FF2B5EF4-FFF2-40B4-BE49-F238E27FC236}">
                  <a16:creationId xmlns:a16="http://schemas.microsoft.com/office/drawing/2014/main" id="{4C5B1DDB-F871-318B-CC91-ECB0EC6F3177}"/>
                </a:ext>
              </a:extLst>
            </p:cNvPr>
            <p:cNvSpPr/>
            <p:nvPr/>
          </p:nvSpPr>
          <p:spPr>
            <a:xfrm>
              <a:off x="3029272" y="556530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3" name="Freeform: Shape 382">
              <a:extLst>
                <a:ext uri="{FF2B5EF4-FFF2-40B4-BE49-F238E27FC236}">
                  <a16:creationId xmlns:a16="http://schemas.microsoft.com/office/drawing/2014/main" id="{61CDECB2-55F1-FF4B-B240-4CDAF093A909}"/>
                </a:ext>
              </a:extLst>
            </p:cNvPr>
            <p:cNvSpPr/>
            <p:nvPr/>
          </p:nvSpPr>
          <p:spPr>
            <a:xfrm>
              <a:off x="2980763" y="574313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4" name="Freeform: Shape 383">
              <a:extLst>
                <a:ext uri="{FF2B5EF4-FFF2-40B4-BE49-F238E27FC236}">
                  <a16:creationId xmlns:a16="http://schemas.microsoft.com/office/drawing/2014/main" id="{6908D5CF-D1FC-EE2F-2745-34555D3C7CAB}"/>
                </a:ext>
              </a:extLst>
            </p:cNvPr>
            <p:cNvSpPr/>
            <p:nvPr/>
          </p:nvSpPr>
          <p:spPr>
            <a:xfrm>
              <a:off x="2980763" y="59694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5" name="Freeform: Shape 384">
              <a:extLst>
                <a:ext uri="{FF2B5EF4-FFF2-40B4-BE49-F238E27FC236}">
                  <a16:creationId xmlns:a16="http://schemas.microsoft.com/office/drawing/2014/main" id="{38CA45BE-3D50-3409-C87B-77F7AA3949FE}"/>
                </a:ext>
              </a:extLst>
            </p:cNvPr>
            <p:cNvSpPr/>
            <p:nvPr/>
          </p:nvSpPr>
          <p:spPr>
            <a:xfrm>
              <a:off x="3029272" y="601797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6" name="Freeform: Shape 385">
              <a:extLst>
                <a:ext uri="{FF2B5EF4-FFF2-40B4-BE49-F238E27FC236}">
                  <a16:creationId xmlns:a16="http://schemas.microsoft.com/office/drawing/2014/main" id="{3C532796-8191-D4E3-5A95-B0A023B60B54}"/>
                </a:ext>
              </a:extLst>
            </p:cNvPr>
            <p:cNvSpPr/>
            <p:nvPr/>
          </p:nvSpPr>
          <p:spPr>
            <a:xfrm>
              <a:off x="2980763" y="619581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7" name="Freeform: Shape 386">
              <a:extLst>
                <a:ext uri="{FF2B5EF4-FFF2-40B4-BE49-F238E27FC236}">
                  <a16:creationId xmlns:a16="http://schemas.microsoft.com/office/drawing/2014/main" id="{60428CF7-F800-404F-114C-CDBE5C1C7D17}"/>
                </a:ext>
              </a:extLst>
            </p:cNvPr>
            <p:cNvSpPr/>
            <p:nvPr/>
          </p:nvSpPr>
          <p:spPr>
            <a:xfrm>
              <a:off x="3029272" y="624431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8" name="Freeform: Shape 387">
              <a:extLst>
                <a:ext uri="{FF2B5EF4-FFF2-40B4-BE49-F238E27FC236}">
                  <a16:creationId xmlns:a16="http://schemas.microsoft.com/office/drawing/2014/main" id="{52910F23-7BA6-CAD8-F59E-7292E29C3D7B}"/>
                </a:ext>
              </a:extLst>
            </p:cNvPr>
            <p:cNvSpPr/>
            <p:nvPr/>
          </p:nvSpPr>
          <p:spPr>
            <a:xfrm>
              <a:off x="3207129" y="415878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9" name="Freeform: Shape 388">
              <a:extLst>
                <a:ext uri="{FF2B5EF4-FFF2-40B4-BE49-F238E27FC236}">
                  <a16:creationId xmlns:a16="http://schemas.microsoft.com/office/drawing/2014/main" id="{BB09A942-8DCE-D83A-1C97-E174899DBF68}"/>
                </a:ext>
              </a:extLst>
            </p:cNvPr>
            <p:cNvSpPr/>
            <p:nvPr/>
          </p:nvSpPr>
          <p:spPr>
            <a:xfrm>
              <a:off x="3263721" y="42153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0" name="Freeform: Shape 389">
              <a:extLst>
                <a:ext uri="{FF2B5EF4-FFF2-40B4-BE49-F238E27FC236}">
                  <a16:creationId xmlns:a16="http://schemas.microsoft.com/office/drawing/2014/main" id="{3593D183-CEA5-3B9D-36A7-459F3CF66CD3}"/>
                </a:ext>
              </a:extLst>
            </p:cNvPr>
            <p:cNvSpPr/>
            <p:nvPr/>
          </p:nvSpPr>
          <p:spPr>
            <a:xfrm>
              <a:off x="3263721" y="421536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1" name="Freeform: Shape 390">
              <a:extLst>
                <a:ext uri="{FF2B5EF4-FFF2-40B4-BE49-F238E27FC236}">
                  <a16:creationId xmlns:a16="http://schemas.microsoft.com/office/drawing/2014/main" id="{63DABFB8-AE2D-E729-FD9B-58F7A9DF5B46}"/>
                </a:ext>
              </a:extLst>
            </p:cNvPr>
            <p:cNvSpPr/>
            <p:nvPr/>
          </p:nvSpPr>
          <p:spPr>
            <a:xfrm>
              <a:off x="3207129" y="438511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2" name="Freeform: Shape 391">
              <a:extLst>
                <a:ext uri="{FF2B5EF4-FFF2-40B4-BE49-F238E27FC236}">
                  <a16:creationId xmlns:a16="http://schemas.microsoft.com/office/drawing/2014/main" id="{2E365107-2151-D966-2C52-5CBD608D7365}"/>
                </a:ext>
              </a:extLst>
            </p:cNvPr>
            <p:cNvSpPr/>
            <p:nvPr/>
          </p:nvSpPr>
          <p:spPr>
            <a:xfrm>
              <a:off x="3207129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3" name="Freeform: Shape 392">
              <a:extLst>
                <a:ext uri="{FF2B5EF4-FFF2-40B4-BE49-F238E27FC236}">
                  <a16:creationId xmlns:a16="http://schemas.microsoft.com/office/drawing/2014/main" id="{8257F44D-1834-1EF0-5CC2-5302760057C7}"/>
                </a:ext>
              </a:extLst>
            </p:cNvPr>
            <p:cNvSpPr/>
            <p:nvPr/>
          </p:nvSpPr>
          <p:spPr>
            <a:xfrm>
              <a:off x="3207129" y="483779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4" name="Freeform: Shape 393">
              <a:extLst>
                <a:ext uri="{FF2B5EF4-FFF2-40B4-BE49-F238E27FC236}">
                  <a16:creationId xmlns:a16="http://schemas.microsoft.com/office/drawing/2014/main" id="{0708818D-9F8D-5190-1845-19E10D73ADAD}"/>
                </a:ext>
              </a:extLst>
            </p:cNvPr>
            <p:cNvSpPr/>
            <p:nvPr/>
          </p:nvSpPr>
          <p:spPr>
            <a:xfrm>
              <a:off x="3263721" y="489437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5" name="Freeform: Shape 394">
              <a:extLst>
                <a:ext uri="{FF2B5EF4-FFF2-40B4-BE49-F238E27FC236}">
                  <a16:creationId xmlns:a16="http://schemas.microsoft.com/office/drawing/2014/main" id="{9196B905-79B9-6A91-EB97-1D3EC15830A1}"/>
                </a:ext>
              </a:extLst>
            </p:cNvPr>
            <p:cNvSpPr/>
            <p:nvPr/>
          </p:nvSpPr>
          <p:spPr>
            <a:xfrm>
              <a:off x="3263721" y="489437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6" name="Freeform: Shape 395">
              <a:extLst>
                <a:ext uri="{FF2B5EF4-FFF2-40B4-BE49-F238E27FC236}">
                  <a16:creationId xmlns:a16="http://schemas.microsoft.com/office/drawing/2014/main" id="{C4854173-3AF0-181C-9FA6-55765EEEF53D}"/>
                </a:ext>
              </a:extLst>
            </p:cNvPr>
            <p:cNvSpPr/>
            <p:nvPr/>
          </p:nvSpPr>
          <p:spPr>
            <a:xfrm>
              <a:off x="3207129" y="506412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7" name="Freeform: Shape 396">
              <a:extLst>
                <a:ext uri="{FF2B5EF4-FFF2-40B4-BE49-F238E27FC236}">
                  <a16:creationId xmlns:a16="http://schemas.microsoft.com/office/drawing/2014/main" id="{30172D67-86BF-4930-BA67-0C5BDBC524D0}"/>
                </a:ext>
              </a:extLst>
            </p:cNvPr>
            <p:cNvSpPr/>
            <p:nvPr/>
          </p:nvSpPr>
          <p:spPr>
            <a:xfrm>
              <a:off x="3207129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8" name="Freeform: Shape 397">
              <a:extLst>
                <a:ext uri="{FF2B5EF4-FFF2-40B4-BE49-F238E27FC236}">
                  <a16:creationId xmlns:a16="http://schemas.microsoft.com/office/drawing/2014/main" id="{3518D0F2-6951-F651-9BCC-9D967B16857F}"/>
                </a:ext>
              </a:extLst>
            </p:cNvPr>
            <p:cNvSpPr/>
            <p:nvPr/>
          </p:nvSpPr>
          <p:spPr>
            <a:xfrm>
              <a:off x="3207129" y="551680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9" name="Freeform: Shape 398">
              <a:extLst>
                <a:ext uri="{FF2B5EF4-FFF2-40B4-BE49-F238E27FC236}">
                  <a16:creationId xmlns:a16="http://schemas.microsoft.com/office/drawing/2014/main" id="{FFA7C5F7-2AAA-9D62-6382-4E14FF07D6CE}"/>
                </a:ext>
              </a:extLst>
            </p:cNvPr>
            <p:cNvSpPr/>
            <p:nvPr/>
          </p:nvSpPr>
          <p:spPr>
            <a:xfrm>
              <a:off x="3255639" y="556530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0" name="Freeform: Shape 399">
              <a:extLst>
                <a:ext uri="{FF2B5EF4-FFF2-40B4-BE49-F238E27FC236}">
                  <a16:creationId xmlns:a16="http://schemas.microsoft.com/office/drawing/2014/main" id="{D378CCA7-5DDA-3E0A-3537-071C29FDA009}"/>
                </a:ext>
              </a:extLst>
            </p:cNvPr>
            <p:cNvSpPr/>
            <p:nvPr/>
          </p:nvSpPr>
          <p:spPr>
            <a:xfrm>
              <a:off x="3207129" y="574313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1" name="Freeform: Shape 400">
              <a:extLst>
                <a:ext uri="{FF2B5EF4-FFF2-40B4-BE49-F238E27FC236}">
                  <a16:creationId xmlns:a16="http://schemas.microsoft.com/office/drawing/2014/main" id="{35FC36A8-AB63-3B67-5551-02F512ADA7AB}"/>
                </a:ext>
              </a:extLst>
            </p:cNvPr>
            <p:cNvSpPr/>
            <p:nvPr/>
          </p:nvSpPr>
          <p:spPr>
            <a:xfrm>
              <a:off x="3207129" y="59694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2" name="Freeform: Shape 401">
              <a:extLst>
                <a:ext uri="{FF2B5EF4-FFF2-40B4-BE49-F238E27FC236}">
                  <a16:creationId xmlns:a16="http://schemas.microsoft.com/office/drawing/2014/main" id="{7A3F36D4-A5DB-8AA1-9195-3112BEBF2EB6}"/>
                </a:ext>
              </a:extLst>
            </p:cNvPr>
            <p:cNvSpPr/>
            <p:nvPr/>
          </p:nvSpPr>
          <p:spPr>
            <a:xfrm>
              <a:off x="3255639" y="601797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3" name="Freeform: Shape 402">
              <a:extLst>
                <a:ext uri="{FF2B5EF4-FFF2-40B4-BE49-F238E27FC236}">
                  <a16:creationId xmlns:a16="http://schemas.microsoft.com/office/drawing/2014/main" id="{EE9BE1EF-E5A3-1D78-C769-8FD0BE1F98DA}"/>
                </a:ext>
              </a:extLst>
            </p:cNvPr>
            <p:cNvSpPr/>
            <p:nvPr/>
          </p:nvSpPr>
          <p:spPr>
            <a:xfrm>
              <a:off x="3207129" y="619581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4" name="Freeform: Shape 403">
              <a:extLst>
                <a:ext uri="{FF2B5EF4-FFF2-40B4-BE49-F238E27FC236}">
                  <a16:creationId xmlns:a16="http://schemas.microsoft.com/office/drawing/2014/main" id="{A6DD2F29-6CE7-4328-78ED-C5ACA0AD1D39}"/>
                </a:ext>
              </a:extLst>
            </p:cNvPr>
            <p:cNvSpPr/>
            <p:nvPr/>
          </p:nvSpPr>
          <p:spPr>
            <a:xfrm>
              <a:off x="3263721" y="625239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5" name="Freeform: Shape 404">
              <a:extLst>
                <a:ext uri="{FF2B5EF4-FFF2-40B4-BE49-F238E27FC236}">
                  <a16:creationId xmlns:a16="http://schemas.microsoft.com/office/drawing/2014/main" id="{63F6B67A-6F18-2B5C-EC47-2947B680F4E1}"/>
                </a:ext>
              </a:extLst>
            </p:cNvPr>
            <p:cNvSpPr/>
            <p:nvPr/>
          </p:nvSpPr>
          <p:spPr>
            <a:xfrm>
              <a:off x="3263721" y="625239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6" name="Freeform: Shape 405">
              <a:extLst>
                <a:ext uri="{FF2B5EF4-FFF2-40B4-BE49-F238E27FC236}">
                  <a16:creationId xmlns:a16="http://schemas.microsoft.com/office/drawing/2014/main" id="{0B9F80F7-6A86-5F66-6BA5-29449EFAFAC2}"/>
                </a:ext>
              </a:extLst>
            </p:cNvPr>
            <p:cNvSpPr/>
            <p:nvPr/>
          </p:nvSpPr>
          <p:spPr>
            <a:xfrm>
              <a:off x="3433495" y="438511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7" name="Freeform: Shape 406">
              <a:extLst>
                <a:ext uri="{FF2B5EF4-FFF2-40B4-BE49-F238E27FC236}">
                  <a16:creationId xmlns:a16="http://schemas.microsoft.com/office/drawing/2014/main" id="{9F7F2844-E7A9-D8D0-487E-48A3572EB24A}"/>
                </a:ext>
              </a:extLst>
            </p:cNvPr>
            <p:cNvSpPr/>
            <p:nvPr/>
          </p:nvSpPr>
          <p:spPr>
            <a:xfrm>
              <a:off x="3482005" y="4433620"/>
              <a:ext cx="129351" cy="129334"/>
            </a:xfrm>
            <a:custGeom>
              <a:avLst/>
              <a:gdLst>
                <a:gd name="connsiteX0" fmla="*/ 129361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1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1" y="64675"/>
                  </a:moveTo>
                  <a:cubicBezTo>
                    <a:pt x="129361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8" name="Freeform: Shape 407">
              <a:extLst>
                <a:ext uri="{FF2B5EF4-FFF2-40B4-BE49-F238E27FC236}">
                  <a16:creationId xmlns:a16="http://schemas.microsoft.com/office/drawing/2014/main" id="{015BD95A-27D5-ECED-4B5E-4ACE2F516F4D}"/>
                </a:ext>
              </a:extLst>
            </p:cNvPr>
            <p:cNvSpPr/>
            <p:nvPr/>
          </p:nvSpPr>
          <p:spPr>
            <a:xfrm>
              <a:off x="3433495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9" name="Freeform: Shape 408">
              <a:extLst>
                <a:ext uri="{FF2B5EF4-FFF2-40B4-BE49-F238E27FC236}">
                  <a16:creationId xmlns:a16="http://schemas.microsoft.com/office/drawing/2014/main" id="{8865FB6B-C281-13D0-C5D4-56939EA3B833}"/>
                </a:ext>
              </a:extLst>
            </p:cNvPr>
            <p:cNvSpPr/>
            <p:nvPr/>
          </p:nvSpPr>
          <p:spPr>
            <a:xfrm>
              <a:off x="3490087" y="4668038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0" name="Freeform: Shape 409">
              <a:extLst>
                <a:ext uri="{FF2B5EF4-FFF2-40B4-BE49-F238E27FC236}">
                  <a16:creationId xmlns:a16="http://schemas.microsoft.com/office/drawing/2014/main" id="{9CAD9D38-4B05-9705-0EF5-4536078CC414}"/>
                </a:ext>
              </a:extLst>
            </p:cNvPr>
            <p:cNvSpPr/>
            <p:nvPr/>
          </p:nvSpPr>
          <p:spPr>
            <a:xfrm>
              <a:off x="3490087" y="4668038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1" name="Freeform: Shape 410">
              <a:extLst>
                <a:ext uri="{FF2B5EF4-FFF2-40B4-BE49-F238E27FC236}">
                  <a16:creationId xmlns:a16="http://schemas.microsoft.com/office/drawing/2014/main" id="{5B692055-EF84-36A5-C905-0D1934509ADD}"/>
                </a:ext>
              </a:extLst>
            </p:cNvPr>
            <p:cNvSpPr/>
            <p:nvPr/>
          </p:nvSpPr>
          <p:spPr>
            <a:xfrm>
              <a:off x="3433495" y="483779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2" name="Freeform: Shape 411">
              <a:extLst>
                <a:ext uri="{FF2B5EF4-FFF2-40B4-BE49-F238E27FC236}">
                  <a16:creationId xmlns:a16="http://schemas.microsoft.com/office/drawing/2014/main" id="{CFA8F527-4152-3F62-BE0F-205232D06F81}"/>
                </a:ext>
              </a:extLst>
            </p:cNvPr>
            <p:cNvSpPr/>
            <p:nvPr/>
          </p:nvSpPr>
          <p:spPr>
            <a:xfrm>
              <a:off x="3659862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3" name="Freeform: Shape 412">
              <a:extLst>
                <a:ext uri="{FF2B5EF4-FFF2-40B4-BE49-F238E27FC236}">
                  <a16:creationId xmlns:a16="http://schemas.microsoft.com/office/drawing/2014/main" id="{497DE84A-743B-93E9-FD02-E24EC2E8B5C6}"/>
                </a:ext>
              </a:extLst>
            </p:cNvPr>
            <p:cNvSpPr/>
            <p:nvPr/>
          </p:nvSpPr>
          <p:spPr>
            <a:xfrm>
              <a:off x="3708371" y="465995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4" name="Freeform: Shape 413">
              <a:extLst>
                <a:ext uri="{FF2B5EF4-FFF2-40B4-BE49-F238E27FC236}">
                  <a16:creationId xmlns:a16="http://schemas.microsoft.com/office/drawing/2014/main" id="{CF5841F4-52EB-C986-B168-C541F7B1EB8E}"/>
                </a:ext>
              </a:extLst>
            </p:cNvPr>
            <p:cNvSpPr/>
            <p:nvPr/>
          </p:nvSpPr>
          <p:spPr>
            <a:xfrm>
              <a:off x="3659862" y="483779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5" name="Freeform: Shape 414">
              <a:extLst>
                <a:ext uri="{FF2B5EF4-FFF2-40B4-BE49-F238E27FC236}">
                  <a16:creationId xmlns:a16="http://schemas.microsoft.com/office/drawing/2014/main" id="{67F4CA65-5F97-8800-1046-F2BD0E6C99AB}"/>
                </a:ext>
              </a:extLst>
            </p:cNvPr>
            <p:cNvSpPr/>
            <p:nvPr/>
          </p:nvSpPr>
          <p:spPr>
            <a:xfrm>
              <a:off x="3716453" y="489437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6" name="Freeform: Shape 415">
              <a:extLst>
                <a:ext uri="{FF2B5EF4-FFF2-40B4-BE49-F238E27FC236}">
                  <a16:creationId xmlns:a16="http://schemas.microsoft.com/office/drawing/2014/main" id="{588DDE36-5838-08B1-5C72-99FB5907E0E9}"/>
                </a:ext>
              </a:extLst>
            </p:cNvPr>
            <p:cNvSpPr/>
            <p:nvPr/>
          </p:nvSpPr>
          <p:spPr>
            <a:xfrm>
              <a:off x="3716453" y="489437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7" name="Freeform: Shape 416">
              <a:extLst>
                <a:ext uri="{FF2B5EF4-FFF2-40B4-BE49-F238E27FC236}">
                  <a16:creationId xmlns:a16="http://schemas.microsoft.com/office/drawing/2014/main" id="{95F96B9D-DF92-3859-9DF1-B06050595E72}"/>
                </a:ext>
              </a:extLst>
            </p:cNvPr>
            <p:cNvSpPr/>
            <p:nvPr/>
          </p:nvSpPr>
          <p:spPr>
            <a:xfrm>
              <a:off x="3659862" y="506412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8" name="Freeform: Shape 417">
              <a:extLst>
                <a:ext uri="{FF2B5EF4-FFF2-40B4-BE49-F238E27FC236}">
                  <a16:creationId xmlns:a16="http://schemas.microsoft.com/office/drawing/2014/main" id="{66DDD5A0-2FE7-5FAB-8DE2-514C928C3DFF}"/>
                </a:ext>
              </a:extLst>
            </p:cNvPr>
            <p:cNvSpPr/>
            <p:nvPr/>
          </p:nvSpPr>
          <p:spPr>
            <a:xfrm>
              <a:off x="3708371" y="5112630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9" name="Freeform: Shape 418">
              <a:extLst>
                <a:ext uri="{FF2B5EF4-FFF2-40B4-BE49-F238E27FC236}">
                  <a16:creationId xmlns:a16="http://schemas.microsoft.com/office/drawing/2014/main" id="{8C9035AC-954A-F5D8-6442-75191F588A99}"/>
                </a:ext>
              </a:extLst>
            </p:cNvPr>
            <p:cNvSpPr/>
            <p:nvPr/>
          </p:nvSpPr>
          <p:spPr>
            <a:xfrm>
              <a:off x="3886228" y="483779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0" name="Freeform: Shape 419">
              <a:extLst>
                <a:ext uri="{FF2B5EF4-FFF2-40B4-BE49-F238E27FC236}">
                  <a16:creationId xmlns:a16="http://schemas.microsoft.com/office/drawing/2014/main" id="{C33D4214-2F5E-E7BE-BF0A-09F877FA1745}"/>
                </a:ext>
              </a:extLst>
            </p:cNvPr>
            <p:cNvSpPr/>
            <p:nvPr/>
          </p:nvSpPr>
          <p:spPr>
            <a:xfrm>
              <a:off x="3886228" y="506412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1" name="Freeform: Shape 420">
              <a:extLst>
                <a:ext uri="{FF2B5EF4-FFF2-40B4-BE49-F238E27FC236}">
                  <a16:creationId xmlns:a16="http://schemas.microsoft.com/office/drawing/2014/main" id="{07334B93-60E3-B075-A25F-EF6A3F2429E6}"/>
                </a:ext>
              </a:extLst>
            </p:cNvPr>
            <p:cNvSpPr/>
            <p:nvPr/>
          </p:nvSpPr>
          <p:spPr>
            <a:xfrm>
              <a:off x="3942819" y="5120711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2" name="Freeform: Shape 421">
              <a:extLst>
                <a:ext uri="{FF2B5EF4-FFF2-40B4-BE49-F238E27FC236}">
                  <a16:creationId xmlns:a16="http://schemas.microsoft.com/office/drawing/2014/main" id="{60873544-6D51-1D37-2E8A-71036720EA38}"/>
                </a:ext>
              </a:extLst>
            </p:cNvPr>
            <p:cNvSpPr/>
            <p:nvPr/>
          </p:nvSpPr>
          <p:spPr>
            <a:xfrm>
              <a:off x="3942819" y="5120711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3" name="Freeform: Shape 422">
              <a:extLst>
                <a:ext uri="{FF2B5EF4-FFF2-40B4-BE49-F238E27FC236}">
                  <a16:creationId xmlns:a16="http://schemas.microsoft.com/office/drawing/2014/main" id="{4B617C65-10A9-2580-DB81-8BDF27EDD73B}"/>
                </a:ext>
              </a:extLst>
            </p:cNvPr>
            <p:cNvSpPr/>
            <p:nvPr/>
          </p:nvSpPr>
          <p:spPr>
            <a:xfrm>
              <a:off x="3886228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4" name="Freeform: Shape 423">
              <a:extLst>
                <a:ext uri="{FF2B5EF4-FFF2-40B4-BE49-F238E27FC236}">
                  <a16:creationId xmlns:a16="http://schemas.microsoft.com/office/drawing/2014/main" id="{3A57623F-0612-6C44-6EF6-46951C6DB066}"/>
                </a:ext>
              </a:extLst>
            </p:cNvPr>
            <p:cNvSpPr/>
            <p:nvPr/>
          </p:nvSpPr>
          <p:spPr>
            <a:xfrm>
              <a:off x="3934737" y="533896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5" name="Freeform: Shape 424">
              <a:extLst>
                <a:ext uri="{FF2B5EF4-FFF2-40B4-BE49-F238E27FC236}">
                  <a16:creationId xmlns:a16="http://schemas.microsoft.com/office/drawing/2014/main" id="{8F605967-835B-7A46-88DA-704787A5FB49}"/>
                </a:ext>
              </a:extLst>
            </p:cNvPr>
            <p:cNvSpPr/>
            <p:nvPr/>
          </p:nvSpPr>
          <p:spPr>
            <a:xfrm>
              <a:off x="4112594" y="506412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6" name="Freeform: Shape 425">
              <a:extLst>
                <a:ext uri="{FF2B5EF4-FFF2-40B4-BE49-F238E27FC236}">
                  <a16:creationId xmlns:a16="http://schemas.microsoft.com/office/drawing/2014/main" id="{7E47A068-7FEB-9F99-53B1-3555276AEB01}"/>
                </a:ext>
              </a:extLst>
            </p:cNvPr>
            <p:cNvSpPr/>
            <p:nvPr/>
          </p:nvSpPr>
          <p:spPr>
            <a:xfrm>
              <a:off x="4112594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7" name="Freeform: Shape 426">
              <a:extLst>
                <a:ext uri="{FF2B5EF4-FFF2-40B4-BE49-F238E27FC236}">
                  <a16:creationId xmlns:a16="http://schemas.microsoft.com/office/drawing/2014/main" id="{1D3333DA-9E9B-C5C0-3D8C-DF92988394DD}"/>
                </a:ext>
              </a:extLst>
            </p:cNvPr>
            <p:cNvSpPr/>
            <p:nvPr/>
          </p:nvSpPr>
          <p:spPr>
            <a:xfrm>
              <a:off x="4112594" y="551680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8" name="Freeform: Shape 427">
              <a:extLst>
                <a:ext uri="{FF2B5EF4-FFF2-40B4-BE49-F238E27FC236}">
                  <a16:creationId xmlns:a16="http://schemas.microsoft.com/office/drawing/2014/main" id="{592BD908-58E9-0DF4-6F0B-A1EE55FB51B3}"/>
                </a:ext>
              </a:extLst>
            </p:cNvPr>
            <p:cNvSpPr/>
            <p:nvPr/>
          </p:nvSpPr>
          <p:spPr>
            <a:xfrm>
              <a:off x="4338960" y="415878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9" name="Freeform: Shape 428">
              <a:extLst>
                <a:ext uri="{FF2B5EF4-FFF2-40B4-BE49-F238E27FC236}">
                  <a16:creationId xmlns:a16="http://schemas.microsoft.com/office/drawing/2014/main" id="{A08D4A56-B761-4978-FCFF-E3FA5065CFDB}"/>
                </a:ext>
              </a:extLst>
            </p:cNvPr>
            <p:cNvSpPr/>
            <p:nvPr/>
          </p:nvSpPr>
          <p:spPr>
            <a:xfrm>
              <a:off x="4387470" y="420728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0" name="Freeform: Shape 429">
              <a:extLst>
                <a:ext uri="{FF2B5EF4-FFF2-40B4-BE49-F238E27FC236}">
                  <a16:creationId xmlns:a16="http://schemas.microsoft.com/office/drawing/2014/main" id="{6F631181-C9B4-4489-312E-92B9240982BD}"/>
                </a:ext>
              </a:extLst>
            </p:cNvPr>
            <p:cNvSpPr/>
            <p:nvPr/>
          </p:nvSpPr>
          <p:spPr>
            <a:xfrm>
              <a:off x="4338960" y="438511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1" name="Freeform: Shape 430">
              <a:extLst>
                <a:ext uri="{FF2B5EF4-FFF2-40B4-BE49-F238E27FC236}">
                  <a16:creationId xmlns:a16="http://schemas.microsoft.com/office/drawing/2014/main" id="{8C25B483-29E6-FE53-5AF2-12DE16B9D61B}"/>
                </a:ext>
              </a:extLst>
            </p:cNvPr>
            <p:cNvSpPr/>
            <p:nvPr/>
          </p:nvSpPr>
          <p:spPr>
            <a:xfrm>
              <a:off x="4387470" y="4433620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2" name="Freeform: Shape 431">
              <a:extLst>
                <a:ext uri="{FF2B5EF4-FFF2-40B4-BE49-F238E27FC236}">
                  <a16:creationId xmlns:a16="http://schemas.microsoft.com/office/drawing/2014/main" id="{E4D8A76A-BE52-F0C7-2102-9CFC162C2929}"/>
                </a:ext>
              </a:extLst>
            </p:cNvPr>
            <p:cNvSpPr/>
            <p:nvPr/>
          </p:nvSpPr>
          <p:spPr>
            <a:xfrm>
              <a:off x="4338960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3" name="Freeform: Shape 432">
              <a:extLst>
                <a:ext uri="{FF2B5EF4-FFF2-40B4-BE49-F238E27FC236}">
                  <a16:creationId xmlns:a16="http://schemas.microsoft.com/office/drawing/2014/main" id="{89602FEC-E40D-A437-1FF6-6A9C7A8BAAE3}"/>
                </a:ext>
              </a:extLst>
            </p:cNvPr>
            <p:cNvSpPr/>
            <p:nvPr/>
          </p:nvSpPr>
          <p:spPr>
            <a:xfrm>
              <a:off x="4395552" y="4668038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4" name="Freeform: Shape 433">
              <a:extLst>
                <a:ext uri="{FF2B5EF4-FFF2-40B4-BE49-F238E27FC236}">
                  <a16:creationId xmlns:a16="http://schemas.microsoft.com/office/drawing/2014/main" id="{4DD40BAB-FD57-0B34-137E-3329327DB932}"/>
                </a:ext>
              </a:extLst>
            </p:cNvPr>
            <p:cNvSpPr/>
            <p:nvPr/>
          </p:nvSpPr>
          <p:spPr>
            <a:xfrm>
              <a:off x="4395552" y="4668038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5" name="Freeform: Shape 434">
              <a:extLst>
                <a:ext uri="{FF2B5EF4-FFF2-40B4-BE49-F238E27FC236}">
                  <a16:creationId xmlns:a16="http://schemas.microsoft.com/office/drawing/2014/main" id="{1678741F-194C-28D4-1B0A-FBAD02CE339B}"/>
                </a:ext>
              </a:extLst>
            </p:cNvPr>
            <p:cNvSpPr/>
            <p:nvPr/>
          </p:nvSpPr>
          <p:spPr>
            <a:xfrm>
              <a:off x="4338960" y="483779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6" name="Freeform: Shape 435">
              <a:extLst>
                <a:ext uri="{FF2B5EF4-FFF2-40B4-BE49-F238E27FC236}">
                  <a16:creationId xmlns:a16="http://schemas.microsoft.com/office/drawing/2014/main" id="{0C5D7005-54BE-1B7D-C37B-6DDC375552C8}"/>
                </a:ext>
              </a:extLst>
            </p:cNvPr>
            <p:cNvSpPr/>
            <p:nvPr/>
          </p:nvSpPr>
          <p:spPr>
            <a:xfrm>
              <a:off x="4338960" y="506412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7" name="Freeform: Shape 436">
              <a:extLst>
                <a:ext uri="{FF2B5EF4-FFF2-40B4-BE49-F238E27FC236}">
                  <a16:creationId xmlns:a16="http://schemas.microsoft.com/office/drawing/2014/main" id="{F905619E-CDC8-21DD-474C-D32AF08B7004}"/>
                </a:ext>
              </a:extLst>
            </p:cNvPr>
            <p:cNvSpPr/>
            <p:nvPr/>
          </p:nvSpPr>
          <p:spPr>
            <a:xfrm>
              <a:off x="4395552" y="5120711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8" name="Freeform: Shape 437">
              <a:extLst>
                <a:ext uri="{FF2B5EF4-FFF2-40B4-BE49-F238E27FC236}">
                  <a16:creationId xmlns:a16="http://schemas.microsoft.com/office/drawing/2014/main" id="{7D3F3661-83B9-57FC-391C-74AD3CB78FFD}"/>
                </a:ext>
              </a:extLst>
            </p:cNvPr>
            <p:cNvSpPr/>
            <p:nvPr/>
          </p:nvSpPr>
          <p:spPr>
            <a:xfrm>
              <a:off x="4395552" y="5120711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9" name="Freeform: Shape 438">
              <a:extLst>
                <a:ext uri="{FF2B5EF4-FFF2-40B4-BE49-F238E27FC236}">
                  <a16:creationId xmlns:a16="http://schemas.microsoft.com/office/drawing/2014/main" id="{9BB6445A-5B9E-35AC-759D-1281CA5BB85E}"/>
                </a:ext>
              </a:extLst>
            </p:cNvPr>
            <p:cNvSpPr/>
            <p:nvPr/>
          </p:nvSpPr>
          <p:spPr>
            <a:xfrm>
              <a:off x="4338960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0" name="Freeform: Shape 439">
              <a:extLst>
                <a:ext uri="{FF2B5EF4-FFF2-40B4-BE49-F238E27FC236}">
                  <a16:creationId xmlns:a16="http://schemas.microsoft.com/office/drawing/2014/main" id="{58C00337-F3C2-1F21-4DF2-8B34016B658F}"/>
                </a:ext>
              </a:extLst>
            </p:cNvPr>
            <p:cNvSpPr/>
            <p:nvPr/>
          </p:nvSpPr>
          <p:spPr>
            <a:xfrm>
              <a:off x="4338960" y="551680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1" name="Freeform: Shape 440">
              <a:extLst>
                <a:ext uri="{FF2B5EF4-FFF2-40B4-BE49-F238E27FC236}">
                  <a16:creationId xmlns:a16="http://schemas.microsoft.com/office/drawing/2014/main" id="{DC3C27B6-07C6-8512-13AF-527C8F49F52C}"/>
                </a:ext>
              </a:extLst>
            </p:cNvPr>
            <p:cNvSpPr/>
            <p:nvPr/>
          </p:nvSpPr>
          <p:spPr>
            <a:xfrm>
              <a:off x="4387470" y="556530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2" name="Freeform: Shape 441">
              <a:extLst>
                <a:ext uri="{FF2B5EF4-FFF2-40B4-BE49-F238E27FC236}">
                  <a16:creationId xmlns:a16="http://schemas.microsoft.com/office/drawing/2014/main" id="{5B98EEA2-04B3-1B01-9008-8598223F41B2}"/>
                </a:ext>
              </a:extLst>
            </p:cNvPr>
            <p:cNvSpPr/>
            <p:nvPr/>
          </p:nvSpPr>
          <p:spPr>
            <a:xfrm>
              <a:off x="4338960" y="574313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3" name="Freeform: Shape 442">
              <a:extLst>
                <a:ext uri="{FF2B5EF4-FFF2-40B4-BE49-F238E27FC236}">
                  <a16:creationId xmlns:a16="http://schemas.microsoft.com/office/drawing/2014/main" id="{2F88423F-CAEF-7D68-2419-9AD1551176C5}"/>
                </a:ext>
              </a:extLst>
            </p:cNvPr>
            <p:cNvSpPr/>
            <p:nvPr/>
          </p:nvSpPr>
          <p:spPr>
            <a:xfrm>
              <a:off x="4338960" y="59694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4" name="Freeform: Shape 443">
              <a:extLst>
                <a:ext uri="{FF2B5EF4-FFF2-40B4-BE49-F238E27FC236}">
                  <a16:creationId xmlns:a16="http://schemas.microsoft.com/office/drawing/2014/main" id="{B0D6A6CB-464D-2E06-5BD3-44614AA21C23}"/>
                </a:ext>
              </a:extLst>
            </p:cNvPr>
            <p:cNvSpPr/>
            <p:nvPr/>
          </p:nvSpPr>
          <p:spPr>
            <a:xfrm>
              <a:off x="4387470" y="601797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5" name="Freeform: Shape 444">
              <a:extLst>
                <a:ext uri="{FF2B5EF4-FFF2-40B4-BE49-F238E27FC236}">
                  <a16:creationId xmlns:a16="http://schemas.microsoft.com/office/drawing/2014/main" id="{F5716DAC-0797-8742-4859-E33BC37D435B}"/>
                </a:ext>
              </a:extLst>
            </p:cNvPr>
            <p:cNvSpPr/>
            <p:nvPr/>
          </p:nvSpPr>
          <p:spPr>
            <a:xfrm>
              <a:off x="4338960" y="619581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6" name="Freeform: Shape 445">
              <a:extLst>
                <a:ext uri="{FF2B5EF4-FFF2-40B4-BE49-F238E27FC236}">
                  <a16:creationId xmlns:a16="http://schemas.microsoft.com/office/drawing/2014/main" id="{08A43649-0DC6-F74C-5A04-9691CC884199}"/>
                </a:ext>
              </a:extLst>
            </p:cNvPr>
            <p:cNvSpPr/>
            <p:nvPr/>
          </p:nvSpPr>
          <p:spPr>
            <a:xfrm>
              <a:off x="4387470" y="624431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7" name="Freeform: Shape 446">
              <a:extLst>
                <a:ext uri="{FF2B5EF4-FFF2-40B4-BE49-F238E27FC236}">
                  <a16:creationId xmlns:a16="http://schemas.microsoft.com/office/drawing/2014/main" id="{74F836EF-BBD4-13AD-F365-CB8431696C26}"/>
                </a:ext>
              </a:extLst>
            </p:cNvPr>
            <p:cNvSpPr/>
            <p:nvPr/>
          </p:nvSpPr>
          <p:spPr>
            <a:xfrm>
              <a:off x="4565326" y="415878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8" name="Freeform: Shape 447">
              <a:extLst>
                <a:ext uri="{FF2B5EF4-FFF2-40B4-BE49-F238E27FC236}">
                  <a16:creationId xmlns:a16="http://schemas.microsoft.com/office/drawing/2014/main" id="{FDA63782-2C58-5E3D-1680-9EADED62A9D4}"/>
                </a:ext>
              </a:extLst>
            </p:cNvPr>
            <p:cNvSpPr/>
            <p:nvPr/>
          </p:nvSpPr>
          <p:spPr>
            <a:xfrm>
              <a:off x="4613836" y="420728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9" name="Freeform: Shape 448">
              <a:extLst>
                <a:ext uri="{FF2B5EF4-FFF2-40B4-BE49-F238E27FC236}">
                  <a16:creationId xmlns:a16="http://schemas.microsoft.com/office/drawing/2014/main" id="{021ADE72-3C9D-AB23-9953-D00C9285BBE3}"/>
                </a:ext>
              </a:extLst>
            </p:cNvPr>
            <p:cNvSpPr/>
            <p:nvPr/>
          </p:nvSpPr>
          <p:spPr>
            <a:xfrm>
              <a:off x="4565326" y="438511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0" name="Freeform: Shape 449">
              <a:extLst>
                <a:ext uri="{FF2B5EF4-FFF2-40B4-BE49-F238E27FC236}">
                  <a16:creationId xmlns:a16="http://schemas.microsoft.com/office/drawing/2014/main" id="{5CAA4C30-C0F7-4812-8D82-CA028B00FE7D}"/>
                </a:ext>
              </a:extLst>
            </p:cNvPr>
            <p:cNvSpPr/>
            <p:nvPr/>
          </p:nvSpPr>
          <p:spPr>
            <a:xfrm>
              <a:off x="4613836" y="4433620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1" name="Freeform: Shape 450">
              <a:extLst>
                <a:ext uri="{FF2B5EF4-FFF2-40B4-BE49-F238E27FC236}">
                  <a16:creationId xmlns:a16="http://schemas.microsoft.com/office/drawing/2014/main" id="{9FD01CA1-2DAA-905C-25B8-7196F67DDE0F}"/>
                </a:ext>
              </a:extLst>
            </p:cNvPr>
            <p:cNvSpPr/>
            <p:nvPr/>
          </p:nvSpPr>
          <p:spPr>
            <a:xfrm>
              <a:off x="4565326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2" name="Freeform: Shape 451">
              <a:extLst>
                <a:ext uri="{FF2B5EF4-FFF2-40B4-BE49-F238E27FC236}">
                  <a16:creationId xmlns:a16="http://schemas.microsoft.com/office/drawing/2014/main" id="{29B02172-3F62-2240-7A8B-C7D0E8AC0041}"/>
                </a:ext>
              </a:extLst>
            </p:cNvPr>
            <p:cNvSpPr/>
            <p:nvPr/>
          </p:nvSpPr>
          <p:spPr>
            <a:xfrm>
              <a:off x="4565326" y="483779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3" name="Freeform: Shape 452">
              <a:extLst>
                <a:ext uri="{FF2B5EF4-FFF2-40B4-BE49-F238E27FC236}">
                  <a16:creationId xmlns:a16="http://schemas.microsoft.com/office/drawing/2014/main" id="{C1848BDB-B2C7-FF7B-53AE-696ABE0880EA}"/>
                </a:ext>
              </a:extLst>
            </p:cNvPr>
            <p:cNvSpPr/>
            <p:nvPr/>
          </p:nvSpPr>
          <p:spPr>
            <a:xfrm>
              <a:off x="4613836" y="488629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4" name="Freeform: Shape 453">
              <a:extLst>
                <a:ext uri="{FF2B5EF4-FFF2-40B4-BE49-F238E27FC236}">
                  <a16:creationId xmlns:a16="http://schemas.microsoft.com/office/drawing/2014/main" id="{DFE544B2-204E-5215-AF2C-4939F91A217A}"/>
                </a:ext>
              </a:extLst>
            </p:cNvPr>
            <p:cNvSpPr/>
            <p:nvPr/>
          </p:nvSpPr>
          <p:spPr>
            <a:xfrm>
              <a:off x="4565326" y="506412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5" name="Freeform: Shape 454">
              <a:extLst>
                <a:ext uri="{FF2B5EF4-FFF2-40B4-BE49-F238E27FC236}">
                  <a16:creationId xmlns:a16="http://schemas.microsoft.com/office/drawing/2014/main" id="{B03D5BEB-0AB5-2C29-A6D4-E4961A69CEB6}"/>
                </a:ext>
              </a:extLst>
            </p:cNvPr>
            <p:cNvSpPr/>
            <p:nvPr/>
          </p:nvSpPr>
          <p:spPr>
            <a:xfrm>
              <a:off x="4565326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6" name="Freeform: Shape 455">
              <a:extLst>
                <a:ext uri="{FF2B5EF4-FFF2-40B4-BE49-F238E27FC236}">
                  <a16:creationId xmlns:a16="http://schemas.microsoft.com/office/drawing/2014/main" id="{ED71B15D-E0AC-DA33-AE57-5097B24638D1}"/>
                </a:ext>
              </a:extLst>
            </p:cNvPr>
            <p:cNvSpPr/>
            <p:nvPr/>
          </p:nvSpPr>
          <p:spPr>
            <a:xfrm>
              <a:off x="4613836" y="533896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7" name="Freeform: Shape 456">
              <a:extLst>
                <a:ext uri="{FF2B5EF4-FFF2-40B4-BE49-F238E27FC236}">
                  <a16:creationId xmlns:a16="http://schemas.microsoft.com/office/drawing/2014/main" id="{FA67A2DE-4772-A0EC-804A-0B3F932FF8F2}"/>
                </a:ext>
              </a:extLst>
            </p:cNvPr>
            <p:cNvSpPr/>
            <p:nvPr/>
          </p:nvSpPr>
          <p:spPr>
            <a:xfrm>
              <a:off x="4565326" y="551680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8" name="Freeform: Shape 457">
              <a:extLst>
                <a:ext uri="{FF2B5EF4-FFF2-40B4-BE49-F238E27FC236}">
                  <a16:creationId xmlns:a16="http://schemas.microsoft.com/office/drawing/2014/main" id="{59F45526-C493-3712-8199-1D926EFC3E43}"/>
                </a:ext>
              </a:extLst>
            </p:cNvPr>
            <p:cNvSpPr/>
            <p:nvPr/>
          </p:nvSpPr>
          <p:spPr>
            <a:xfrm>
              <a:off x="4613836" y="556530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9" name="Freeform: Shape 458">
              <a:extLst>
                <a:ext uri="{FF2B5EF4-FFF2-40B4-BE49-F238E27FC236}">
                  <a16:creationId xmlns:a16="http://schemas.microsoft.com/office/drawing/2014/main" id="{D32ABA2F-5B30-CDCF-F443-8536511D8232}"/>
                </a:ext>
              </a:extLst>
            </p:cNvPr>
            <p:cNvSpPr/>
            <p:nvPr/>
          </p:nvSpPr>
          <p:spPr>
            <a:xfrm>
              <a:off x="4565326" y="574313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0" name="Freeform: Shape 459">
              <a:extLst>
                <a:ext uri="{FF2B5EF4-FFF2-40B4-BE49-F238E27FC236}">
                  <a16:creationId xmlns:a16="http://schemas.microsoft.com/office/drawing/2014/main" id="{76FAAC40-E678-B9B3-D4AA-67EFE1832DF1}"/>
                </a:ext>
              </a:extLst>
            </p:cNvPr>
            <p:cNvSpPr/>
            <p:nvPr/>
          </p:nvSpPr>
          <p:spPr>
            <a:xfrm>
              <a:off x="4565326" y="596947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1" name="Freeform: Shape 460">
              <a:extLst>
                <a:ext uri="{FF2B5EF4-FFF2-40B4-BE49-F238E27FC236}">
                  <a16:creationId xmlns:a16="http://schemas.microsoft.com/office/drawing/2014/main" id="{CE1ADD27-F62D-0DC2-EE65-B662D64DEAC9}"/>
                </a:ext>
              </a:extLst>
            </p:cNvPr>
            <p:cNvSpPr/>
            <p:nvPr/>
          </p:nvSpPr>
          <p:spPr>
            <a:xfrm>
              <a:off x="4613836" y="6017977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2" name="Freeform: Shape 461">
              <a:extLst>
                <a:ext uri="{FF2B5EF4-FFF2-40B4-BE49-F238E27FC236}">
                  <a16:creationId xmlns:a16="http://schemas.microsoft.com/office/drawing/2014/main" id="{C540F5B7-7465-82E8-8B2F-E83D2E2DD3CE}"/>
                </a:ext>
              </a:extLst>
            </p:cNvPr>
            <p:cNvSpPr/>
            <p:nvPr/>
          </p:nvSpPr>
          <p:spPr>
            <a:xfrm>
              <a:off x="4565326" y="6195810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3" name="Freeform: Shape 462">
              <a:extLst>
                <a:ext uri="{FF2B5EF4-FFF2-40B4-BE49-F238E27FC236}">
                  <a16:creationId xmlns:a16="http://schemas.microsoft.com/office/drawing/2014/main" id="{C602A6DD-2F68-FDBB-9C59-FE73BEF2BD02}"/>
                </a:ext>
              </a:extLst>
            </p:cNvPr>
            <p:cNvSpPr/>
            <p:nvPr/>
          </p:nvSpPr>
          <p:spPr>
            <a:xfrm>
              <a:off x="4621918" y="625239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4" name="Freeform: Shape 463">
              <a:extLst>
                <a:ext uri="{FF2B5EF4-FFF2-40B4-BE49-F238E27FC236}">
                  <a16:creationId xmlns:a16="http://schemas.microsoft.com/office/drawing/2014/main" id="{191D1C1C-C2B2-93D8-8E75-F8C9C3C035EA}"/>
                </a:ext>
              </a:extLst>
            </p:cNvPr>
            <p:cNvSpPr/>
            <p:nvPr/>
          </p:nvSpPr>
          <p:spPr>
            <a:xfrm>
              <a:off x="4621918" y="625239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1" name="Freeform: Shape 490">
              <a:extLst>
                <a:ext uri="{FF2B5EF4-FFF2-40B4-BE49-F238E27FC236}">
                  <a16:creationId xmlns:a16="http://schemas.microsoft.com/office/drawing/2014/main" id="{2CD94E97-8A4D-2299-BB09-47064F7B9A4C}"/>
                </a:ext>
              </a:extLst>
            </p:cNvPr>
            <p:cNvSpPr/>
            <p:nvPr/>
          </p:nvSpPr>
          <p:spPr>
            <a:xfrm>
              <a:off x="5035786" y="43851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7 w 226366"/>
                <a:gd name="connsiteY1" fmla="*/ 10 h 226336"/>
                <a:gd name="connsiteX2" fmla="*/ 226377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7" y="10"/>
                  </a:lnTo>
                  <a:lnTo>
                    <a:pt x="226377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2" name="Freeform: Shape 491">
              <a:extLst>
                <a:ext uri="{FF2B5EF4-FFF2-40B4-BE49-F238E27FC236}">
                  <a16:creationId xmlns:a16="http://schemas.microsoft.com/office/drawing/2014/main" id="{68EE6D2F-F7FE-D246-352B-E51075160ECA}"/>
                </a:ext>
              </a:extLst>
            </p:cNvPr>
            <p:cNvSpPr/>
            <p:nvPr/>
          </p:nvSpPr>
          <p:spPr>
            <a:xfrm>
              <a:off x="5092377" y="444170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4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4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3" name="Freeform: Shape 492">
              <a:extLst>
                <a:ext uri="{FF2B5EF4-FFF2-40B4-BE49-F238E27FC236}">
                  <a16:creationId xmlns:a16="http://schemas.microsoft.com/office/drawing/2014/main" id="{FFB977F8-4807-FE97-2D56-D33FFF16871F}"/>
                </a:ext>
              </a:extLst>
            </p:cNvPr>
            <p:cNvSpPr/>
            <p:nvPr/>
          </p:nvSpPr>
          <p:spPr>
            <a:xfrm>
              <a:off x="5092377" y="444170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4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4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4" name="Freeform: Shape 493">
              <a:extLst>
                <a:ext uri="{FF2B5EF4-FFF2-40B4-BE49-F238E27FC236}">
                  <a16:creationId xmlns:a16="http://schemas.microsoft.com/office/drawing/2014/main" id="{CCE979F3-D86A-7EED-9171-CF8773C48D22}"/>
                </a:ext>
              </a:extLst>
            </p:cNvPr>
            <p:cNvSpPr/>
            <p:nvPr/>
          </p:nvSpPr>
          <p:spPr>
            <a:xfrm>
              <a:off x="5035786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7 w 226366"/>
                <a:gd name="connsiteY1" fmla="*/ 10 h 226336"/>
                <a:gd name="connsiteX2" fmla="*/ 226377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7" y="10"/>
                  </a:lnTo>
                  <a:lnTo>
                    <a:pt x="226377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5" name="Freeform: Shape 494">
              <a:extLst>
                <a:ext uri="{FF2B5EF4-FFF2-40B4-BE49-F238E27FC236}">
                  <a16:creationId xmlns:a16="http://schemas.microsoft.com/office/drawing/2014/main" id="{7BFB32CA-D9C7-3A86-3496-4567EEC50DBA}"/>
                </a:ext>
              </a:extLst>
            </p:cNvPr>
            <p:cNvSpPr/>
            <p:nvPr/>
          </p:nvSpPr>
          <p:spPr>
            <a:xfrm>
              <a:off x="5035786" y="48377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7 w 226366"/>
                <a:gd name="connsiteY1" fmla="*/ 10 h 226336"/>
                <a:gd name="connsiteX2" fmla="*/ 226377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7" y="10"/>
                  </a:lnTo>
                  <a:lnTo>
                    <a:pt x="226377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6" name="Freeform: Shape 495">
              <a:extLst>
                <a:ext uri="{FF2B5EF4-FFF2-40B4-BE49-F238E27FC236}">
                  <a16:creationId xmlns:a16="http://schemas.microsoft.com/office/drawing/2014/main" id="{6EF39823-3EF1-5BE8-4DEE-BF407C29E892}"/>
                </a:ext>
              </a:extLst>
            </p:cNvPr>
            <p:cNvSpPr/>
            <p:nvPr/>
          </p:nvSpPr>
          <p:spPr>
            <a:xfrm>
              <a:off x="5092377" y="489437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4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4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7" name="Freeform: Shape 496">
              <a:extLst>
                <a:ext uri="{FF2B5EF4-FFF2-40B4-BE49-F238E27FC236}">
                  <a16:creationId xmlns:a16="http://schemas.microsoft.com/office/drawing/2014/main" id="{057BB4C7-89BF-7B97-33CF-0DD83D0CF64C}"/>
                </a:ext>
              </a:extLst>
            </p:cNvPr>
            <p:cNvSpPr/>
            <p:nvPr/>
          </p:nvSpPr>
          <p:spPr>
            <a:xfrm>
              <a:off x="5092377" y="489437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4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4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8" name="Freeform: Shape 497">
              <a:extLst>
                <a:ext uri="{FF2B5EF4-FFF2-40B4-BE49-F238E27FC236}">
                  <a16:creationId xmlns:a16="http://schemas.microsoft.com/office/drawing/2014/main" id="{FDE3BBDA-983C-D2C2-D6AB-33F5E5E127D9}"/>
                </a:ext>
              </a:extLst>
            </p:cNvPr>
            <p:cNvSpPr/>
            <p:nvPr/>
          </p:nvSpPr>
          <p:spPr>
            <a:xfrm>
              <a:off x="5035786" y="50641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7 w 226366"/>
                <a:gd name="connsiteY1" fmla="*/ 10 h 226336"/>
                <a:gd name="connsiteX2" fmla="*/ 226377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7" y="10"/>
                  </a:lnTo>
                  <a:lnTo>
                    <a:pt x="226377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9" name="Freeform: Shape 498">
              <a:extLst>
                <a:ext uri="{FF2B5EF4-FFF2-40B4-BE49-F238E27FC236}">
                  <a16:creationId xmlns:a16="http://schemas.microsoft.com/office/drawing/2014/main" id="{92DFADC2-F6E9-D99C-1AD9-12EF20E2EF03}"/>
                </a:ext>
              </a:extLst>
            </p:cNvPr>
            <p:cNvSpPr/>
            <p:nvPr/>
          </p:nvSpPr>
          <p:spPr>
            <a:xfrm>
              <a:off x="5092377" y="512071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4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4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0" name="Freeform: Shape 499">
              <a:extLst>
                <a:ext uri="{FF2B5EF4-FFF2-40B4-BE49-F238E27FC236}">
                  <a16:creationId xmlns:a16="http://schemas.microsoft.com/office/drawing/2014/main" id="{78F8B9A5-8335-ED68-9D74-14520B579DEA}"/>
                </a:ext>
              </a:extLst>
            </p:cNvPr>
            <p:cNvSpPr/>
            <p:nvPr/>
          </p:nvSpPr>
          <p:spPr>
            <a:xfrm>
              <a:off x="5092377" y="512071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4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4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1" name="Freeform: Shape 500">
              <a:extLst>
                <a:ext uri="{FF2B5EF4-FFF2-40B4-BE49-F238E27FC236}">
                  <a16:creationId xmlns:a16="http://schemas.microsoft.com/office/drawing/2014/main" id="{C4E5257B-BB76-C309-D0ED-7756DA2BE798}"/>
                </a:ext>
              </a:extLst>
            </p:cNvPr>
            <p:cNvSpPr/>
            <p:nvPr/>
          </p:nvSpPr>
          <p:spPr>
            <a:xfrm>
              <a:off x="5035786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7 w 226366"/>
                <a:gd name="connsiteY1" fmla="*/ 10 h 226336"/>
                <a:gd name="connsiteX2" fmla="*/ 226377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7" y="10"/>
                  </a:lnTo>
                  <a:lnTo>
                    <a:pt x="226377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2" name="Freeform: Shape 501">
              <a:extLst>
                <a:ext uri="{FF2B5EF4-FFF2-40B4-BE49-F238E27FC236}">
                  <a16:creationId xmlns:a16="http://schemas.microsoft.com/office/drawing/2014/main" id="{0AC6DFF9-313C-7BAE-1D05-1147FE08F758}"/>
                </a:ext>
              </a:extLst>
            </p:cNvPr>
            <p:cNvSpPr/>
            <p:nvPr/>
          </p:nvSpPr>
          <p:spPr>
            <a:xfrm>
              <a:off x="5092377" y="5347048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4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4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3" name="Freeform: Shape 502">
              <a:extLst>
                <a:ext uri="{FF2B5EF4-FFF2-40B4-BE49-F238E27FC236}">
                  <a16:creationId xmlns:a16="http://schemas.microsoft.com/office/drawing/2014/main" id="{293609F0-0F7D-233F-D655-9162FEA93985}"/>
                </a:ext>
              </a:extLst>
            </p:cNvPr>
            <p:cNvSpPr/>
            <p:nvPr/>
          </p:nvSpPr>
          <p:spPr>
            <a:xfrm>
              <a:off x="5092377" y="5347048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4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4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4" name="Freeform: Shape 503">
              <a:extLst>
                <a:ext uri="{FF2B5EF4-FFF2-40B4-BE49-F238E27FC236}">
                  <a16:creationId xmlns:a16="http://schemas.microsoft.com/office/drawing/2014/main" id="{602454E4-D00E-BF7B-7195-B6E0634380D8}"/>
                </a:ext>
              </a:extLst>
            </p:cNvPr>
            <p:cNvSpPr/>
            <p:nvPr/>
          </p:nvSpPr>
          <p:spPr>
            <a:xfrm>
              <a:off x="5035786" y="55168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7 w 226366"/>
                <a:gd name="connsiteY1" fmla="*/ 10 h 226336"/>
                <a:gd name="connsiteX2" fmla="*/ 226377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7" y="10"/>
                  </a:lnTo>
                  <a:lnTo>
                    <a:pt x="226377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5" name="Freeform: Shape 504">
              <a:extLst>
                <a:ext uri="{FF2B5EF4-FFF2-40B4-BE49-F238E27FC236}">
                  <a16:creationId xmlns:a16="http://schemas.microsoft.com/office/drawing/2014/main" id="{E742F9A9-9771-C799-E18D-340567D8B019}"/>
                </a:ext>
              </a:extLst>
            </p:cNvPr>
            <p:cNvSpPr/>
            <p:nvPr/>
          </p:nvSpPr>
          <p:spPr>
            <a:xfrm>
              <a:off x="5035786" y="574313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7 w 226366"/>
                <a:gd name="connsiteY1" fmla="*/ 10 h 226336"/>
                <a:gd name="connsiteX2" fmla="*/ 226377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7" y="10"/>
                  </a:lnTo>
                  <a:lnTo>
                    <a:pt x="226377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6" name="Freeform: Shape 505">
              <a:extLst>
                <a:ext uri="{FF2B5EF4-FFF2-40B4-BE49-F238E27FC236}">
                  <a16:creationId xmlns:a16="http://schemas.microsoft.com/office/drawing/2014/main" id="{4D6E7582-EDC1-4B34-AFC8-421F4A5C7CAC}"/>
                </a:ext>
              </a:extLst>
            </p:cNvPr>
            <p:cNvSpPr/>
            <p:nvPr/>
          </p:nvSpPr>
          <p:spPr>
            <a:xfrm>
              <a:off x="5092377" y="579972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4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4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7" name="Freeform: Shape 506">
              <a:extLst>
                <a:ext uri="{FF2B5EF4-FFF2-40B4-BE49-F238E27FC236}">
                  <a16:creationId xmlns:a16="http://schemas.microsoft.com/office/drawing/2014/main" id="{D952CCFF-2081-C56E-8CB4-0A81418A4C3A}"/>
                </a:ext>
              </a:extLst>
            </p:cNvPr>
            <p:cNvSpPr/>
            <p:nvPr/>
          </p:nvSpPr>
          <p:spPr>
            <a:xfrm>
              <a:off x="5092377" y="579972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4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4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8" name="Freeform: Shape 507">
              <a:extLst>
                <a:ext uri="{FF2B5EF4-FFF2-40B4-BE49-F238E27FC236}">
                  <a16:creationId xmlns:a16="http://schemas.microsoft.com/office/drawing/2014/main" id="{8C2A6CEA-F70F-54A2-64EA-AFBA2FAECF91}"/>
                </a:ext>
              </a:extLst>
            </p:cNvPr>
            <p:cNvSpPr/>
            <p:nvPr/>
          </p:nvSpPr>
          <p:spPr>
            <a:xfrm>
              <a:off x="5035786" y="596947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7 w 226366"/>
                <a:gd name="connsiteY1" fmla="*/ 10 h 226336"/>
                <a:gd name="connsiteX2" fmla="*/ 226377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7" y="10"/>
                  </a:lnTo>
                  <a:lnTo>
                    <a:pt x="226377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9" name="Freeform: Shape 508">
              <a:extLst>
                <a:ext uri="{FF2B5EF4-FFF2-40B4-BE49-F238E27FC236}">
                  <a16:creationId xmlns:a16="http://schemas.microsoft.com/office/drawing/2014/main" id="{84B01E93-21E9-8420-FB28-31D6FEC82D66}"/>
                </a:ext>
              </a:extLst>
            </p:cNvPr>
            <p:cNvSpPr/>
            <p:nvPr/>
          </p:nvSpPr>
          <p:spPr>
            <a:xfrm>
              <a:off x="5084295" y="6017978"/>
              <a:ext cx="129351" cy="129328"/>
            </a:xfrm>
            <a:custGeom>
              <a:avLst/>
              <a:gdLst>
                <a:gd name="connsiteX0" fmla="*/ 129361 w 129351"/>
                <a:gd name="connsiteY0" fmla="*/ 64674 h 129328"/>
                <a:gd name="connsiteX1" fmla="*/ 64684 w 129351"/>
                <a:gd name="connsiteY1" fmla="*/ 129339 h 129328"/>
                <a:gd name="connsiteX2" fmla="*/ 10 w 129351"/>
                <a:gd name="connsiteY2" fmla="*/ 64674 h 129328"/>
                <a:gd name="connsiteX3" fmla="*/ 64684 w 129351"/>
                <a:gd name="connsiteY3" fmla="*/ 10 h 129328"/>
                <a:gd name="connsiteX4" fmla="*/ 129361 w 129351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28">
                  <a:moveTo>
                    <a:pt x="129361" y="64674"/>
                  </a:moveTo>
                  <a:cubicBezTo>
                    <a:pt x="129361" y="100390"/>
                    <a:pt x="100402" y="129339"/>
                    <a:pt x="64684" y="129339"/>
                  </a:cubicBezTo>
                  <a:cubicBezTo>
                    <a:pt x="28965" y="129339"/>
                    <a:pt x="10" y="100390"/>
                    <a:pt x="10" y="64674"/>
                  </a:cubicBezTo>
                  <a:cubicBezTo>
                    <a:pt x="10" y="28958"/>
                    <a:pt x="28965" y="10"/>
                    <a:pt x="64684" y="10"/>
                  </a:cubicBezTo>
                  <a:cubicBezTo>
                    <a:pt x="100402" y="10"/>
                    <a:pt x="129361" y="28958"/>
                    <a:pt x="129361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0" name="Freeform: Shape 509">
              <a:extLst>
                <a:ext uri="{FF2B5EF4-FFF2-40B4-BE49-F238E27FC236}">
                  <a16:creationId xmlns:a16="http://schemas.microsoft.com/office/drawing/2014/main" id="{AE50AC10-036D-ED6A-2420-161BC254AC82}"/>
                </a:ext>
              </a:extLst>
            </p:cNvPr>
            <p:cNvSpPr/>
            <p:nvPr/>
          </p:nvSpPr>
          <p:spPr>
            <a:xfrm>
              <a:off x="5262153" y="4158780"/>
              <a:ext cx="226366" cy="226337"/>
            </a:xfrm>
            <a:custGeom>
              <a:avLst/>
              <a:gdLst>
                <a:gd name="connsiteX0" fmla="*/ 10 w 226366"/>
                <a:gd name="connsiteY0" fmla="*/ 10 h 226337"/>
                <a:gd name="connsiteX1" fmla="*/ 226376 w 226366"/>
                <a:gd name="connsiteY1" fmla="*/ 10 h 226337"/>
                <a:gd name="connsiteX2" fmla="*/ 226376 w 226366"/>
                <a:gd name="connsiteY2" fmla="*/ 226347 h 226337"/>
                <a:gd name="connsiteX3" fmla="*/ 10 w 226366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7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1" name="Freeform: Shape 510">
              <a:extLst>
                <a:ext uri="{FF2B5EF4-FFF2-40B4-BE49-F238E27FC236}">
                  <a16:creationId xmlns:a16="http://schemas.microsoft.com/office/drawing/2014/main" id="{8C660334-C475-7956-D1FC-54D7414CA6B5}"/>
                </a:ext>
              </a:extLst>
            </p:cNvPr>
            <p:cNvSpPr/>
            <p:nvPr/>
          </p:nvSpPr>
          <p:spPr>
            <a:xfrm>
              <a:off x="5318744" y="42153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9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9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2" name="Freeform: Shape 511">
              <a:extLst>
                <a:ext uri="{FF2B5EF4-FFF2-40B4-BE49-F238E27FC236}">
                  <a16:creationId xmlns:a16="http://schemas.microsoft.com/office/drawing/2014/main" id="{7B96DEF9-4567-F048-C664-D1A2AB2E5204}"/>
                </a:ext>
              </a:extLst>
            </p:cNvPr>
            <p:cNvSpPr/>
            <p:nvPr/>
          </p:nvSpPr>
          <p:spPr>
            <a:xfrm>
              <a:off x="5318744" y="4215365"/>
              <a:ext cx="113183" cy="113168"/>
            </a:xfrm>
            <a:custGeom>
              <a:avLst/>
              <a:gdLst>
                <a:gd name="connsiteX0" fmla="*/ 10 w 113183"/>
                <a:gd name="connsiteY0" fmla="*/ 113179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9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3" name="Freeform: Shape 512">
              <a:extLst>
                <a:ext uri="{FF2B5EF4-FFF2-40B4-BE49-F238E27FC236}">
                  <a16:creationId xmlns:a16="http://schemas.microsoft.com/office/drawing/2014/main" id="{6545821C-04D2-0B6E-A58A-B049FD293D25}"/>
                </a:ext>
              </a:extLst>
            </p:cNvPr>
            <p:cNvSpPr/>
            <p:nvPr/>
          </p:nvSpPr>
          <p:spPr>
            <a:xfrm>
              <a:off x="5262153" y="43851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4" name="Freeform: Shape 513">
              <a:extLst>
                <a:ext uri="{FF2B5EF4-FFF2-40B4-BE49-F238E27FC236}">
                  <a16:creationId xmlns:a16="http://schemas.microsoft.com/office/drawing/2014/main" id="{B7AAF2DE-C16A-BD52-40A0-7115D2FEC1B9}"/>
                </a:ext>
              </a:extLst>
            </p:cNvPr>
            <p:cNvSpPr/>
            <p:nvPr/>
          </p:nvSpPr>
          <p:spPr>
            <a:xfrm>
              <a:off x="5262153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5" name="Freeform: Shape 514">
              <a:extLst>
                <a:ext uri="{FF2B5EF4-FFF2-40B4-BE49-F238E27FC236}">
                  <a16:creationId xmlns:a16="http://schemas.microsoft.com/office/drawing/2014/main" id="{2EEC483C-CAE5-BE86-313E-B061133EE69A}"/>
                </a:ext>
              </a:extLst>
            </p:cNvPr>
            <p:cNvSpPr/>
            <p:nvPr/>
          </p:nvSpPr>
          <p:spPr>
            <a:xfrm>
              <a:off x="5318744" y="4668038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6" name="Freeform: Shape 515">
              <a:extLst>
                <a:ext uri="{FF2B5EF4-FFF2-40B4-BE49-F238E27FC236}">
                  <a16:creationId xmlns:a16="http://schemas.microsoft.com/office/drawing/2014/main" id="{81A37B79-64DC-C371-3B13-DF6E96392CDD}"/>
                </a:ext>
              </a:extLst>
            </p:cNvPr>
            <p:cNvSpPr/>
            <p:nvPr/>
          </p:nvSpPr>
          <p:spPr>
            <a:xfrm>
              <a:off x="5318744" y="4668038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7" name="Freeform: Shape 516">
              <a:extLst>
                <a:ext uri="{FF2B5EF4-FFF2-40B4-BE49-F238E27FC236}">
                  <a16:creationId xmlns:a16="http://schemas.microsoft.com/office/drawing/2014/main" id="{4CD8568F-DA4F-D255-733F-2D1E647F4177}"/>
                </a:ext>
              </a:extLst>
            </p:cNvPr>
            <p:cNvSpPr/>
            <p:nvPr/>
          </p:nvSpPr>
          <p:spPr>
            <a:xfrm>
              <a:off x="5262153" y="48377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8" name="Freeform: Shape 517">
              <a:extLst>
                <a:ext uri="{FF2B5EF4-FFF2-40B4-BE49-F238E27FC236}">
                  <a16:creationId xmlns:a16="http://schemas.microsoft.com/office/drawing/2014/main" id="{87B2AC9A-3F52-858C-31A1-4669B73CC4F6}"/>
                </a:ext>
              </a:extLst>
            </p:cNvPr>
            <p:cNvSpPr/>
            <p:nvPr/>
          </p:nvSpPr>
          <p:spPr>
            <a:xfrm>
              <a:off x="5262153" y="50641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9" name="Freeform: Shape 518">
              <a:extLst>
                <a:ext uri="{FF2B5EF4-FFF2-40B4-BE49-F238E27FC236}">
                  <a16:creationId xmlns:a16="http://schemas.microsoft.com/office/drawing/2014/main" id="{8A361283-1D36-613A-FFC7-359F6226CD19}"/>
                </a:ext>
              </a:extLst>
            </p:cNvPr>
            <p:cNvSpPr/>
            <p:nvPr/>
          </p:nvSpPr>
          <p:spPr>
            <a:xfrm>
              <a:off x="5310662" y="5112630"/>
              <a:ext cx="129351" cy="129334"/>
            </a:xfrm>
            <a:custGeom>
              <a:avLst/>
              <a:gdLst>
                <a:gd name="connsiteX0" fmla="*/ 129361 w 129351"/>
                <a:gd name="connsiteY0" fmla="*/ 64676 h 129334"/>
                <a:gd name="connsiteX1" fmla="*/ 64684 w 129351"/>
                <a:gd name="connsiteY1" fmla="*/ 129344 h 129334"/>
                <a:gd name="connsiteX2" fmla="*/ 10 w 129351"/>
                <a:gd name="connsiteY2" fmla="*/ 64676 h 129334"/>
                <a:gd name="connsiteX3" fmla="*/ 64684 w 129351"/>
                <a:gd name="connsiteY3" fmla="*/ 10 h 129334"/>
                <a:gd name="connsiteX4" fmla="*/ 129361 w 129351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1" y="64676"/>
                  </a:moveTo>
                  <a:cubicBezTo>
                    <a:pt x="129361" y="100389"/>
                    <a:pt x="100402" y="129344"/>
                    <a:pt x="64684" y="129344"/>
                  </a:cubicBezTo>
                  <a:cubicBezTo>
                    <a:pt x="28965" y="129344"/>
                    <a:pt x="10" y="100389"/>
                    <a:pt x="10" y="64676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2" y="10"/>
                    <a:pt x="129361" y="28961"/>
                    <a:pt x="129361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0" name="Freeform: Shape 519">
              <a:extLst>
                <a:ext uri="{FF2B5EF4-FFF2-40B4-BE49-F238E27FC236}">
                  <a16:creationId xmlns:a16="http://schemas.microsoft.com/office/drawing/2014/main" id="{B637670C-DDCD-27E9-DBF7-D8D3EA1575E9}"/>
                </a:ext>
              </a:extLst>
            </p:cNvPr>
            <p:cNvSpPr/>
            <p:nvPr/>
          </p:nvSpPr>
          <p:spPr>
            <a:xfrm>
              <a:off x="5262153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1" name="Freeform: Shape 520">
              <a:extLst>
                <a:ext uri="{FF2B5EF4-FFF2-40B4-BE49-F238E27FC236}">
                  <a16:creationId xmlns:a16="http://schemas.microsoft.com/office/drawing/2014/main" id="{03B77E05-B122-CACC-5A7D-C60E3AE9445F}"/>
                </a:ext>
              </a:extLst>
            </p:cNvPr>
            <p:cNvSpPr/>
            <p:nvPr/>
          </p:nvSpPr>
          <p:spPr>
            <a:xfrm>
              <a:off x="5262153" y="55168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2" name="Freeform: Shape 521">
              <a:extLst>
                <a:ext uri="{FF2B5EF4-FFF2-40B4-BE49-F238E27FC236}">
                  <a16:creationId xmlns:a16="http://schemas.microsoft.com/office/drawing/2014/main" id="{AA0F61AE-BEF3-A53A-C2BE-EC8A3AFAC5F1}"/>
                </a:ext>
              </a:extLst>
            </p:cNvPr>
            <p:cNvSpPr/>
            <p:nvPr/>
          </p:nvSpPr>
          <p:spPr>
            <a:xfrm>
              <a:off x="5310662" y="5565305"/>
              <a:ext cx="129351" cy="129328"/>
            </a:xfrm>
            <a:custGeom>
              <a:avLst/>
              <a:gdLst>
                <a:gd name="connsiteX0" fmla="*/ 129361 w 129351"/>
                <a:gd name="connsiteY0" fmla="*/ 64674 h 129328"/>
                <a:gd name="connsiteX1" fmla="*/ 64684 w 129351"/>
                <a:gd name="connsiteY1" fmla="*/ 129339 h 129328"/>
                <a:gd name="connsiteX2" fmla="*/ 10 w 129351"/>
                <a:gd name="connsiteY2" fmla="*/ 64674 h 129328"/>
                <a:gd name="connsiteX3" fmla="*/ 64684 w 129351"/>
                <a:gd name="connsiteY3" fmla="*/ 10 h 129328"/>
                <a:gd name="connsiteX4" fmla="*/ 129361 w 129351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28">
                  <a:moveTo>
                    <a:pt x="129361" y="64674"/>
                  </a:moveTo>
                  <a:cubicBezTo>
                    <a:pt x="129361" y="100390"/>
                    <a:pt x="100402" y="129339"/>
                    <a:pt x="64684" y="129339"/>
                  </a:cubicBezTo>
                  <a:cubicBezTo>
                    <a:pt x="28965" y="129339"/>
                    <a:pt x="10" y="100390"/>
                    <a:pt x="10" y="64674"/>
                  </a:cubicBezTo>
                  <a:cubicBezTo>
                    <a:pt x="10" y="28958"/>
                    <a:pt x="28965" y="10"/>
                    <a:pt x="64684" y="10"/>
                  </a:cubicBezTo>
                  <a:cubicBezTo>
                    <a:pt x="100402" y="10"/>
                    <a:pt x="129361" y="28958"/>
                    <a:pt x="129361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3" name="Freeform: Shape 522">
              <a:extLst>
                <a:ext uri="{FF2B5EF4-FFF2-40B4-BE49-F238E27FC236}">
                  <a16:creationId xmlns:a16="http://schemas.microsoft.com/office/drawing/2014/main" id="{2EAF93EF-03A7-A2E1-C0B4-E374DB8BF514}"/>
                </a:ext>
              </a:extLst>
            </p:cNvPr>
            <p:cNvSpPr/>
            <p:nvPr/>
          </p:nvSpPr>
          <p:spPr>
            <a:xfrm>
              <a:off x="5262153" y="574313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4" name="Freeform: Shape 523">
              <a:extLst>
                <a:ext uri="{FF2B5EF4-FFF2-40B4-BE49-F238E27FC236}">
                  <a16:creationId xmlns:a16="http://schemas.microsoft.com/office/drawing/2014/main" id="{4FD0B834-CA74-AE1C-4DCB-6712B6A36183}"/>
                </a:ext>
              </a:extLst>
            </p:cNvPr>
            <p:cNvSpPr/>
            <p:nvPr/>
          </p:nvSpPr>
          <p:spPr>
            <a:xfrm>
              <a:off x="5310662" y="5791641"/>
              <a:ext cx="129351" cy="129328"/>
            </a:xfrm>
            <a:custGeom>
              <a:avLst/>
              <a:gdLst>
                <a:gd name="connsiteX0" fmla="*/ 129361 w 129351"/>
                <a:gd name="connsiteY0" fmla="*/ 64674 h 129328"/>
                <a:gd name="connsiteX1" fmla="*/ 64684 w 129351"/>
                <a:gd name="connsiteY1" fmla="*/ 129339 h 129328"/>
                <a:gd name="connsiteX2" fmla="*/ 10 w 129351"/>
                <a:gd name="connsiteY2" fmla="*/ 64674 h 129328"/>
                <a:gd name="connsiteX3" fmla="*/ 64684 w 129351"/>
                <a:gd name="connsiteY3" fmla="*/ 10 h 129328"/>
                <a:gd name="connsiteX4" fmla="*/ 129361 w 129351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28">
                  <a:moveTo>
                    <a:pt x="129361" y="64674"/>
                  </a:moveTo>
                  <a:cubicBezTo>
                    <a:pt x="129361" y="100390"/>
                    <a:pt x="100402" y="129339"/>
                    <a:pt x="64684" y="129339"/>
                  </a:cubicBezTo>
                  <a:cubicBezTo>
                    <a:pt x="28965" y="129339"/>
                    <a:pt x="10" y="100390"/>
                    <a:pt x="10" y="64674"/>
                  </a:cubicBezTo>
                  <a:cubicBezTo>
                    <a:pt x="10" y="28958"/>
                    <a:pt x="28965" y="10"/>
                    <a:pt x="64684" y="10"/>
                  </a:cubicBezTo>
                  <a:cubicBezTo>
                    <a:pt x="100402" y="10"/>
                    <a:pt x="129361" y="28958"/>
                    <a:pt x="129361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5" name="Freeform: Shape 524">
              <a:extLst>
                <a:ext uri="{FF2B5EF4-FFF2-40B4-BE49-F238E27FC236}">
                  <a16:creationId xmlns:a16="http://schemas.microsoft.com/office/drawing/2014/main" id="{517EB2A8-04F4-5735-6D8C-5472212814AD}"/>
                </a:ext>
              </a:extLst>
            </p:cNvPr>
            <p:cNvSpPr/>
            <p:nvPr/>
          </p:nvSpPr>
          <p:spPr>
            <a:xfrm>
              <a:off x="5262153" y="596947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6" name="Freeform: Shape 525">
              <a:extLst>
                <a:ext uri="{FF2B5EF4-FFF2-40B4-BE49-F238E27FC236}">
                  <a16:creationId xmlns:a16="http://schemas.microsoft.com/office/drawing/2014/main" id="{31C033D2-1E29-FAC0-725D-6D439E502706}"/>
                </a:ext>
              </a:extLst>
            </p:cNvPr>
            <p:cNvSpPr/>
            <p:nvPr/>
          </p:nvSpPr>
          <p:spPr>
            <a:xfrm>
              <a:off x="5310662" y="6017978"/>
              <a:ext cx="129351" cy="129328"/>
            </a:xfrm>
            <a:custGeom>
              <a:avLst/>
              <a:gdLst>
                <a:gd name="connsiteX0" fmla="*/ 129361 w 129351"/>
                <a:gd name="connsiteY0" fmla="*/ 64674 h 129328"/>
                <a:gd name="connsiteX1" fmla="*/ 64684 w 129351"/>
                <a:gd name="connsiteY1" fmla="*/ 129339 h 129328"/>
                <a:gd name="connsiteX2" fmla="*/ 10 w 129351"/>
                <a:gd name="connsiteY2" fmla="*/ 64674 h 129328"/>
                <a:gd name="connsiteX3" fmla="*/ 64684 w 129351"/>
                <a:gd name="connsiteY3" fmla="*/ 10 h 129328"/>
                <a:gd name="connsiteX4" fmla="*/ 129361 w 129351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28">
                  <a:moveTo>
                    <a:pt x="129361" y="64674"/>
                  </a:moveTo>
                  <a:cubicBezTo>
                    <a:pt x="129361" y="100390"/>
                    <a:pt x="100402" y="129339"/>
                    <a:pt x="64684" y="129339"/>
                  </a:cubicBezTo>
                  <a:cubicBezTo>
                    <a:pt x="28965" y="129339"/>
                    <a:pt x="10" y="100390"/>
                    <a:pt x="10" y="64674"/>
                  </a:cubicBezTo>
                  <a:cubicBezTo>
                    <a:pt x="10" y="28958"/>
                    <a:pt x="28965" y="10"/>
                    <a:pt x="64684" y="10"/>
                  </a:cubicBezTo>
                  <a:cubicBezTo>
                    <a:pt x="100402" y="10"/>
                    <a:pt x="129361" y="28958"/>
                    <a:pt x="129361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7" name="Freeform: Shape 526">
              <a:extLst>
                <a:ext uri="{FF2B5EF4-FFF2-40B4-BE49-F238E27FC236}">
                  <a16:creationId xmlns:a16="http://schemas.microsoft.com/office/drawing/2014/main" id="{78D130DF-2859-4EDB-DF91-D0A0D5C7935F}"/>
                </a:ext>
              </a:extLst>
            </p:cNvPr>
            <p:cNvSpPr/>
            <p:nvPr/>
          </p:nvSpPr>
          <p:spPr>
            <a:xfrm>
              <a:off x="5262153" y="619581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8" name="Freeform: Shape 527">
              <a:extLst>
                <a:ext uri="{FF2B5EF4-FFF2-40B4-BE49-F238E27FC236}">
                  <a16:creationId xmlns:a16="http://schemas.microsoft.com/office/drawing/2014/main" id="{0BF54EC9-881D-570F-EB6B-DD87FDFCD9E1}"/>
                </a:ext>
              </a:extLst>
            </p:cNvPr>
            <p:cNvSpPr/>
            <p:nvPr/>
          </p:nvSpPr>
          <p:spPr>
            <a:xfrm>
              <a:off x="5488519" y="4158780"/>
              <a:ext cx="226366" cy="226337"/>
            </a:xfrm>
            <a:custGeom>
              <a:avLst/>
              <a:gdLst>
                <a:gd name="connsiteX0" fmla="*/ 10 w 226366"/>
                <a:gd name="connsiteY0" fmla="*/ 10 h 226337"/>
                <a:gd name="connsiteX1" fmla="*/ 226376 w 226366"/>
                <a:gd name="connsiteY1" fmla="*/ 10 h 226337"/>
                <a:gd name="connsiteX2" fmla="*/ 226376 w 226366"/>
                <a:gd name="connsiteY2" fmla="*/ 226347 h 226337"/>
                <a:gd name="connsiteX3" fmla="*/ 10 w 226366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7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9" name="Freeform: Shape 528">
              <a:extLst>
                <a:ext uri="{FF2B5EF4-FFF2-40B4-BE49-F238E27FC236}">
                  <a16:creationId xmlns:a16="http://schemas.microsoft.com/office/drawing/2014/main" id="{FCEE18AA-8050-C7AA-258E-FCA68A0AA088}"/>
                </a:ext>
              </a:extLst>
            </p:cNvPr>
            <p:cNvSpPr/>
            <p:nvPr/>
          </p:nvSpPr>
          <p:spPr>
            <a:xfrm>
              <a:off x="5545110" y="42153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9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9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0" name="Freeform: Shape 529">
              <a:extLst>
                <a:ext uri="{FF2B5EF4-FFF2-40B4-BE49-F238E27FC236}">
                  <a16:creationId xmlns:a16="http://schemas.microsoft.com/office/drawing/2014/main" id="{B0CA2905-17B7-22D1-449C-54E4696113D1}"/>
                </a:ext>
              </a:extLst>
            </p:cNvPr>
            <p:cNvSpPr/>
            <p:nvPr/>
          </p:nvSpPr>
          <p:spPr>
            <a:xfrm>
              <a:off x="5545110" y="4215365"/>
              <a:ext cx="113183" cy="113168"/>
            </a:xfrm>
            <a:custGeom>
              <a:avLst/>
              <a:gdLst>
                <a:gd name="connsiteX0" fmla="*/ 10 w 113183"/>
                <a:gd name="connsiteY0" fmla="*/ 113179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9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1" name="Freeform: Shape 530">
              <a:extLst>
                <a:ext uri="{FF2B5EF4-FFF2-40B4-BE49-F238E27FC236}">
                  <a16:creationId xmlns:a16="http://schemas.microsoft.com/office/drawing/2014/main" id="{49CB3884-0B1C-03D7-D206-DAF535C481D4}"/>
                </a:ext>
              </a:extLst>
            </p:cNvPr>
            <p:cNvSpPr/>
            <p:nvPr/>
          </p:nvSpPr>
          <p:spPr>
            <a:xfrm>
              <a:off x="5488519" y="43851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2" name="Freeform: Shape 531">
              <a:extLst>
                <a:ext uri="{FF2B5EF4-FFF2-40B4-BE49-F238E27FC236}">
                  <a16:creationId xmlns:a16="http://schemas.microsoft.com/office/drawing/2014/main" id="{ECE1FF54-F398-CEE8-7956-173EEE92AD95}"/>
                </a:ext>
              </a:extLst>
            </p:cNvPr>
            <p:cNvSpPr/>
            <p:nvPr/>
          </p:nvSpPr>
          <p:spPr>
            <a:xfrm>
              <a:off x="5488519" y="596947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3" name="Freeform: Shape 532">
              <a:extLst>
                <a:ext uri="{FF2B5EF4-FFF2-40B4-BE49-F238E27FC236}">
                  <a16:creationId xmlns:a16="http://schemas.microsoft.com/office/drawing/2014/main" id="{60F0D608-F229-5ABB-07B9-8AF74D84C45F}"/>
                </a:ext>
              </a:extLst>
            </p:cNvPr>
            <p:cNvSpPr/>
            <p:nvPr/>
          </p:nvSpPr>
          <p:spPr>
            <a:xfrm>
              <a:off x="5488519" y="619581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4" name="Freeform: Shape 533">
              <a:extLst>
                <a:ext uri="{FF2B5EF4-FFF2-40B4-BE49-F238E27FC236}">
                  <a16:creationId xmlns:a16="http://schemas.microsoft.com/office/drawing/2014/main" id="{2631E57B-BC15-1456-1A17-5B0EE68EFC50}"/>
                </a:ext>
              </a:extLst>
            </p:cNvPr>
            <p:cNvSpPr/>
            <p:nvPr/>
          </p:nvSpPr>
          <p:spPr>
            <a:xfrm>
              <a:off x="5537028" y="6244315"/>
              <a:ext cx="129351" cy="129328"/>
            </a:xfrm>
            <a:custGeom>
              <a:avLst/>
              <a:gdLst>
                <a:gd name="connsiteX0" fmla="*/ 129361 w 129351"/>
                <a:gd name="connsiteY0" fmla="*/ 64674 h 129328"/>
                <a:gd name="connsiteX1" fmla="*/ 64684 w 129351"/>
                <a:gd name="connsiteY1" fmla="*/ 129339 h 129328"/>
                <a:gd name="connsiteX2" fmla="*/ 10 w 129351"/>
                <a:gd name="connsiteY2" fmla="*/ 64674 h 129328"/>
                <a:gd name="connsiteX3" fmla="*/ 64684 w 129351"/>
                <a:gd name="connsiteY3" fmla="*/ 10 h 129328"/>
                <a:gd name="connsiteX4" fmla="*/ 129361 w 129351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28">
                  <a:moveTo>
                    <a:pt x="129361" y="64674"/>
                  </a:moveTo>
                  <a:cubicBezTo>
                    <a:pt x="129361" y="100390"/>
                    <a:pt x="100402" y="129339"/>
                    <a:pt x="64684" y="129339"/>
                  </a:cubicBezTo>
                  <a:cubicBezTo>
                    <a:pt x="28965" y="129339"/>
                    <a:pt x="10" y="100390"/>
                    <a:pt x="10" y="64674"/>
                  </a:cubicBezTo>
                  <a:cubicBezTo>
                    <a:pt x="10" y="28958"/>
                    <a:pt x="28965" y="10"/>
                    <a:pt x="64684" y="10"/>
                  </a:cubicBezTo>
                  <a:cubicBezTo>
                    <a:pt x="100402" y="10"/>
                    <a:pt x="129361" y="28958"/>
                    <a:pt x="129361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5" name="Freeform: Shape 534">
              <a:extLst>
                <a:ext uri="{FF2B5EF4-FFF2-40B4-BE49-F238E27FC236}">
                  <a16:creationId xmlns:a16="http://schemas.microsoft.com/office/drawing/2014/main" id="{694AD4F2-02A3-A993-641A-1CCED3E0D270}"/>
                </a:ext>
              </a:extLst>
            </p:cNvPr>
            <p:cNvSpPr/>
            <p:nvPr/>
          </p:nvSpPr>
          <p:spPr>
            <a:xfrm>
              <a:off x="5714885" y="4158780"/>
              <a:ext cx="226366" cy="226337"/>
            </a:xfrm>
            <a:custGeom>
              <a:avLst/>
              <a:gdLst>
                <a:gd name="connsiteX0" fmla="*/ 10 w 226366"/>
                <a:gd name="connsiteY0" fmla="*/ 10 h 226337"/>
                <a:gd name="connsiteX1" fmla="*/ 226376 w 226366"/>
                <a:gd name="connsiteY1" fmla="*/ 10 h 226337"/>
                <a:gd name="connsiteX2" fmla="*/ 226376 w 226366"/>
                <a:gd name="connsiteY2" fmla="*/ 226347 h 226337"/>
                <a:gd name="connsiteX3" fmla="*/ 10 w 226366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7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6" name="Freeform: Shape 535">
              <a:extLst>
                <a:ext uri="{FF2B5EF4-FFF2-40B4-BE49-F238E27FC236}">
                  <a16:creationId xmlns:a16="http://schemas.microsoft.com/office/drawing/2014/main" id="{B5A074B3-13C6-F3ED-1035-D58644EBC6D2}"/>
                </a:ext>
              </a:extLst>
            </p:cNvPr>
            <p:cNvSpPr/>
            <p:nvPr/>
          </p:nvSpPr>
          <p:spPr>
            <a:xfrm>
              <a:off x="5771477" y="42153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9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9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7" name="Freeform: Shape 536">
              <a:extLst>
                <a:ext uri="{FF2B5EF4-FFF2-40B4-BE49-F238E27FC236}">
                  <a16:creationId xmlns:a16="http://schemas.microsoft.com/office/drawing/2014/main" id="{582495C5-8B82-E6B1-55B8-AA1A09C92193}"/>
                </a:ext>
              </a:extLst>
            </p:cNvPr>
            <p:cNvSpPr/>
            <p:nvPr/>
          </p:nvSpPr>
          <p:spPr>
            <a:xfrm>
              <a:off x="5771477" y="4215365"/>
              <a:ext cx="113183" cy="113168"/>
            </a:xfrm>
            <a:custGeom>
              <a:avLst/>
              <a:gdLst>
                <a:gd name="connsiteX0" fmla="*/ 10 w 113183"/>
                <a:gd name="connsiteY0" fmla="*/ 113179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9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8" name="Freeform: Shape 537">
              <a:extLst>
                <a:ext uri="{FF2B5EF4-FFF2-40B4-BE49-F238E27FC236}">
                  <a16:creationId xmlns:a16="http://schemas.microsoft.com/office/drawing/2014/main" id="{8E6F1862-6892-FD9A-0AC4-F13E08183591}"/>
                </a:ext>
              </a:extLst>
            </p:cNvPr>
            <p:cNvSpPr/>
            <p:nvPr/>
          </p:nvSpPr>
          <p:spPr>
            <a:xfrm>
              <a:off x="5714885" y="43851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9" name="Freeform: Shape 538">
              <a:extLst>
                <a:ext uri="{FF2B5EF4-FFF2-40B4-BE49-F238E27FC236}">
                  <a16:creationId xmlns:a16="http://schemas.microsoft.com/office/drawing/2014/main" id="{AF3221FA-6B70-8D11-09BD-BD6DBFBE8C93}"/>
                </a:ext>
              </a:extLst>
            </p:cNvPr>
            <p:cNvSpPr/>
            <p:nvPr/>
          </p:nvSpPr>
          <p:spPr>
            <a:xfrm>
              <a:off x="5763394" y="4433620"/>
              <a:ext cx="129351" cy="129334"/>
            </a:xfrm>
            <a:custGeom>
              <a:avLst/>
              <a:gdLst>
                <a:gd name="connsiteX0" fmla="*/ 129361 w 129351"/>
                <a:gd name="connsiteY0" fmla="*/ 64676 h 129334"/>
                <a:gd name="connsiteX1" fmla="*/ 64684 w 129351"/>
                <a:gd name="connsiteY1" fmla="*/ 129344 h 129334"/>
                <a:gd name="connsiteX2" fmla="*/ 10 w 129351"/>
                <a:gd name="connsiteY2" fmla="*/ 64676 h 129334"/>
                <a:gd name="connsiteX3" fmla="*/ 64684 w 129351"/>
                <a:gd name="connsiteY3" fmla="*/ 10 h 129334"/>
                <a:gd name="connsiteX4" fmla="*/ 129361 w 129351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1" y="64676"/>
                  </a:moveTo>
                  <a:cubicBezTo>
                    <a:pt x="129361" y="100389"/>
                    <a:pt x="100402" y="129344"/>
                    <a:pt x="64684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4" y="10"/>
                  </a:cubicBezTo>
                  <a:cubicBezTo>
                    <a:pt x="100402" y="10"/>
                    <a:pt x="129361" y="28961"/>
                    <a:pt x="129361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0" name="Freeform: Shape 539">
              <a:extLst>
                <a:ext uri="{FF2B5EF4-FFF2-40B4-BE49-F238E27FC236}">
                  <a16:creationId xmlns:a16="http://schemas.microsoft.com/office/drawing/2014/main" id="{D4F6D1C0-D4A2-4852-3FB9-F454365610E5}"/>
                </a:ext>
              </a:extLst>
            </p:cNvPr>
            <p:cNvSpPr/>
            <p:nvPr/>
          </p:nvSpPr>
          <p:spPr>
            <a:xfrm>
              <a:off x="5714885" y="596947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1" name="Freeform: Shape 540">
              <a:extLst>
                <a:ext uri="{FF2B5EF4-FFF2-40B4-BE49-F238E27FC236}">
                  <a16:creationId xmlns:a16="http://schemas.microsoft.com/office/drawing/2014/main" id="{C8403398-057F-3A26-625F-F577FB895E2D}"/>
                </a:ext>
              </a:extLst>
            </p:cNvPr>
            <p:cNvSpPr/>
            <p:nvPr/>
          </p:nvSpPr>
          <p:spPr>
            <a:xfrm>
              <a:off x="5714885" y="619581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2" name="Freeform: Shape 541">
              <a:extLst>
                <a:ext uri="{FF2B5EF4-FFF2-40B4-BE49-F238E27FC236}">
                  <a16:creationId xmlns:a16="http://schemas.microsoft.com/office/drawing/2014/main" id="{EA4745BF-4125-AB27-066B-246516DD4F0D}"/>
                </a:ext>
              </a:extLst>
            </p:cNvPr>
            <p:cNvSpPr/>
            <p:nvPr/>
          </p:nvSpPr>
          <p:spPr>
            <a:xfrm>
              <a:off x="5763394" y="6244315"/>
              <a:ext cx="129351" cy="129328"/>
            </a:xfrm>
            <a:custGeom>
              <a:avLst/>
              <a:gdLst>
                <a:gd name="connsiteX0" fmla="*/ 129361 w 129351"/>
                <a:gd name="connsiteY0" fmla="*/ 64674 h 129328"/>
                <a:gd name="connsiteX1" fmla="*/ 64684 w 129351"/>
                <a:gd name="connsiteY1" fmla="*/ 129339 h 129328"/>
                <a:gd name="connsiteX2" fmla="*/ 10 w 129351"/>
                <a:gd name="connsiteY2" fmla="*/ 64674 h 129328"/>
                <a:gd name="connsiteX3" fmla="*/ 64684 w 129351"/>
                <a:gd name="connsiteY3" fmla="*/ 10 h 129328"/>
                <a:gd name="connsiteX4" fmla="*/ 129361 w 129351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28">
                  <a:moveTo>
                    <a:pt x="129361" y="64674"/>
                  </a:moveTo>
                  <a:cubicBezTo>
                    <a:pt x="129361" y="100390"/>
                    <a:pt x="100402" y="129339"/>
                    <a:pt x="64684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4" y="10"/>
                  </a:cubicBezTo>
                  <a:cubicBezTo>
                    <a:pt x="100402" y="10"/>
                    <a:pt x="129361" y="28958"/>
                    <a:pt x="129361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3" name="Freeform: Shape 542">
              <a:extLst>
                <a:ext uri="{FF2B5EF4-FFF2-40B4-BE49-F238E27FC236}">
                  <a16:creationId xmlns:a16="http://schemas.microsoft.com/office/drawing/2014/main" id="{A15847BC-B0BA-B401-68DE-D12FAD271079}"/>
                </a:ext>
              </a:extLst>
            </p:cNvPr>
            <p:cNvSpPr/>
            <p:nvPr/>
          </p:nvSpPr>
          <p:spPr>
            <a:xfrm>
              <a:off x="5941251" y="4158780"/>
              <a:ext cx="226366" cy="226337"/>
            </a:xfrm>
            <a:custGeom>
              <a:avLst/>
              <a:gdLst>
                <a:gd name="connsiteX0" fmla="*/ 10 w 226366"/>
                <a:gd name="connsiteY0" fmla="*/ 10 h 226337"/>
                <a:gd name="connsiteX1" fmla="*/ 226376 w 226366"/>
                <a:gd name="connsiteY1" fmla="*/ 10 h 226337"/>
                <a:gd name="connsiteX2" fmla="*/ 226376 w 226366"/>
                <a:gd name="connsiteY2" fmla="*/ 226347 h 226337"/>
                <a:gd name="connsiteX3" fmla="*/ 10 w 226366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7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4" name="Freeform: Shape 543">
              <a:extLst>
                <a:ext uri="{FF2B5EF4-FFF2-40B4-BE49-F238E27FC236}">
                  <a16:creationId xmlns:a16="http://schemas.microsoft.com/office/drawing/2014/main" id="{491249B4-9E63-21C6-791A-D058AD93A536}"/>
                </a:ext>
              </a:extLst>
            </p:cNvPr>
            <p:cNvSpPr/>
            <p:nvPr/>
          </p:nvSpPr>
          <p:spPr>
            <a:xfrm>
              <a:off x="5941251" y="43851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5" name="Freeform: Shape 544">
              <a:extLst>
                <a:ext uri="{FF2B5EF4-FFF2-40B4-BE49-F238E27FC236}">
                  <a16:creationId xmlns:a16="http://schemas.microsoft.com/office/drawing/2014/main" id="{BB50C758-F6D0-6CF7-D82D-E05F389AA762}"/>
                </a:ext>
              </a:extLst>
            </p:cNvPr>
            <p:cNvSpPr/>
            <p:nvPr/>
          </p:nvSpPr>
          <p:spPr>
            <a:xfrm>
              <a:off x="5989760" y="4433620"/>
              <a:ext cx="129351" cy="129334"/>
            </a:xfrm>
            <a:custGeom>
              <a:avLst/>
              <a:gdLst>
                <a:gd name="connsiteX0" fmla="*/ 129361 w 129351"/>
                <a:gd name="connsiteY0" fmla="*/ 64676 h 129334"/>
                <a:gd name="connsiteX1" fmla="*/ 64684 w 129351"/>
                <a:gd name="connsiteY1" fmla="*/ 129344 h 129334"/>
                <a:gd name="connsiteX2" fmla="*/ 10 w 129351"/>
                <a:gd name="connsiteY2" fmla="*/ 64676 h 129334"/>
                <a:gd name="connsiteX3" fmla="*/ 64684 w 129351"/>
                <a:gd name="connsiteY3" fmla="*/ 10 h 129334"/>
                <a:gd name="connsiteX4" fmla="*/ 129361 w 129351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1" y="64676"/>
                  </a:moveTo>
                  <a:cubicBezTo>
                    <a:pt x="129361" y="100389"/>
                    <a:pt x="100402" y="129344"/>
                    <a:pt x="64684" y="129344"/>
                  </a:cubicBezTo>
                  <a:cubicBezTo>
                    <a:pt x="28964" y="129344"/>
                    <a:pt x="10" y="100389"/>
                    <a:pt x="10" y="64676"/>
                  </a:cubicBezTo>
                  <a:cubicBezTo>
                    <a:pt x="10" y="28961"/>
                    <a:pt x="28964" y="10"/>
                    <a:pt x="64684" y="10"/>
                  </a:cubicBezTo>
                  <a:cubicBezTo>
                    <a:pt x="100402" y="10"/>
                    <a:pt x="129361" y="28961"/>
                    <a:pt x="129361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6" name="Freeform: Shape 545">
              <a:extLst>
                <a:ext uri="{FF2B5EF4-FFF2-40B4-BE49-F238E27FC236}">
                  <a16:creationId xmlns:a16="http://schemas.microsoft.com/office/drawing/2014/main" id="{90448B31-72A4-E96F-54A2-82B785AB1BC4}"/>
                </a:ext>
              </a:extLst>
            </p:cNvPr>
            <p:cNvSpPr/>
            <p:nvPr/>
          </p:nvSpPr>
          <p:spPr>
            <a:xfrm>
              <a:off x="5941251" y="596947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7" name="Freeform: Shape 546">
              <a:extLst>
                <a:ext uri="{FF2B5EF4-FFF2-40B4-BE49-F238E27FC236}">
                  <a16:creationId xmlns:a16="http://schemas.microsoft.com/office/drawing/2014/main" id="{DBD47221-2DC5-F2AF-F962-0175DCA74A4C}"/>
                </a:ext>
              </a:extLst>
            </p:cNvPr>
            <p:cNvSpPr/>
            <p:nvPr/>
          </p:nvSpPr>
          <p:spPr>
            <a:xfrm>
              <a:off x="5989760" y="6017978"/>
              <a:ext cx="129351" cy="129328"/>
            </a:xfrm>
            <a:custGeom>
              <a:avLst/>
              <a:gdLst>
                <a:gd name="connsiteX0" fmla="*/ 129361 w 129351"/>
                <a:gd name="connsiteY0" fmla="*/ 64674 h 129328"/>
                <a:gd name="connsiteX1" fmla="*/ 64684 w 129351"/>
                <a:gd name="connsiteY1" fmla="*/ 129339 h 129328"/>
                <a:gd name="connsiteX2" fmla="*/ 10 w 129351"/>
                <a:gd name="connsiteY2" fmla="*/ 64674 h 129328"/>
                <a:gd name="connsiteX3" fmla="*/ 64684 w 129351"/>
                <a:gd name="connsiteY3" fmla="*/ 10 h 129328"/>
                <a:gd name="connsiteX4" fmla="*/ 129361 w 129351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28">
                  <a:moveTo>
                    <a:pt x="129361" y="64674"/>
                  </a:moveTo>
                  <a:cubicBezTo>
                    <a:pt x="129361" y="100390"/>
                    <a:pt x="100402" y="129339"/>
                    <a:pt x="64684" y="129339"/>
                  </a:cubicBezTo>
                  <a:cubicBezTo>
                    <a:pt x="28964" y="129339"/>
                    <a:pt x="10" y="100390"/>
                    <a:pt x="10" y="64674"/>
                  </a:cubicBezTo>
                  <a:cubicBezTo>
                    <a:pt x="10" y="28958"/>
                    <a:pt x="28964" y="10"/>
                    <a:pt x="64684" y="10"/>
                  </a:cubicBezTo>
                  <a:cubicBezTo>
                    <a:pt x="100402" y="10"/>
                    <a:pt x="129361" y="28958"/>
                    <a:pt x="129361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8" name="Freeform: Shape 547">
              <a:extLst>
                <a:ext uri="{FF2B5EF4-FFF2-40B4-BE49-F238E27FC236}">
                  <a16:creationId xmlns:a16="http://schemas.microsoft.com/office/drawing/2014/main" id="{21A958B2-CA1B-1809-F5BC-B70913EEB53E}"/>
                </a:ext>
              </a:extLst>
            </p:cNvPr>
            <p:cNvSpPr/>
            <p:nvPr/>
          </p:nvSpPr>
          <p:spPr>
            <a:xfrm>
              <a:off x="5941251" y="619581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9" name="Freeform: Shape 548">
              <a:extLst>
                <a:ext uri="{FF2B5EF4-FFF2-40B4-BE49-F238E27FC236}">
                  <a16:creationId xmlns:a16="http://schemas.microsoft.com/office/drawing/2014/main" id="{CC47CF5B-8060-2B4D-5B80-4C7AF41BFE4D}"/>
                </a:ext>
              </a:extLst>
            </p:cNvPr>
            <p:cNvSpPr/>
            <p:nvPr/>
          </p:nvSpPr>
          <p:spPr>
            <a:xfrm>
              <a:off x="5997843" y="625239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0" name="Freeform: Shape 549">
              <a:extLst>
                <a:ext uri="{FF2B5EF4-FFF2-40B4-BE49-F238E27FC236}">
                  <a16:creationId xmlns:a16="http://schemas.microsoft.com/office/drawing/2014/main" id="{13ADA0FD-18BA-325D-331D-354EC46BBB72}"/>
                </a:ext>
              </a:extLst>
            </p:cNvPr>
            <p:cNvSpPr/>
            <p:nvPr/>
          </p:nvSpPr>
          <p:spPr>
            <a:xfrm>
              <a:off x="5997843" y="625239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1" name="Freeform: Shape 550">
              <a:extLst>
                <a:ext uri="{FF2B5EF4-FFF2-40B4-BE49-F238E27FC236}">
                  <a16:creationId xmlns:a16="http://schemas.microsoft.com/office/drawing/2014/main" id="{0CBED13D-DA5C-F3F6-B158-9C1C5F9A9606}"/>
                </a:ext>
              </a:extLst>
            </p:cNvPr>
            <p:cNvSpPr/>
            <p:nvPr/>
          </p:nvSpPr>
          <p:spPr>
            <a:xfrm>
              <a:off x="6167618" y="4158780"/>
              <a:ext cx="226366" cy="226337"/>
            </a:xfrm>
            <a:custGeom>
              <a:avLst/>
              <a:gdLst>
                <a:gd name="connsiteX0" fmla="*/ 10 w 226366"/>
                <a:gd name="connsiteY0" fmla="*/ 10 h 226337"/>
                <a:gd name="connsiteX1" fmla="*/ 226376 w 226366"/>
                <a:gd name="connsiteY1" fmla="*/ 10 h 226337"/>
                <a:gd name="connsiteX2" fmla="*/ 226376 w 226366"/>
                <a:gd name="connsiteY2" fmla="*/ 226347 h 226337"/>
                <a:gd name="connsiteX3" fmla="*/ 10 w 226366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7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2" name="Freeform: Shape 551">
              <a:extLst>
                <a:ext uri="{FF2B5EF4-FFF2-40B4-BE49-F238E27FC236}">
                  <a16:creationId xmlns:a16="http://schemas.microsoft.com/office/drawing/2014/main" id="{662B5921-4748-6873-9D1C-72C6B8AFA830}"/>
                </a:ext>
              </a:extLst>
            </p:cNvPr>
            <p:cNvSpPr/>
            <p:nvPr/>
          </p:nvSpPr>
          <p:spPr>
            <a:xfrm>
              <a:off x="6224209" y="42153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9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9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3" name="Freeform: Shape 552">
              <a:extLst>
                <a:ext uri="{FF2B5EF4-FFF2-40B4-BE49-F238E27FC236}">
                  <a16:creationId xmlns:a16="http://schemas.microsoft.com/office/drawing/2014/main" id="{D106DF1A-ACDE-47B5-31A4-B8B86623D35A}"/>
                </a:ext>
              </a:extLst>
            </p:cNvPr>
            <p:cNvSpPr/>
            <p:nvPr/>
          </p:nvSpPr>
          <p:spPr>
            <a:xfrm>
              <a:off x="6224209" y="4215365"/>
              <a:ext cx="113183" cy="113168"/>
            </a:xfrm>
            <a:custGeom>
              <a:avLst/>
              <a:gdLst>
                <a:gd name="connsiteX0" fmla="*/ 10 w 113183"/>
                <a:gd name="connsiteY0" fmla="*/ 113179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9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4" name="Freeform: Shape 553">
              <a:extLst>
                <a:ext uri="{FF2B5EF4-FFF2-40B4-BE49-F238E27FC236}">
                  <a16:creationId xmlns:a16="http://schemas.microsoft.com/office/drawing/2014/main" id="{05A90326-02C9-0D6C-566C-2E20F4C2CEEE}"/>
                </a:ext>
              </a:extLst>
            </p:cNvPr>
            <p:cNvSpPr/>
            <p:nvPr/>
          </p:nvSpPr>
          <p:spPr>
            <a:xfrm>
              <a:off x="6167618" y="43851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5" name="Freeform: Shape 554">
              <a:extLst>
                <a:ext uri="{FF2B5EF4-FFF2-40B4-BE49-F238E27FC236}">
                  <a16:creationId xmlns:a16="http://schemas.microsoft.com/office/drawing/2014/main" id="{9310CA18-E31F-644C-5701-2109156FB764}"/>
                </a:ext>
              </a:extLst>
            </p:cNvPr>
            <p:cNvSpPr/>
            <p:nvPr/>
          </p:nvSpPr>
          <p:spPr>
            <a:xfrm>
              <a:off x="6167618" y="596947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6" name="Freeform: Shape 555">
              <a:extLst>
                <a:ext uri="{FF2B5EF4-FFF2-40B4-BE49-F238E27FC236}">
                  <a16:creationId xmlns:a16="http://schemas.microsoft.com/office/drawing/2014/main" id="{2934BE0A-0FEE-F301-C0DD-08CAEAD05972}"/>
                </a:ext>
              </a:extLst>
            </p:cNvPr>
            <p:cNvSpPr/>
            <p:nvPr/>
          </p:nvSpPr>
          <p:spPr>
            <a:xfrm>
              <a:off x="6167618" y="619581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7" name="Freeform: Shape 556">
              <a:extLst>
                <a:ext uri="{FF2B5EF4-FFF2-40B4-BE49-F238E27FC236}">
                  <a16:creationId xmlns:a16="http://schemas.microsoft.com/office/drawing/2014/main" id="{0BB5A2B9-1089-2A11-CEDE-A06149DFB4EC}"/>
                </a:ext>
              </a:extLst>
            </p:cNvPr>
            <p:cNvSpPr/>
            <p:nvPr/>
          </p:nvSpPr>
          <p:spPr>
            <a:xfrm>
              <a:off x="6224209" y="625239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8" name="Freeform: Shape 557">
              <a:extLst>
                <a:ext uri="{FF2B5EF4-FFF2-40B4-BE49-F238E27FC236}">
                  <a16:creationId xmlns:a16="http://schemas.microsoft.com/office/drawing/2014/main" id="{CF59270A-5E42-0FCA-3CDE-782DB4A0626D}"/>
                </a:ext>
              </a:extLst>
            </p:cNvPr>
            <p:cNvSpPr/>
            <p:nvPr/>
          </p:nvSpPr>
          <p:spPr>
            <a:xfrm>
              <a:off x="6224209" y="625239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9" name="Freeform: Shape 558">
              <a:extLst>
                <a:ext uri="{FF2B5EF4-FFF2-40B4-BE49-F238E27FC236}">
                  <a16:creationId xmlns:a16="http://schemas.microsoft.com/office/drawing/2014/main" id="{19169971-1CC0-3770-2A29-DA2E8DDC8ED4}"/>
                </a:ext>
              </a:extLst>
            </p:cNvPr>
            <p:cNvSpPr/>
            <p:nvPr/>
          </p:nvSpPr>
          <p:spPr>
            <a:xfrm>
              <a:off x="6393984" y="4158780"/>
              <a:ext cx="226366" cy="226337"/>
            </a:xfrm>
            <a:custGeom>
              <a:avLst/>
              <a:gdLst>
                <a:gd name="connsiteX0" fmla="*/ 10 w 226366"/>
                <a:gd name="connsiteY0" fmla="*/ 10 h 226337"/>
                <a:gd name="connsiteX1" fmla="*/ 226376 w 226366"/>
                <a:gd name="connsiteY1" fmla="*/ 10 h 226337"/>
                <a:gd name="connsiteX2" fmla="*/ 226376 w 226366"/>
                <a:gd name="connsiteY2" fmla="*/ 226347 h 226337"/>
                <a:gd name="connsiteX3" fmla="*/ 10 w 226366"/>
                <a:gd name="connsiteY3" fmla="*/ 226347 h 226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7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0" name="Freeform: Shape 559">
              <a:extLst>
                <a:ext uri="{FF2B5EF4-FFF2-40B4-BE49-F238E27FC236}">
                  <a16:creationId xmlns:a16="http://schemas.microsoft.com/office/drawing/2014/main" id="{67D8C3DC-63FD-20BB-81FB-F859BECB733A}"/>
                </a:ext>
              </a:extLst>
            </p:cNvPr>
            <p:cNvSpPr/>
            <p:nvPr/>
          </p:nvSpPr>
          <p:spPr>
            <a:xfrm>
              <a:off x="6442494" y="4207284"/>
              <a:ext cx="129345" cy="129334"/>
            </a:xfrm>
            <a:custGeom>
              <a:avLst/>
              <a:gdLst>
                <a:gd name="connsiteX0" fmla="*/ 129356 w 129345"/>
                <a:gd name="connsiteY0" fmla="*/ 64675 h 129334"/>
                <a:gd name="connsiteX1" fmla="*/ 64683 w 129345"/>
                <a:gd name="connsiteY1" fmla="*/ 129345 h 129334"/>
                <a:gd name="connsiteX2" fmla="*/ 10 w 129345"/>
                <a:gd name="connsiteY2" fmla="*/ 64675 h 129334"/>
                <a:gd name="connsiteX3" fmla="*/ 64683 w 129345"/>
                <a:gd name="connsiteY3" fmla="*/ 10 h 129334"/>
                <a:gd name="connsiteX4" fmla="*/ 129356 w 129345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5" h="129334">
                  <a:moveTo>
                    <a:pt x="129356" y="64675"/>
                  </a:moveTo>
                  <a:cubicBezTo>
                    <a:pt x="129356" y="100389"/>
                    <a:pt x="100404" y="129345"/>
                    <a:pt x="64683" y="129345"/>
                  </a:cubicBezTo>
                  <a:cubicBezTo>
                    <a:pt x="28962" y="129345"/>
                    <a:pt x="10" y="100389"/>
                    <a:pt x="10" y="64675"/>
                  </a:cubicBezTo>
                  <a:cubicBezTo>
                    <a:pt x="10" y="28961"/>
                    <a:pt x="28962" y="10"/>
                    <a:pt x="64683" y="10"/>
                  </a:cubicBezTo>
                  <a:cubicBezTo>
                    <a:pt x="100404" y="10"/>
                    <a:pt x="129356" y="28961"/>
                    <a:pt x="129356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1" name="Freeform: Shape 560">
              <a:extLst>
                <a:ext uri="{FF2B5EF4-FFF2-40B4-BE49-F238E27FC236}">
                  <a16:creationId xmlns:a16="http://schemas.microsoft.com/office/drawing/2014/main" id="{301A2970-0F27-5733-E5B5-847A656A72AF}"/>
                </a:ext>
              </a:extLst>
            </p:cNvPr>
            <p:cNvSpPr/>
            <p:nvPr/>
          </p:nvSpPr>
          <p:spPr>
            <a:xfrm>
              <a:off x="6393984" y="43851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2" name="Freeform: Shape 561">
              <a:extLst>
                <a:ext uri="{FF2B5EF4-FFF2-40B4-BE49-F238E27FC236}">
                  <a16:creationId xmlns:a16="http://schemas.microsoft.com/office/drawing/2014/main" id="{A5CE9A1C-652A-3C26-9667-146F0549FD4B}"/>
                </a:ext>
              </a:extLst>
            </p:cNvPr>
            <p:cNvSpPr/>
            <p:nvPr/>
          </p:nvSpPr>
          <p:spPr>
            <a:xfrm>
              <a:off x="6442494" y="4433620"/>
              <a:ext cx="129345" cy="129334"/>
            </a:xfrm>
            <a:custGeom>
              <a:avLst/>
              <a:gdLst>
                <a:gd name="connsiteX0" fmla="*/ 129356 w 129345"/>
                <a:gd name="connsiteY0" fmla="*/ 64676 h 129334"/>
                <a:gd name="connsiteX1" fmla="*/ 64683 w 129345"/>
                <a:gd name="connsiteY1" fmla="*/ 129344 h 129334"/>
                <a:gd name="connsiteX2" fmla="*/ 10 w 129345"/>
                <a:gd name="connsiteY2" fmla="*/ 64676 h 129334"/>
                <a:gd name="connsiteX3" fmla="*/ 64683 w 129345"/>
                <a:gd name="connsiteY3" fmla="*/ 10 h 129334"/>
                <a:gd name="connsiteX4" fmla="*/ 129356 w 129345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5" h="129334">
                  <a:moveTo>
                    <a:pt x="129356" y="64676"/>
                  </a:moveTo>
                  <a:cubicBezTo>
                    <a:pt x="129356" y="100389"/>
                    <a:pt x="100404" y="129344"/>
                    <a:pt x="64683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3" y="10"/>
                  </a:cubicBezTo>
                  <a:cubicBezTo>
                    <a:pt x="100404" y="10"/>
                    <a:pt x="129356" y="28961"/>
                    <a:pt x="129356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3" name="Freeform: Shape 562">
              <a:extLst>
                <a:ext uri="{FF2B5EF4-FFF2-40B4-BE49-F238E27FC236}">
                  <a16:creationId xmlns:a16="http://schemas.microsoft.com/office/drawing/2014/main" id="{403AB02F-D78D-7FD7-1E3E-06DD19021623}"/>
                </a:ext>
              </a:extLst>
            </p:cNvPr>
            <p:cNvSpPr/>
            <p:nvPr/>
          </p:nvSpPr>
          <p:spPr>
            <a:xfrm>
              <a:off x="6393984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4" name="Freeform: Shape 563">
              <a:extLst>
                <a:ext uri="{FF2B5EF4-FFF2-40B4-BE49-F238E27FC236}">
                  <a16:creationId xmlns:a16="http://schemas.microsoft.com/office/drawing/2014/main" id="{85910405-BFA1-E7C1-B14D-B144F69A5176}"/>
                </a:ext>
              </a:extLst>
            </p:cNvPr>
            <p:cNvSpPr/>
            <p:nvPr/>
          </p:nvSpPr>
          <p:spPr>
            <a:xfrm>
              <a:off x="6393984" y="48377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5" name="Freeform: Shape 564">
              <a:extLst>
                <a:ext uri="{FF2B5EF4-FFF2-40B4-BE49-F238E27FC236}">
                  <a16:creationId xmlns:a16="http://schemas.microsoft.com/office/drawing/2014/main" id="{808E553A-9783-FE8F-90C3-4CE6AD533AE8}"/>
                </a:ext>
              </a:extLst>
            </p:cNvPr>
            <p:cNvSpPr/>
            <p:nvPr/>
          </p:nvSpPr>
          <p:spPr>
            <a:xfrm>
              <a:off x="6442494" y="4886294"/>
              <a:ext cx="129345" cy="129334"/>
            </a:xfrm>
            <a:custGeom>
              <a:avLst/>
              <a:gdLst>
                <a:gd name="connsiteX0" fmla="*/ 129356 w 129345"/>
                <a:gd name="connsiteY0" fmla="*/ 64676 h 129334"/>
                <a:gd name="connsiteX1" fmla="*/ 64683 w 129345"/>
                <a:gd name="connsiteY1" fmla="*/ 129344 h 129334"/>
                <a:gd name="connsiteX2" fmla="*/ 10 w 129345"/>
                <a:gd name="connsiteY2" fmla="*/ 64676 h 129334"/>
                <a:gd name="connsiteX3" fmla="*/ 64683 w 129345"/>
                <a:gd name="connsiteY3" fmla="*/ 10 h 129334"/>
                <a:gd name="connsiteX4" fmla="*/ 129356 w 129345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5" h="129334">
                  <a:moveTo>
                    <a:pt x="129356" y="64676"/>
                  </a:moveTo>
                  <a:cubicBezTo>
                    <a:pt x="129356" y="100389"/>
                    <a:pt x="100404" y="129344"/>
                    <a:pt x="64683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3" y="10"/>
                  </a:cubicBezTo>
                  <a:cubicBezTo>
                    <a:pt x="100404" y="10"/>
                    <a:pt x="129356" y="28961"/>
                    <a:pt x="129356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6" name="Freeform: Shape 565">
              <a:extLst>
                <a:ext uri="{FF2B5EF4-FFF2-40B4-BE49-F238E27FC236}">
                  <a16:creationId xmlns:a16="http://schemas.microsoft.com/office/drawing/2014/main" id="{0E9539F5-3376-F020-9E57-8CDB19C073FF}"/>
                </a:ext>
              </a:extLst>
            </p:cNvPr>
            <p:cNvSpPr/>
            <p:nvPr/>
          </p:nvSpPr>
          <p:spPr>
            <a:xfrm>
              <a:off x="6393984" y="50641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7" name="Freeform: Shape 566">
              <a:extLst>
                <a:ext uri="{FF2B5EF4-FFF2-40B4-BE49-F238E27FC236}">
                  <a16:creationId xmlns:a16="http://schemas.microsoft.com/office/drawing/2014/main" id="{A7B82368-5CFF-89DC-314D-03358FEEEC93}"/>
                </a:ext>
              </a:extLst>
            </p:cNvPr>
            <p:cNvSpPr/>
            <p:nvPr/>
          </p:nvSpPr>
          <p:spPr>
            <a:xfrm>
              <a:off x="6450575" y="512071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8" name="Freeform: Shape 567">
              <a:extLst>
                <a:ext uri="{FF2B5EF4-FFF2-40B4-BE49-F238E27FC236}">
                  <a16:creationId xmlns:a16="http://schemas.microsoft.com/office/drawing/2014/main" id="{1ED4DA33-5B8B-8613-AF8A-3826D7BA835D}"/>
                </a:ext>
              </a:extLst>
            </p:cNvPr>
            <p:cNvSpPr/>
            <p:nvPr/>
          </p:nvSpPr>
          <p:spPr>
            <a:xfrm>
              <a:off x="6450575" y="512071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9" name="Freeform: Shape 568">
              <a:extLst>
                <a:ext uri="{FF2B5EF4-FFF2-40B4-BE49-F238E27FC236}">
                  <a16:creationId xmlns:a16="http://schemas.microsoft.com/office/drawing/2014/main" id="{87063A59-D5B1-6799-8FB5-4EC092FED6ED}"/>
                </a:ext>
              </a:extLst>
            </p:cNvPr>
            <p:cNvSpPr/>
            <p:nvPr/>
          </p:nvSpPr>
          <p:spPr>
            <a:xfrm>
              <a:off x="6393984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0" name="Freeform: Shape 569">
              <a:extLst>
                <a:ext uri="{FF2B5EF4-FFF2-40B4-BE49-F238E27FC236}">
                  <a16:creationId xmlns:a16="http://schemas.microsoft.com/office/drawing/2014/main" id="{5EAE9D05-EED6-664E-8305-E5B224433997}"/>
                </a:ext>
              </a:extLst>
            </p:cNvPr>
            <p:cNvSpPr/>
            <p:nvPr/>
          </p:nvSpPr>
          <p:spPr>
            <a:xfrm>
              <a:off x="6450575" y="5347048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1" name="Freeform: Shape 570">
              <a:extLst>
                <a:ext uri="{FF2B5EF4-FFF2-40B4-BE49-F238E27FC236}">
                  <a16:creationId xmlns:a16="http://schemas.microsoft.com/office/drawing/2014/main" id="{9FF3A115-60CA-2169-BF30-90685BDC2B2A}"/>
                </a:ext>
              </a:extLst>
            </p:cNvPr>
            <p:cNvSpPr/>
            <p:nvPr/>
          </p:nvSpPr>
          <p:spPr>
            <a:xfrm>
              <a:off x="6450575" y="5347048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2" name="Freeform: Shape 571">
              <a:extLst>
                <a:ext uri="{FF2B5EF4-FFF2-40B4-BE49-F238E27FC236}">
                  <a16:creationId xmlns:a16="http://schemas.microsoft.com/office/drawing/2014/main" id="{2728CCE1-C0C8-76E2-4F62-5526214E8553}"/>
                </a:ext>
              </a:extLst>
            </p:cNvPr>
            <p:cNvSpPr/>
            <p:nvPr/>
          </p:nvSpPr>
          <p:spPr>
            <a:xfrm>
              <a:off x="6393984" y="55168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3" name="Freeform: Shape 572">
              <a:extLst>
                <a:ext uri="{FF2B5EF4-FFF2-40B4-BE49-F238E27FC236}">
                  <a16:creationId xmlns:a16="http://schemas.microsoft.com/office/drawing/2014/main" id="{20DE5654-196F-FECA-CAD6-9E540AEC5DDC}"/>
                </a:ext>
              </a:extLst>
            </p:cNvPr>
            <p:cNvSpPr/>
            <p:nvPr/>
          </p:nvSpPr>
          <p:spPr>
            <a:xfrm>
              <a:off x="6393984" y="574313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4" name="Freeform: Shape 573">
              <a:extLst>
                <a:ext uri="{FF2B5EF4-FFF2-40B4-BE49-F238E27FC236}">
                  <a16:creationId xmlns:a16="http://schemas.microsoft.com/office/drawing/2014/main" id="{A02A9E17-FDC6-21AD-8721-6A2E2308F414}"/>
                </a:ext>
              </a:extLst>
            </p:cNvPr>
            <p:cNvSpPr/>
            <p:nvPr/>
          </p:nvSpPr>
          <p:spPr>
            <a:xfrm>
              <a:off x="6450575" y="579972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5" name="Freeform: Shape 574">
              <a:extLst>
                <a:ext uri="{FF2B5EF4-FFF2-40B4-BE49-F238E27FC236}">
                  <a16:creationId xmlns:a16="http://schemas.microsoft.com/office/drawing/2014/main" id="{8389F211-621B-68BC-2EFB-C8555376EAD8}"/>
                </a:ext>
              </a:extLst>
            </p:cNvPr>
            <p:cNvSpPr/>
            <p:nvPr/>
          </p:nvSpPr>
          <p:spPr>
            <a:xfrm>
              <a:off x="6450575" y="579972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6" name="Freeform: Shape 575">
              <a:extLst>
                <a:ext uri="{FF2B5EF4-FFF2-40B4-BE49-F238E27FC236}">
                  <a16:creationId xmlns:a16="http://schemas.microsoft.com/office/drawing/2014/main" id="{B3C4344B-2890-66AB-0865-E299C2937D6B}"/>
                </a:ext>
              </a:extLst>
            </p:cNvPr>
            <p:cNvSpPr/>
            <p:nvPr/>
          </p:nvSpPr>
          <p:spPr>
            <a:xfrm>
              <a:off x="6393984" y="596947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7" name="Freeform: Shape 576">
              <a:extLst>
                <a:ext uri="{FF2B5EF4-FFF2-40B4-BE49-F238E27FC236}">
                  <a16:creationId xmlns:a16="http://schemas.microsoft.com/office/drawing/2014/main" id="{69659195-AB8F-27B2-CF2A-54C270CA090E}"/>
                </a:ext>
              </a:extLst>
            </p:cNvPr>
            <p:cNvSpPr/>
            <p:nvPr/>
          </p:nvSpPr>
          <p:spPr>
            <a:xfrm>
              <a:off x="6442494" y="6017978"/>
              <a:ext cx="129345" cy="129328"/>
            </a:xfrm>
            <a:custGeom>
              <a:avLst/>
              <a:gdLst>
                <a:gd name="connsiteX0" fmla="*/ 129356 w 129345"/>
                <a:gd name="connsiteY0" fmla="*/ 64674 h 129328"/>
                <a:gd name="connsiteX1" fmla="*/ 64683 w 129345"/>
                <a:gd name="connsiteY1" fmla="*/ 129339 h 129328"/>
                <a:gd name="connsiteX2" fmla="*/ 10 w 129345"/>
                <a:gd name="connsiteY2" fmla="*/ 64674 h 129328"/>
                <a:gd name="connsiteX3" fmla="*/ 64683 w 129345"/>
                <a:gd name="connsiteY3" fmla="*/ 10 h 129328"/>
                <a:gd name="connsiteX4" fmla="*/ 129356 w 129345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5" h="129328">
                  <a:moveTo>
                    <a:pt x="129356" y="64674"/>
                  </a:moveTo>
                  <a:cubicBezTo>
                    <a:pt x="129356" y="100390"/>
                    <a:pt x="100404" y="129339"/>
                    <a:pt x="64683" y="129339"/>
                  </a:cubicBezTo>
                  <a:cubicBezTo>
                    <a:pt x="28962" y="129339"/>
                    <a:pt x="10" y="100390"/>
                    <a:pt x="10" y="64674"/>
                  </a:cubicBezTo>
                  <a:cubicBezTo>
                    <a:pt x="10" y="28958"/>
                    <a:pt x="28962" y="10"/>
                    <a:pt x="64683" y="10"/>
                  </a:cubicBezTo>
                  <a:cubicBezTo>
                    <a:pt x="100404" y="10"/>
                    <a:pt x="129356" y="28958"/>
                    <a:pt x="129356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8" name="Freeform: Shape 577">
              <a:extLst>
                <a:ext uri="{FF2B5EF4-FFF2-40B4-BE49-F238E27FC236}">
                  <a16:creationId xmlns:a16="http://schemas.microsoft.com/office/drawing/2014/main" id="{05634BE3-89D9-248B-6519-9050A1308258}"/>
                </a:ext>
              </a:extLst>
            </p:cNvPr>
            <p:cNvSpPr/>
            <p:nvPr/>
          </p:nvSpPr>
          <p:spPr>
            <a:xfrm>
              <a:off x="6393984" y="619581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9" name="Freeform: Shape 578">
              <a:extLst>
                <a:ext uri="{FF2B5EF4-FFF2-40B4-BE49-F238E27FC236}">
                  <a16:creationId xmlns:a16="http://schemas.microsoft.com/office/drawing/2014/main" id="{72E1F209-0D71-FF17-BFDC-6CD32B2F75FF}"/>
                </a:ext>
              </a:extLst>
            </p:cNvPr>
            <p:cNvSpPr/>
            <p:nvPr/>
          </p:nvSpPr>
          <p:spPr>
            <a:xfrm>
              <a:off x="6442494" y="6244315"/>
              <a:ext cx="129345" cy="129328"/>
            </a:xfrm>
            <a:custGeom>
              <a:avLst/>
              <a:gdLst>
                <a:gd name="connsiteX0" fmla="*/ 129356 w 129345"/>
                <a:gd name="connsiteY0" fmla="*/ 64674 h 129328"/>
                <a:gd name="connsiteX1" fmla="*/ 64683 w 129345"/>
                <a:gd name="connsiteY1" fmla="*/ 129339 h 129328"/>
                <a:gd name="connsiteX2" fmla="*/ 10 w 129345"/>
                <a:gd name="connsiteY2" fmla="*/ 64674 h 129328"/>
                <a:gd name="connsiteX3" fmla="*/ 64683 w 129345"/>
                <a:gd name="connsiteY3" fmla="*/ 10 h 129328"/>
                <a:gd name="connsiteX4" fmla="*/ 129356 w 129345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5" h="129328">
                  <a:moveTo>
                    <a:pt x="129356" y="64674"/>
                  </a:moveTo>
                  <a:cubicBezTo>
                    <a:pt x="129356" y="100390"/>
                    <a:pt x="100404" y="129339"/>
                    <a:pt x="64683" y="129339"/>
                  </a:cubicBezTo>
                  <a:cubicBezTo>
                    <a:pt x="28962" y="129339"/>
                    <a:pt x="10" y="100390"/>
                    <a:pt x="10" y="64674"/>
                  </a:cubicBezTo>
                  <a:cubicBezTo>
                    <a:pt x="10" y="28958"/>
                    <a:pt x="28962" y="10"/>
                    <a:pt x="64683" y="10"/>
                  </a:cubicBezTo>
                  <a:cubicBezTo>
                    <a:pt x="100404" y="10"/>
                    <a:pt x="129356" y="28958"/>
                    <a:pt x="129356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0" name="Freeform: Shape 579">
              <a:extLst>
                <a:ext uri="{FF2B5EF4-FFF2-40B4-BE49-F238E27FC236}">
                  <a16:creationId xmlns:a16="http://schemas.microsoft.com/office/drawing/2014/main" id="{8A439476-AE5F-BAAC-4252-41D4D1D840E6}"/>
                </a:ext>
              </a:extLst>
            </p:cNvPr>
            <p:cNvSpPr/>
            <p:nvPr/>
          </p:nvSpPr>
          <p:spPr>
            <a:xfrm>
              <a:off x="6620350" y="43851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1" name="Freeform: Shape 580">
              <a:extLst>
                <a:ext uri="{FF2B5EF4-FFF2-40B4-BE49-F238E27FC236}">
                  <a16:creationId xmlns:a16="http://schemas.microsoft.com/office/drawing/2014/main" id="{F1C4C7AE-50CC-84A5-B5DC-649862685A95}"/>
                </a:ext>
              </a:extLst>
            </p:cNvPr>
            <p:cNvSpPr/>
            <p:nvPr/>
          </p:nvSpPr>
          <p:spPr>
            <a:xfrm>
              <a:off x="6676942" y="444170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2" name="Freeform: Shape 581">
              <a:extLst>
                <a:ext uri="{FF2B5EF4-FFF2-40B4-BE49-F238E27FC236}">
                  <a16:creationId xmlns:a16="http://schemas.microsoft.com/office/drawing/2014/main" id="{550C2E58-F3FB-95EB-8395-DC4EE456C635}"/>
                </a:ext>
              </a:extLst>
            </p:cNvPr>
            <p:cNvSpPr/>
            <p:nvPr/>
          </p:nvSpPr>
          <p:spPr>
            <a:xfrm>
              <a:off x="6676942" y="444170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3" name="Freeform: Shape 582">
              <a:extLst>
                <a:ext uri="{FF2B5EF4-FFF2-40B4-BE49-F238E27FC236}">
                  <a16:creationId xmlns:a16="http://schemas.microsoft.com/office/drawing/2014/main" id="{DE437174-39ED-81BB-9DD3-60D7135A3BCF}"/>
                </a:ext>
              </a:extLst>
            </p:cNvPr>
            <p:cNvSpPr/>
            <p:nvPr/>
          </p:nvSpPr>
          <p:spPr>
            <a:xfrm>
              <a:off x="6620350" y="461145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4" name="Freeform: Shape 583">
              <a:extLst>
                <a:ext uri="{FF2B5EF4-FFF2-40B4-BE49-F238E27FC236}">
                  <a16:creationId xmlns:a16="http://schemas.microsoft.com/office/drawing/2014/main" id="{162DA07E-08F0-F9DA-B9F7-EF73B1A95D32}"/>
                </a:ext>
              </a:extLst>
            </p:cNvPr>
            <p:cNvSpPr/>
            <p:nvPr/>
          </p:nvSpPr>
          <p:spPr>
            <a:xfrm>
              <a:off x="6620350" y="48377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5" name="Freeform: Shape 584">
              <a:extLst>
                <a:ext uri="{FF2B5EF4-FFF2-40B4-BE49-F238E27FC236}">
                  <a16:creationId xmlns:a16="http://schemas.microsoft.com/office/drawing/2014/main" id="{33DB6965-F9E3-711E-6BF2-D0A79677850E}"/>
                </a:ext>
              </a:extLst>
            </p:cNvPr>
            <p:cNvSpPr/>
            <p:nvPr/>
          </p:nvSpPr>
          <p:spPr>
            <a:xfrm>
              <a:off x="6668860" y="4886294"/>
              <a:ext cx="129345" cy="129334"/>
            </a:xfrm>
            <a:custGeom>
              <a:avLst/>
              <a:gdLst>
                <a:gd name="connsiteX0" fmla="*/ 129356 w 129345"/>
                <a:gd name="connsiteY0" fmla="*/ 64676 h 129334"/>
                <a:gd name="connsiteX1" fmla="*/ 64683 w 129345"/>
                <a:gd name="connsiteY1" fmla="*/ 129344 h 129334"/>
                <a:gd name="connsiteX2" fmla="*/ 10 w 129345"/>
                <a:gd name="connsiteY2" fmla="*/ 64676 h 129334"/>
                <a:gd name="connsiteX3" fmla="*/ 64683 w 129345"/>
                <a:gd name="connsiteY3" fmla="*/ 10 h 129334"/>
                <a:gd name="connsiteX4" fmla="*/ 129356 w 129345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5" h="129334">
                  <a:moveTo>
                    <a:pt x="129356" y="64676"/>
                  </a:moveTo>
                  <a:cubicBezTo>
                    <a:pt x="129356" y="100389"/>
                    <a:pt x="100404" y="129344"/>
                    <a:pt x="64683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3" y="10"/>
                  </a:cubicBezTo>
                  <a:cubicBezTo>
                    <a:pt x="100404" y="10"/>
                    <a:pt x="129356" y="28961"/>
                    <a:pt x="129356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6" name="Freeform: Shape 585">
              <a:extLst>
                <a:ext uri="{FF2B5EF4-FFF2-40B4-BE49-F238E27FC236}">
                  <a16:creationId xmlns:a16="http://schemas.microsoft.com/office/drawing/2014/main" id="{E39FB664-1BCC-FB5C-9E19-B494A9922160}"/>
                </a:ext>
              </a:extLst>
            </p:cNvPr>
            <p:cNvSpPr/>
            <p:nvPr/>
          </p:nvSpPr>
          <p:spPr>
            <a:xfrm>
              <a:off x="6620350" y="50641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7" name="Freeform: Shape 586">
              <a:extLst>
                <a:ext uri="{FF2B5EF4-FFF2-40B4-BE49-F238E27FC236}">
                  <a16:creationId xmlns:a16="http://schemas.microsoft.com/office/drawing/2014/main" id="{F6014838-B067-2954-F316-B0DFC827B38E}"/>
                </a:ext>
              </a:extLst>
            </p:cNvPr>
            <p:cNvSpPr/>
            <p:nvPr/>
          </p:nvSpPr>
          <p:spPr>
            <a:xfrm>
              <a:off x="6668860" y="5112630"/>
              <a:ext cx="129345" cy="129334"/>
            </a:xfrm>
            <a:custGeom>
              <a:avLst/>
              <a:gdLst>
                <a:gd name="connsiteX0" fmla="*/ 129356 w 129345"/>
                <a:gd name="connsiteY0" fmla="*/ 64676 h 129334"/>
                <a:gd name="connsiteX1" fmla="*/ 64683 w 129345"/>
                <a:gd name="connsiteY1" fmla="*/ 129344 h 129334"/>
                <a:gd name="connsiteX2" fmla="*/ 10 w 129345"/>
                <a:gd name="connsiteY2" fmla="*/ 64676 h 129334"/>
                <a:gd name="connsiteX3" fmla="*/ 64683 w 129345"/>
                <a:gd name="connsiteY3" fmla="*/ 10 h 129334"/>
                <a:gd name="connsiteX4" fmla="*/ 129356 w 129345"/>
                <a:gd name="connsiteY4" fmla="*/ 64676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5" h="129334">
                  <a:moveTo>
                    <a:pt x="129356" y="64676"/>
                  </a:moveTo>
                  <a:cubicBezTo>
                    <a:pt x="129356" y="100389"/>
                    <a:pt x="100404" y="129344"/>
                    <a:pt x="64683" y="129344"/>
                  </a:cubicBezTo>
                  <a:cubicBezTo>
                    <a:pt x="28962" y="129344"/>
                    <a:pt x="10" y="100389"/>
                    <a:pt x="10" y="64676"/>
                  </a:cubicBezTo>
                  <a:cubicBezTo>
                    <a:pt x="10" y="28961"/>
                    <a:pt x="28962" y="10"/>
                    <a:pt x="64683" y="10"/>
                  </a:cubicBezTo>
                  <a:cubicBezTo>
                    <a:pt x="100404" y="10"/>
                    <a:pt x="129356" y="28961"/>
                    <a:pt x="129356" y="64676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8" name="Freeform: Shape 587">
              <a:extLst>
                <a:ext uri="{FF2B5EF4-FFF2-40B4-BE49-F238E27FC236}">
                  <a16:creationId xmlns:a16="http://schemas.microsoft.com/office/drawing/2014/main" id="{E5E24037-DE46-3351-F47A-2CDB0FB66903}"/>
                </a:ext>
              </a:extLst>
            </p:cNvPr>
            <p:cNvSpPr/>
            <p:nvPr/>
          </p:nvSpPr>
          <p:spPr>
            <a:xfrm>
              <a:off x="6620350" y="52904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9" name="Freeform: Shape 588">
              <a:extLst>
                <a:ext uri="{FF2B5EF4-FFF2-40B4-BE49-F238E27FC236}">
                  <a16:creationId xmlns:a16="http://schemas.microsoft.com/office/drawing/2014/main" id="{C148E190-5086-CCBF-CED2-8D6DCBD1705D}"/>
                </a:ext>
              </a:extLst>
            </p:cNvPr>
            <p:cNvSpPr/>
            <p:nvPr/>
          </p:nvSpPr>
          <p:spPr>
            <a:xfrm>
              <a:off x="6668860" y="5338968"/>
              <a:ext cx="129345" cy="129328"/>
            </a:xfrm>
            <a:custGeom>
              <a:avLst/>
              <a:gdLst>
                <a:gd name="connsiteX0" fmla="*/ 129356 w 129345"/>
                <a:gd name="connsiteY0" fmla="*/ 64674 h 129328"/>
                <a:gd name="connsiteX1" fmla="*/ 64683 w 129345"/>
                <a:gd name="connsiteY1" fmla="*/ 129339 h 129328"/>
                <a:gd name="connsiteX2" fmla="*/ 10 w 129345"/>
                <a:gd name="connsiteY2" fmla="*/ 64674 h 129328"/>
                <a:gd name="connsiteX3" fmla="*/ 64683 w 129345"/>
                <a:gd name="connsiteY3" fmla="*/ 10 h 129328"/>
                <a:gd name="connsiteX4" fmla="*/ 129356 w 129345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5" h="129328">
                  <a:moveTo>
                    <a:pt x="129356" y="64674"/>
                  </a:moveTo>
                  <a:cubicBezTo>
                    <a:pt x="129356" y="100390"/>
                    <a:pt x="100404" y="129339"/>
                    <a:pt x="64683" y="129339"/>
                  </a:cubicBezTo>
                  <a:cubicBezTo>
                    <a:pt x="28962" y="129339"/>
                    <a:pt x="10" y="100390"/>
                    <a:pt x="10" y="64674"/>
                  </a:cubicBezTo>
                  <a:cubicBezTo>
                    <a:pt x="10" y="28958"/>
                    <a:pt x="28962" y="10"/>
                    <a:pt x="64683" y="10"/>
                  </a:cubicBezTo>
                  <a:cubicBezTo>
                    <a:pt x="100404" y="10"/>
                    <a:pt x="129356" y="28958"/>
                    <a:pt x="129356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0" name="Freeform: Shape 589">
              <a:extLst>
                <a:ext uri="{FF2B5EF4-FFF2-40B4-BE49-F238E27FC236}">
                  <a16:creationId xmlns:a16="http://schemas.microsoft.com/office/drawing/2014/main" id="{4CE5A464-43A6-B8B1-9DEC-1179FC360BCA}"/>
                </a:ext>
              </a:extLst>
            </p:cNvPr>
            <p:cNvSpPr/>
            <p:nvPr/>
          </p:nvSpPr>
          <p:spPr>
            <a:xfrm>
              <a:off x="6620350" y="55168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1" name="Freeform: Shape 590">
              <a:extLst>
                <a:ext uri="{FF2B5EF4-FFF2-40B4-BE49-F238E27FC236}">
                  <a16:creationId xmlns:a16="http://schemas.microsoft.com/office/drawing/2014/main" id="{FC406034-1E37-8815-9052-6C22CA415DDC}"/>
                </a:ext>
              </a:extLst>
            </p:cNvPr>
            <p:cNvSpPr/>
            <p:nvPr/>
          </p:nvSpPr>
          <p:spPr>
            <a:xfrm>
              <a:off x="6620350" y="5743137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2" name="Freeform: Shape 591">
              <a:extLst>
                <a:ext uri="{FF2B5EF4-FFF2-40B4-BE49-F238E27FC236}">
                  <a16:creationId xmlns:a16="http://schemas.microsoft.com/office/drawing/2014/main" id="{DD12910A-6945-2CD8-7A96-904CACB5BDE4}"/>
                </a:ext>
              </a:extLst>
            </p:cNvPr>
            <p:cNvSpPr/>
            <p:nvPr/>
          </p:nvSpPr>
          <p:spPr>
            <a:xfrm>
              <a:off x="6668860" y="5791641"/>
              <a:ext cx="129345" cy="129328"/>
            </a:xfrm>
            <a:custGeom>
              <a:avLst/>
              <a:gdLst>
                <a:gd name="connsiteX0" fmla="*/ 129356 w 129345"/>
                <a:gd name="connsiteY0" fmla="*/ 64674 h 129328"/>
                <a:gd name="connsiteX1" fmla="*/ 64683 w 129345"/>
                <a:gd name="connsiteY1" fmla="*/ 129339 h 129328"/>
                <a:gd name="connsiteX2" fmla="*/ 10 w 129345"/>
                <a:gd name="connsiteY2" fmla="*/ 64674 h 129328"/>
                <a:gd name="connsiteX3" fmla="*/ 64683 w 129345"/>
                <a:gd name="connsiteY3" fmla="*/ 10 h 129328"/>
                <a:gd name="connsiteX4" fmla="*/ 129356 w 129345"/>
                <a:gd name="connsiteY4" fmla="*/ 64674 h 129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5" h="129328">
                  <a:moveTo>
                    <a:pt x="129356" y="64674"/>
                  </a:moveTo>
                  <a:cubicBezTo>
                    <a:pt x="129356" y="100390"/>
                    <a:pt x="100404" y="129339"/>
                    <a:pt x="64683" y="129339"/>
                  </a:cubicBezTo>
                  <a:cubicBezTo>
                    <a:pt x="28962" y="129339"/>
                    <a:pt x="10" y="100390"/>
                    <a:pt x="10" y="64674"/>
                  </a:cubicBezTo>
                  <a:cubicBezTo>
                    <a:pt x="10" y="28958"/>
                    <a:pt x="28962" y="10"/>
                    <a:pt x="64683" y="10"/>
                  </a:cubicBezTo>
                  <a:cubicBezTo>
                    <a:pt x="100404" y="10"/>
                    <a:pt x="129356" y="28958"/>
                    <a:pt x="129356" y="64674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3" name="Freeform: Shape 592">
              <a:extLst>
                <a:ext uri="{FF2B5EF4-FFF2-40B4-BE49-F238E27FC236}">
                  <a16:creationId xmlns:a16="http://schemas.microsoft.com/office/drawing/2014/main" id="{1C733DC0-C012-3A80-D48E-0E5C27EBF0C2}"/>
                </a:ext>
              </a:extLst>
            </p:cNvPr>
            <p:cNvSpPr/>
            <p:nvPr/>
          </p:nvSpPr>
          <p:spPr>
            <a:xfrm>
              <a:off x="6620350" y="596947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4" name="Freeform: Shape 603">
              <a:extLst>
                <a:ext uri="{FF2B5EF4-FFF2-40B4-BE49-F238E27FC236}">
                  <a16:creationId xmlns:a16="http://schemas.microsoft.com/office/drawing/2014/main" id="{E9E8CFDA-F133-D404-3B1D-602CE05D6829}"/>
                </a:ext>
              </a:extLst>
            </p:cNvPr>
            <p:cNvSpPr/>
            <p:nvPr/>
          </p:nvSpPr>
          <p:spPr>
            <a:xfrm>
              <a:off x="925740" y="667404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5" name="Freeform: Shape 604">
              <a:extLst>
                <a:ext uri="{FF2B5EF4-FFF2-40B4-BE49-F238E27FC236}">
                  <a16:creationId xmlns:a16="http://schemas.microsoft.com/office/drawing/2014/main" id="{5F648F60-C453-F4AB-8FED-9937C7E65C2C}"/>
                </a:ext>
              </a:extLst>
            </p:cNvPr>
            <p:cNvSpPr/>
            <p:nvPr/>
          </p:nvSpPr>
          <p:spPr>
            <a:xfrm>
              <a:off x="974249" y="6722545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6" name="Freeform: Shape 605">
              <a:extLst>
                <a:ext uri="{FF2B5EF4-FFF2-40B4-BE49-F238E27FC236}">
                  <a16:creationId xmlns:a16="http://schemas.microsoft.com/office/drawing/2014/main" id="{9729176A-AC55-8789-DDE1-6505E3D618C9}"/>
                </a:ext>
              </a:extLst>
            </p:cNvPr>
            <p:cNvSpPr/>
            <p:nvPr/>
          </p:nvSpPr>
          <p:spPr>
            <a:xfrm>
              <a:off x="925740" y="690037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7" name="Freeform: Shape 606">
              <a:extLst>
                <a:ext uri="{FF2B5EF4-FFF2-40B4-BE49-F238E27FC236}">
                  <a16:creationId xmlns:a16="http://schemas.microsoft.com/office/drawing/2014/main" id="{4AEC2155-7946-E40A-0060-B772C522F002}"/>
                </a:ext>
              </a:extLst>
            </p:cNvPr>
            <p:cNvSpPr/>
            <p:nvPr/>
          </p:nvSpPr>
          <p:spPr>
            <a:xfrm>
              <a:off x="974249" y="694888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8" name="Freeform: Shape 607">
              <a:extLst>
                <a:ext uri="{FF2B5EF4-FFF2-40B4-BE49-F238E27FC236}">
                  <a16:creationId xmlns:a16="http://schemas.microsoft.com/office/drawing/2014/main" id="{D5D3FC9F-F78A-91F8-0DD1-16EC81DC7B45}"/>
                </a:ext>
              </a:extLst>
            </p:cNvPr>
            <p:cNvSpPr/>
            <p:nvPr/>
          </p:nvSpPr>
          <p:spPr>
            <a:xfrm>
              <a:off x="925740" y="712671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9" name="Freeform: Shape 608">
              <a:extLst>
                <a:ext uri="{FF2B5EF4-FFF2-40B4-BE49-F238E27FC236}">
                  <a16:creationId xmlns:a16="http://schemas.microsoft.com/office/drawing/2014/main" id="{3B889D86-E291-3B5D-ED04-BFAE46277CC7}"/>
                </a:ext>
              </a:extLst>
            </p:cNvPr>
            <p:cNvSpPr/>
            <p:nvPr/>
          </p:nvSpPr>
          <p:spPr>
            <a:xfrm>
              <a:off x="925740" y="735305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0" name="Freeform: Shape 609">
              <a:extLst>
                <a:ext uri="{FF2B5EF4-FFF2-40B4-BE49-F238E27FC236}">
                  <a16:creationId xmlns:a16="http://schemas.microsoft.com/office/drawing/2014/main" id="{0B902473-8719-7558-194D-068EBB1CF101}"/>
                </a:ext>
              </a:extLst>
            </p:cNvPr>
            <p:cNvSpPr/>
            <p:nvPr/>
          </p:nvSpPr>
          <p:spPr>
            <a:xfrm>
              <a:off x="925740" y="757938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1" name="Freeform: Shape 610">
              <a:extLst>
                <a:ext uri="{FF2B5EF4-FFF2-40B4-BE49-F238E27FC236}">
                  <a16:creationId xmlns:a16="http://schemas.microsoft.com/office/drawing/2014/main" id="{BE1AB6E4-2872-6C8E-C40F-54B72A4DE292}"/>
                </a:ext>
              </a:extLst>
            </p:cNvPr>
            <p:cNvSpPr/>
            <p:nvPr/>
          </p:nvSpPr>
          <p:spPr>
            <a:xfrm>
              <a:off x="982331" y="763597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2" name="Freeform: Shape 611">
              <a:extLst>
                <a:ext uri="{FF2B5EF4-FFF2-40B4-BE49-F238E27FC236}">
                  <a16:creationId xmlns:a16="http://schemas.microsoft.com/office/drawing/2014/main" id="{7D8FBE43-651F-0B28-4433-F806CBE96431}"/>
                </a:ext>
              </a:extLst>
            </p:cNvPr>
            <p:cNvSpPr/>
            <p:nvPr/>
          </p:nvSpPr>
          <p:spPr>
            <a:xfrm>
              <a:off x="982331" y="763597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3" name="Freeform: Shape 612">
              <a:extLst>
                <a:ext uri="{FF2B5EF4-FFF2-40B4-BE49-F238E27FC236}">
                  <a16:creationId xmlns:a16="http://schemas.microsoft.com/office/drawing/2014/main" id="{E335A504-8679-DDE1-09B5-CC81B34A93D2}"/>
                </a:ext>
              </a:extLst>
            </p:cNvPr>
            <p:cNvSpPr/>
            <p:nvPr/>
          </p:nvSpPr>
          <p:spPr>
            <a:xfrm>
              <a:off x="925740" y="780572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4" name="Freeform: Shape 613">
              <a:extLst>
                <a:ext uri="{FF2B5EF4-FFF2-40B4-BE49-F238E27FC236}">
                  <a16:creationId xmlns:a16="http://schemas.microsoft.com/office/drawing/2014/main" id="{6922C07F-2A43-8116-DBC3-B886591F73D2}"/>
                </a:ext>
              </a:extLst>
            </p:cNvPr>
            <p:cNvSpPr/>
            <p:nvPr/>
          </p:nvSpPr>
          <p:spPr>
            <a:xfrm>
              <a:off x="925740" y="803206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5" name="Freeform: Shape 614">
              <a:extLst>
                <a:ext uri="{FF2B5EF4-FFF2-40B4-BE49-F238E27FC236}">
                  <a16:creationId xmlns:a16="http://schemas.microsoft.com/office/drawing/2014/main" id="{CC9E30F8-95BA-264F-95F4-23A70242928D}"/>
                </a:ext>
              </a:extLst>
            </p:cNvPr>
            <p:cNvSpPr/>
            <p:nvPr/>
          </p:nvSpPr>
          <p:spPr>
            <a:xfrm>
              <a:off x="982331" y="808864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6" name="Freeform: Shape 615">
              <a:extLst>
                <a:ext uri="{FF2B5EF4-FFF2-40B4-BE49-F238E27FC236}">
                  <a16:creationId xmlns:a16="http://schemas.microsoft.com/office/drawing/2014/main" id="{881056B7-1B27-9218-EE5C-9E77763AC4BD}"/>
                </a:ext>
              </a:extLst>
            </p:cNvPr>
            <p:cNvSpPr/>
            <p:nvPr/>
          </p:nvSpPr>
          <p:spPr>
            <a:xfrm>
              <a:off x="982331" y="808864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7" name="Freeform: Shape 616">
              <a:extLst>
                <a:ext uri="{FF2B5EF4-FFF2-40B4-BE49-F238E27FC236}">
                  <a16:creationId xmlns:a16="http://schemas.microsoft.com/office/drawing/2014/main" id="{43059D92-6574-4BA6-9DD7-F1D6E7C9F774}"/>
                </a:ext>
              </a:extLst>
            </p:cNvPr>
            <p:cNvSpPr/>
            <p:nvPr/>
          </p:nvSpPr>
          <p:spPr>
            <a:xfrm>
              <a:off x="925740" y="825839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8" name="Freeform: Shape 617">
              <a:extLst>
                <a:ext uri="{FF2B5EF4-FFF2-40B4-BE49-F238E27FC236}">
                  <a16:creationId xmlns:a16="http://schemas.microsoft.com/office/drawing/2014/main" id="{6F515A0D-24C6-7707-101D-6E5CDD09188A}"/>
                </a:ext>
              </a:extLst>
            </p:cNvPr>
            <p:cNvSpPr/>
            <p:nvPr/>
          </p:nvSpPr>
          <p:spPr>
            <a:xfrm>
              <a:off x="982331" y="831498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9" name="Freeform: Shape 618">
              <a:extLst>
                <a:ext uri="{FF2B5EF4-FFF2-40B4-BE49-F238E27FC236}">
                  <a16:creationId xmlns:a16="http://schemas.microsoft.com/office/drawing/2014/main" id="{8E542928-0068-857A-C23A-D065C84AEA2D}"/>
                </a:ext>
              </a:extLst>
            </p:cNvPr>
            <p:cNvSpPr/>
            <p:nvPr/>
          </p:nvSpPr>
          <p:spPr>
            <a:xfrm>
              <a:off x="982331" y="831498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0" name="Freeform: Shape 619">
              <a:extLst>
                <a:ext uri="{FF2B5EF4-FFF2-40B4-BE49-F238E27FC236}">
                  <a16:creationId xmlns:a16="http://schemas.microsoft.com/office/drawing/2014/main" id="{F5DE08C6-1966-5205-D76C-A43CD39E27FA}"/>
                </a:ext>
              </a:extLst>
            </p:cNvPr>
            <p:cNvSpPr/>
            <p:nvPr/>
          </p:nvSpPr>
          <p:spPr>
            <a:xfrm>
              <a:off x="925740" y="848473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1" name="Freeform: Shape 620">
              <a:extLst>
                <a:ext uri="{FF2B5EF4-FFF2-40B4-BE49-F238E27FC236}">
                  <a16:creationId xmlns:a16="http://schemas.microsoft.com/office/drawing/2014/main" id="{FA94421F-25B4-7D0E-F4AC-0602C2032D45}"/>
                </a:ext>
              </a:extLst>
            </p:cNvPr>
            <p:cNvSpPr/>
            <p:nvPr/>
          </p:nvSpPr>
          <p:spPr>
            <a:xfrm>
              <a:off x="982331" y="854131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2" name="Freeform: Shape 621">
              <a:extLst>
                <a:ext uri="{FF2B5EF4-FFF2-40B4-BE49-F238E27FC236}">
                  <a16:creationId xmlns:a16="http://schemas.microsoft.com/office/drawing/2014/main" id="{2B520BC7-A9AA-C44A-3A65-53AAA8F1515F}"/>
                </a:ext>
              </a:extLst>
            </p:cNvPr>
            <p:cNvSpPr/>
            <p:nvPr/>
          </p:nvSpPr>
          <p:spPr>
            <a:xfrm>
              <a:off x="982331" y="854131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3" name="Freeform: Shape 622">
              <a:extLst>
                <a:ext uri="{FF2B5EF4-FFF2-40B4-BE49-F238E27FC236}">
                  <a16:creationId xmlns:a16="http://schemas.microsoft.com/office/drawing/2014/main" id="{FD1CA442-91F6-C650-68DB-97042007C3E6}"/>
                </a:ext>
              </a:extLst>
            </p:cNvPr>
            <p:cNvSpPr/>
            <p:nvPr/>
          </p:nvSpPr>
          <p:spPr>
            <a:xfrm>
              <a:off x="925740" y="87110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4" name="Freeform: Shape 623">
              <a:extLst>
                <a:ext uri="{FF2B5EF4-FFF2-40B4-BE49-F238E27FC236}">
                  <a16:creationId xmlns:a16="http://schemas.microsoft.com/office/drawing/2014/main" id="{E863FAAB-3735-F15C-FBD8-808AC1B5E5D8}"/>
                </a:ext>
              </a:extLst>
            </p:cNvPr>
            <p:cNvSpPr/>
            <p:nvPr/>
          </p:nvSpPr>
          <p:spPr>
            <a:xfrm>
              <a:off x="1152106" y="667404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5" name="Freeform: Shape 624">
              <a:extLst>
                <a:ext uri="{FF2B5EF4-FFF2-40B4-BE49-F238E27FC236}">
                  <a16:creationId xmlns:a16="http://schemas.microsoft.com/office/drawing/2014/main" id="{8461BCC5-A59A-A97F-E40B-BE3FCEF886DA}"/>
                </a:ext>
              </a:extLst>
            </p:cNvPr>
            <p:cNvSpPr/>
            <p:nvPr/>
          </p:nvSpPr>
          <p:spPr>
            <a:xfrm>
              <a:off x="1200616" y="6722545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6" name="Freeform: Shape 625">
              <a:extLst>
                <a:ext uri="{FF2B5EF4-FFF2-40B4-BE49-F238E27FC236}">
                  <a16:creationId xmlns:a16="http://schemas.microsoft.com/office/drawing/2014/main" id="{54EFF28B-2D93-7F33-6822-5E8B82BF8AB2}"/>
                </a:ext>
              </a:extLst>
            </p:cNvPr>
            <p:cNvSpPr/>
            <p:nvPr/>
          </p:nvSpPr>
          <p:spPr>
            <a:xfrm>
              <a:off x="1152106" y="690037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7" name="Freeform: Shape 626">
              <a:extLst>
                <a:ext uri="{FF2B5EF4-FFF2-40B4-BE49-F238E27FC236}">
                  <a16:creationId xmlns:a16="http://schemas.microsoft.com/office/drawing/2014/main" id="{0E5945D3-4750-BEB1-50F3-D6CD8A790CC7}"/>
                </a:ext>
              </a:extLst>
            </p:cNvPr>
            <p:cNvSpPr/>
            <p:nvPr/>
          </p:nvSpPr>
          <p:spPr>
            <a:xfrm>
              <a:off x="1152106" y="712671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8" name="Freeform: Shape 627">
              <a:extLst>
                <a:ext uri="{FF2B5EF4-FFF2-40B4-BE49-F238E27FC236}">
                  <a16:creationId xmlns:a16="http://schemas.microsoft.com/office/drawing/2014/main" id="{2264B391-DA29-3C3B-C889-B712E3381CFD}"/>
                </a:ext>
              </a:extLst>
            </p:cNvPr>
            <p:cNvSpPr/>
            <p:nvPr/>
          </p:nvSpPr>
          <p:spPr>
            <a:xfrm>
              <a:off x="1208698" y="718329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9" name="Freeform: Shape 628">
              <a:extLst>
                <a:ext uri="{FF2B5EF4-FFF2-40B4-BE49-F238E27FC236}">
                  <a16:creationId xmlns:a16="http://schemas.microsoft.com/office/drawing/2014/main" id="{ACAF8EAA-6BD7-E17A-16BA-18AE9F46094B}"/>
                </a:ext>
              </a:extLst>
            </p:cNvPr>
            <p:cNvSpPr/>
            <p:nvPr/>
          </p:nvSpPr>
          <p:spPr>
            <a:xfrm>
              <a:off x="1208698" y="718329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0" name="Freeform: Shape 629">
              <a:extLst>
                <a:ext uri="{FF2B5EF4-FFF2-40B4-BE49-F238E27FC236}">
                  <a16:creationId xmlns:a16="http://schemas.microsoft.com/office/drawing/2014/main" id="{6CA2D5AA-B9E5-EAD1-D499-0550389B26DF}"/>
                </a:ext>
              </a:extLst>
            </p:cNvPr>
            <p:cNvSpPr/>
            <p:nvPr/>
          </p:nvSpPr>
          <p:spPr>
            <a:xfrm>
              <a:off x="1152106" y="735305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1" name="Freeform: Shape 630">
              <a:extLst>
                <a:ext uri="{FF2B5EF4-FFF2-40B4-BE49-F238E27FC236}">
                  <a16:creationId xmlns:a16="http://schemas.microsoft.com/office/drawing/2014/main" id="{7F9CFD38-DAC0-B83F-E0BB-6B075147FE43}"/>
                </a:ext>
              </a:extLst>
            </p:cNvPr>
            <p:cNvSpPr/>
            <p:nvPr/>
          </p:nvSpPr>
          <p:spPr>
            <a:xfrm>
              <a:off x="1208698" y="740963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2" name="Freeform: Shape 631">
              <a:extLst>
                <a:ext uri="{FF2B5EF4-FFF2-40B4-BE49-F238E27FC236}">
                  <a16:creationId xmlns:a16="http://schemas.microsoft.com/office/drawing/2014/main" id="{C8BFBD6E-4DD2-B923-A080-79AFE20F6412}"/>
                </a:ext>
              </a:extLst>
            </p:cNvPr>
            <p:cNvSpPr/>
            <p:nvPr/>
          </p:nvSpPr>
          <p:spPr>
            <a:xfrm>
              <a:off x="1208698" y="740963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3" name="Freeform: Shape 632">
              <a:extLst>
                <a:ext uri="{FF2B5EF4-FFF2-40B4-BE49-F238E27FC236}">
                  <a16:creationId xmlns:a16="http://schemas.microsoft.com/office/drawing/2014/main" id="{ED9E131F-86A1-4E79-5830-C4DFFB7F6482}"/>
                </a:ext>
              </a:extLst>
            </p:cNvPr>
            <p:cNvSpPr/>
            <p:nvPr/>
          </p:nvSpPr>
          <p:spPr>
            <a:xfrm>
              <a:off x="1152106" y="757938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4" name="Freeform: Shape 633">
              <a:extLst>
                <a:ext uri="{FF2B5EF4-FFF2-40B4-BE49-F238E27FC236}">
                  <a16:creationId xmlns:a16="http://schemas.microsoft.com/office/drawing/2014/main" id="{CA1841FF-6573-2FD2-E6FE-096FD71B46C8}"/>
                </a:ext>
              </a:extLst>
            </p:cNvPr>
            <p:cNvSpPr/>
            <p:nvPr/>
          </p:nvSpPr>
          <p:spPr>
            <a:xfrm>
              <a:off x="1152106" y="780572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5" name="Freeform: Shape 634">
              <a:extLst>
                <a:ext uri="{FF2B5EF4-FFF2-40B4-BE49-F238E27FC236}">
                  <a16:creationId xmlns:a16="http://schemas.microsoft.com/office/drawing/2014/main" id="{D16FE9BB-10CE-0722-F779-0E0860070E59}"/>
                </a:ext>
              </a:extLst>
            </p:cNvPr>
            <p:cNvSpPr/>
            <p:nvPr/>
          </p:nvSpPr>
          <p:spPr>
            <a:xfrm>
              <a:off x="1200616" y="7854228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6" name="Freeform: Shape 635">
              <a:extLst>
                <a:ext uri="{FF2B5EF4-FFF2-40B4-BE49-F238E27FC236}">
                  <a16:creationId xmlns:a16="http://schemas.microsoft.com/office/drawing/2014/main" id="{F598879A-5EB1-291F-4496-76777C3C8518}"/>
                </a:ext>
              </a:extLst>
            </p:cNvPr>
            <p:cNvSpPr/>
            <p:nvPr/>
          </p:nvSpPr>
          <p:spPr>
            <a:xfrm>
              <a:off x="1152106" y="803206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7" name="Freeform: Shape 636">
              <a:extLst>
                <a:ext uri="{FF2B5EF4-FFF2-40B4-BE49-F238E27FC236}">
                  <a16:creationId xmlns:a16="http://schemas.microsoft.com/office/drawing/2014/main" id="{6769208A-C95F-85BA-8713-C2480682D065}"/>
                </a:ext>
              </a:extLst>
            </p:cNvPr>
            <p:cNvSpPr/>
            <p:nvPr/>
          </p:nvSpPr>
          <p:spPr>
            <a:xfrm>
              <a:off x="1200616" y="808056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8" name="Freeform: Shape 637">
              <a:extLst>
                <a:ext uri="{FF2B5EF4-FFF2-40B4-BE49-F238E27FC236}">
                  <a16:creationId xmlns:a16="http://schemas.microsoft.com/office/drawing/2014/main" id="{70073914-E4C0-68D6-9C98-E9F226918919}"/>
                </a:ext>
              </a:extLst>
            </p:cNvPr>
            <p:cNvSpPr/>
            <p:nvPr/>
          </p:nvSpPr>
          <p:spPr>
            <a:xfrm>
              <a:off x="1152106" y="825839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9" name="Freeform: Shape 638">
              <a:extLst>
                <a:ext uri="{FF2B5EF4-FFF2-40B4-BE49-F238E27FC236}">
                  <a16:creationId xmlns:a16="http://schemas.microsoft.com/office/drawing/2014/main" id="{FB882142-AB66-ACC4-E6E2-B64BEB55DD96}"/>
                </a:ext>
              </a:extLst>
            </p:cNvPr>
            <p:cNvSpPr/>
            <p:nvPr/>
          </p:nvSpPr>
          <p:spPr>
            <a:xfrm>
              <a:off x="1200616" y="830690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0" name="Freeform: Shape 639">
              <a:extLst>
                <a:ext uri="{FF2B5EF4-FFF2-40B4-BE49-F238E27FC236}">
                  <a16:creationId xmlns:a16="http://schemas.microsoft.com/office/drawing/2014/main" id="{3A967C8E-2224-8F39-1EB4-E97EFB1D5AE9}"/>
                </a:ext>
              </a:extLst>
            </p:cNvPr>
            <p:cNvSpPr/>
            <p:nvPr/>
          </p:nvSpPr>
          <p:spPr>
            <a:xfrm>
              <a:off x="1152106" y="848473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1" name="Freeform: Shape 640">
              <a:extLst>
                <a:ext uri="{FF2B5EF4-FFF2-40B4-BE49-F238E27FC236}">
                  <a16:creationId xmlns:a16="http://schemas.microsoft.com/office/drawing/2014/main" id="{9E23C263-1EF5-55F4-798C-359C4119C8B7}"/>
                </a:ext>
              </a:extLst>
            </p:cNvPr>
            <p:cNvSpPr/>
            <p:nvPr/>
          </p:nvSpPr>
          <p:spPr>
            <a:xfrm>
              <a:off x="1152106" y="87110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2" name="Freeform: Shape 641">
              <a:extLst>
                <a:ext uri="{FF2B5EF4-FFF2-40B4-BE49-F238E27FC236}">
                  <a16:creationId xmlns:a16="http://schemas.microsoft.com/office/drawing/2014/main" id="{B668DB4A-8D4F-AEFD-DCDA-46DA181F3ABA}"/>
                </a:ext>
              </a:extLst>
            </p:cNvPr>
            <p:cNvSpPr/>
            <p:nvPr/>
          </p:nvSpPr>
          <p:spPr>
            <a:xfrm>
              <a:off x="1208698" y="876765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3" name="Freeform: Shape 642">
              <a:extLst>
                <a:ext uri="{FF2B5EF4-FFF2-40B4-BE49-F238E27FC236}">
                  <a16:creationId xmlns:a16="http://schemas.microsoft.com/office/drawing/2014/main" id="{29835044-E69A-2A5C-3500-D2FF2063FC0A}"/>
                </a:ext>
              </a:extLst>
            </p:cNvPr>
            <p:cNvSpPr/>
            <p:nvPr/>
          </p:nvSpPr>
          <p:spPr>
            <a:xfrm>
              <a:off x="1208698" y="876765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4" name="Freeform: Shape 643">
              <a:extLst>
                <a:ext uri="{FF2B5EF4-FFF2-40B4-BE49-F238E27FC236}">
                  <a16:creationId xmlns:a16="http://schemas.microsoft.com/office/drawing/2014/main" id="{B68D5DBA-474D-5896-68EC-F8A301143468}"/>
                </a:ext>
              </a:extLst>
            </p:cNvPr>
            <p:cNvSpPr/>
            <p:nvPr/>
          </p:nvSpPr>
          <p:spPr>
            <a:xfrm>
              <a:off x="1378472" y="667404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5" name="Freeform: Shape 644">
              <a:extLst>
                <a:ext uri="{FF2B5EF4-FFF2-40B4-BE49-F238E27FC236}">
                  <a16:creationId xmlns:a16="http://schemas.microsoft.com/office/drawing/2014/main" id="{A5E51F95-F9CC-A0AF-9B68-59098A955F1A}"/>
                </a:ext>
              </a:extLst>
            </p:cNvPr>
            <p:cNvSpPr/>
            <p:nvPr/>
          </p:nvSpPr>
          <p:spPr>
            <a:xfrm>
              <a:off x="1435064" y="673062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6" name="Freeform: Shape 645">
              <a:extLst>
                <a:ext uri="{FF2B5EF4-FFF2-40B4-BE49-F238E27FC236}">
                  <a16:creationId xmlns:a16="http://schemas.microsoft.com/office/drawing/2014/main" id="{1FDBD404-B34F-CE5D-B2A5-BDE3D37256F7}"/>
                </a:ext>
              </a:extLst>
            </p:cNvPr>
            <p:cNvSpPr/>
            <p:nvPr/>
          </p:nvSpPr>
          <p:spPr>
            <a:xfrm>
              <a:off x="1435064" y="673062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7" name="Freeform: Shape 646">
              <a:extLst>
                <a:ext uri="{FF2B5EF4-FFF2-40B4-BE49-F238E27FC236}">
                  <a16:creationId xmlns:a16="http://schemas.microsoft.com/office/drawing/2014/main" id="{37335D89-A7E1-39DF-80DE-6760543F6CF3}"/>
                </a:ext>
              </a:extLst>
            </p:cNvPr>
            <p:cNvSpPr/>
            <p:nvPr/>
          </p:nvSpPr>
          <p:spPr>
            <a:xfrm>
              <a:off x="1378472" y="690037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8" name="Freeform: Shape 647">
              <a:extLst>
                <a:ext uri="{FF2B5EF4-FFF2-40B4-BE49-F238E27FC236}">
                  <a16:creationId xmlns:a16="http://schemas.microsoft.com/office/drawing/2014/main" id="{4FA6C1AB-65BF-4B6D-CD54-184A5C2FFB47}"/>
                </a:ext>
              </a:extLst>
            </p:cNvPr>
            <p:cNvSpPr/>
            <p:nvPr/>
          </p:nvSpPr>
          <p:spPr>
            <a:xfrm>
              <a:off x="1378472" y="757938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9" name="Freeform: Shape 648">
              <a:extLst>
                <a:ext uri="{FF2B5EF4-FFF2-40B4-BE49-F238E27FC236}">
                  <a16:creationId xmlns:a16="http://schemas.microsoft.com/office/drawing/2014/main" id="{E5CD6931-83E1-3F0F-2D55-73D799E77E60}"/>
                </a:ext>
              </a:extLst>
            </p:cNvPr>
            <p:cNvSpPr/>
            <p:nvPr/>
          </p:nvSpPr>
          <p:spPr>
            <a:xfrm>
              <a:off x="1435064" y="763597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0" name="Freeform: Shape 649">
              <a:extLst>
                <a:ext uri="{FF2B5EF4-FFF2-40B4-BE49-F238E27FC236}">
                  <a16:creationId xmlns:a16="http://schemas.microsoft.com/office/drawing/2014/main" id="{A8B628C3-4681-D06B-9A93-F09A9A021687}"/>
                </a:ext>
              </a:extLst>
            </p:cNvPr>
            <p:cNvSpPr/>
            <p:nvPr/>
          </p:nvSpPr>
          <p:spPr>
            <a:xfrm>
              <a:off x="1435064" y="763597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1" name="Freeform: Shape 650">
              <a:extLst>
                <a:ext uri="{FF2B5EF4-FFF2-40B4-BE49-F238E27FC236}">
                  <a16:creationId xmlns:a16="http://schemas.microsoft.com/office/drawing/2014/main" id="{D06CB559-CC56-2A6E-1AA1-00FE2BFE015B}"/>
                </a:ext>
              </a:extLst>
            </p:cNvPr>
            <p:cNvSpPr/>
            <p:nvPr/>
          </p:nvSpPr>
          <p:spPr>
            <a:xfrm>
              <a:off x="1378472" y="780572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2" name="Freeform: Shape 651">
              <a:extLst>
                <a:ext uri="{FF2B5EF4-FFF2-40B4-BE49-F238E27FC236}">
                  <a16:creationId xmlns:a16="http://schemas.microsoft.com/office/drawing/2014/main" id="{B12A5434-DADD-C3A9-41D5-095A1B94486C}"/>
                </a:ext>
              </a:extLst>
            </p:cNvPr>
            <p:cNvSpPr/>
            <p:nvPr/>
          </p:nvSpPr>
          <p:spPr>
            <a:xfrm>
              <a:off x="1435064" y="786230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3" name="Freeform: Shape 652">
              <a:extLst>
                <a:ext uri="{FF2B5EF4-FFF2-40B4-BE49-F238E27FC236}">
                  <a16:creationId xmlns:a16="http://schemas.microsoft.com/office/drawing/2014/main" id="{3A9EE6E0-B771-1DAD-C7E7-1A8AEE00DB0B}"/>
                </a:ext>
              </a:extLst>
            </p:cNvPr>
            <p:cNvSpPr/>
            <p:nvPr/>
          </p:nvSpPr>
          <p:spPr>
            <a:xfrm>
              <a:off x="1435064" y="786230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4" name="Freeform: Shape 653">
              <a:extLst>
                <a:ext uri="{FF2B5EF4-FFF2-40B4-BE49-F238E27FC236}">
                  <a16:creationId xmlns:a16="http://schemas.microsoft.com/office/drawing/2014/main" id="{C6312D3B-EFD7-D33A-7020-18FB4A69ADF7}"/>
                </a:ext>
              </a:extLst>
            </p:cNvPr>
            <p:cNvSpPr/>
            <p:nvPr/>
          </p:nvSpPr>
          <p:spPr>
            <a:xfrm>
              <a:off x="1604839" y="667404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5" name="Freeform: Shape 654">
              <a:extLst>
                <a:ext uri="{FF2B5EF4-FFF2-40B4-BE49-F238E27FC236}">
                  <a16:creationId xmlns:a16="http://schemas.microsoft.com/office/drawing/2014/main" id="{8BDAB0DE-F17C-3F1F-A44C-CE7DE73B7286}"/>
                </a:ext>
              </a:extLst>
            </p:cNvPr>
            <p:cNvSpPr/>
            <p:nvPr/>
          </p:nvSpPr>
          <p:spPr>
            <a:xfrm>
              <a:off x="1604839" y="690037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6" name="Freeform: Shape 655">
              <a:extLst>
                <a:ext uri="{FF2B5EF4-FFF2-40B4-BE49-F238E27FC236}">
                  <a16:creationId xmlns:a16="http://schemas.microsoft.com/office/drawing/2014/main" id="{2C9D663D-5FA0-DD00-5410-D2539C5F475E}"/>
                </a:ext>
              </a:extLst>
            </p:cNvPr>
            <p:cNvSpPr/>
            <p:nvPr/>
          </p:nvSpPr>
          <p:spPr>
            <a:xfrm>
              <a:off x="1661430" y="695696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7" name="Freeform: Shape 656">
              <a:extLst>
                <a:ext uri="{FF2B5EF4-FFF2-40B4-BE49-F238E27FC236}">
                  <a16:creationId xmlns:a16="http://schemas.microsoft.com/office/drawing/2014/main" id="{B6145F66-92BD-CC7E-34B2-EC4152180603}"/>
                </a:ext>
              </a:extLst>
            </p:cNvPr>
            <p:cNvSpPr/>
            <p:nvPr/>
          </p:nvSpPr>
          <p:spPr>
            <a:xfrm>
              <a:off x="1661430" y="695696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8" name="Freeform: Shape 657">
              <a:extLst>
                <a:ext uri="{FF2B5EF4-FFF2-40B4-BE49-F238E27FC236}">
                  <a16:creationId xmlns:a16="http://schemas.microsoft.com/office/drawing/2014/main" id="{2BFCB397-4DCA-C4F8-0B4B-041A00D4E6F1}"/>
                </a:ext>
              </a:extLst>
            </p:cNvPr>
            <p:cNvSpPr/>
            <p:nvPr/>
          </p:nvSpPr>
          <p:spPr>
            <a:xfrm>
              <a:off x="1604839" y="757938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9" name="Freeform: Shape 658">
              <a:extLst>
                <a:ext uri="{FF2B5EF4-FFF2-40B4-BE49-F238E27FC236}">
                  <a16:creationId xmlns:a16="http://schemas.microsoft.com/office/drawing/2014/main" id="{1B30819E-BD54-DDA9-5E16-EECF03BBCC9D}"/>
                </a:ext>
              </a:extLst>
            </p:cNvPr>
            <p:cNvSpPr/>
            <p:nvPr/>
          </p:nvSpPr>
          <p:spPr>
            <a:xfrm>
              <a:off x="1604839" y="780572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0" name="Freeform: Shape 659">
              <a:extLst>
                <a:ext uri="{FF2B5EF4-FFF2-40B4-BE49-F238E27FC236}">
                  <a16:creationId xmlns:a16="http://schemas.microsoft.com/office/drawing/2014/main" id="{AAD09CCD-6982-D9B6-B27A-230288130F7C}"/>
                </a:ext>
              </a:extLst>
            </p:cNvPr>
            <p:cNvSpPr/>
            <p:nvPr/>
          </p:nvSpPr>
          <p:spPr>
            <a:xfrm>
              <a:off x="1661430" y="786230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1" name="Freeform: Shape 660">
              <a:extLst>
                <a:ext uri="{FF2B5EF4-FFF2-40B4-BE49-F238E27FC236}">
                  <a16:creationId xmlns:a16="http://schemas.microsoft.com/office/drawing/2014/main" id="{ABEE710B-FC56-147C-C753-A22CF9C2106D}"/>
                </a:ext>
              </a:extLst>
            </p:cNvPr>
            <p:cNvSpPr/>
            <p:nvPr/>
          </p:nvSpPr>
          <p:spPr>
            <a:xfrm>
              <a:off x="1661430" y="786230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2" name="Freeform: Shape 661">
              <a:extLst>
                <a:ext uri="{FF2B5EF4-FFF2-40B4-BE49-F238E27FC236}">
                  <a16:creationId xmlns:a16="http://schemas.microsoft.com/office/drawing/2014/main" id="{73956014-7845-A3D6-EE84-2867ABD067A2}"/>
                </a:ext>
              </a:extLst>
            </p:cNvPr>
            <p:cNvSpPr/>
            <p:nvPr/>
          </p:nvSpPr>
          <p:spPr>
            <a:xfrm>
              <a:off x="1831205" y="667404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3" name="Freeform: Shape 662">
              <a:extLst>
                <a:ext uri="{FF2B5EF4-FFF2-40B4-BE49-F238E27FC236}">
                  <a16:creationId xmlns:a16="http://schemas.microsoft.com/office/drawing/2014/main" id="{DB935D70-EDE2-09CD-6C83-37FEAFBA8EDA}"/>
                </a:ext>
              </a:extLst>
            </p:cNvPr>
            <p:cNvSpPr/>
            <p:nvPr/>
          </p:nvSpPr>
          <p:spPr>
            <a:xfrm>
              <a:off x="1887796" y="673062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4" name="Freeform: Shape 663">
              <a:extLst>
                <a:ext uri="{FF2B5EF4-FFF2-40B4-BE49-F238E27FC236}">
                  <a16:creationId xmlns:a16="http://schemas.microsoft.com/office/drawing/2014/main" id="{6A32E310-88EB-F80D-A269-41D837CABB6A}"/>
                </a:ext>
              </a:extLst>
            </p:cNvPr>
            <p:cNvSpPr/>
            <p:nvPr/>
          </p:nvSpPr>
          <p:spPr>
            <a:xfrm>
              <a:off x="1887796" y="673062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5" name="Freeform: Shape 664">
              <a:extLst>
                <a:ext uri="{FF2B5EF4-FFF2-40B4-BE49-F238E27FC236}">
                  <a16:creationId xmlns:a16="http://schemas.microsoft.com/office/drawing/2014/main" id="{E94B7134-5194-EB76-15A1-93391BE95F9D}"/>
                </a:ext>
              </a:extLst>
            </p:cNvPr>
            <p:cNvSpPr/>
            <p:nvPr/>
          </p:nvSpPr>
          <p:spPr>
            <a:xfrm>
              <a:off x="1831205" y="690037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6" name="Freeform: Shape 665">
              <a:extLst>
                <a:ext uri="{FF2B5EF4-FFF2-40B4-BE49-F238E27FC236}">
                  <a16:creationId xmlns:a16="http://schemas.microsoft.com/office/drawing/2014/main" id="{6AE2F2EB-49A2-DBDD-9B4E-9D5260BB4515}"/>
                </a:ext>
              </a:extLst>
            </p:cNvPr>
            <p:cNvSpPr/>
            <p:nvPr/>
          </p:nvSpPr>
          <p:spPr>
            <a:xfrm>
              <a:off x="1887796" y="695696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7" name="Freeform: Shape 666">
              <a:extLst>
                <a:ext uri="{FF2B5EF4-FFF2-40B4-BE49-F238E27FC236}">
                  <a16:creationId xmlns:a16="http://schemas.microsoft.com/office/drawing/2014/main" id="{F5FC3B1A-CDE8-AF81-46E9-40E7F861DAFA}"/>
                </a:ext>
              </a:extLst>
            </p:cNvPr>
            <p:cNvSpPr/>
            <p:nvPr/>
          </p:nvSpPr>
          <p:spPr>
            <a:xfrm>
              <a:off x="1887796" y="695696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8" name="Freeform: Shape 667">
              <a:extLst>
                <a:ext uri="{FF2B5EF4-FFF2-40B4-BE49-F238E27FC236}">
                  <a16:creationId xmlns:a16="http://schemas.microsoft.com/office/drawing/2014/main" id="{796595C3-E0EE-CC6E-301C-E61E24B76A70}"/>
                </a:ext>
              </a:extLst>
            </p:cNvPr>
            <p:cNvSpPr/>
            <p:nvPr/>
          </p:nvSpPr>
          <p:spPr>
            <a:xfrm>
              <a:off x="1831205" y="757938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9" name="Freeform: Shape 668">
              <a:extLst>
                <a:ext uri="{FF2B5EF4-FFF2-40B4-BE49-F238E27FC236}">
                  <a16:creationId xmlns:a16="http://schemas.microsoft.com/office/drawing/2014/main" id="{7FC79A9E-CEFF-F2EF-53E6-23567B4914AE}"/>
                </a:ext>
              </a:extLst>
            </p:cNvPr>
            <p:cNvSpPr/>
            <p:nvPr/>
          </p:nvSpPr>
          <p:spPr>
            <a:xfrm>
              <a:off x="1879714" y="762789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0" name="Freeform: Shape 669">
              <a:extLst>
                <a:ext uri="{FF2B5EF4-FFF2-40B4-BE49-F238E27FC236}">
                  <a16:creationId xmlns:a16="http://schemas.microsoft.com/office/drawing/2014/main" id="{CEBB11F6-2D24-1C64-52F2-AFD135117B93}"/>
                </a:ext>
              </a:extLst>
            </p:cNvPr>
            <p:cNvSpPr/>
            <p:nvPr/>
          </p:nvSpPr>
          <p:spPr>
            <a:xfrm>
              <a:off x="1831205" y="780572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1" name="Freeform: Shape 670">
              <a:extLst>
                <a:ext uri="{FF2B5EF4-FFF2-40B4-BE49-F238E27FC236}">
                  <a16:creationId xmlns:a16="http://schemas.microsoft.com/office/drawing/2014/main" id="{1F4C1E6B-5C89-8C04-A77F-DF30830C7451}"/>
                </a:ext>
              </a:extLst>
            </p:cNvPr>
            <p:cNvSpPr/>
            <p:nvPr/>
          </p:nvSpPr>
          <p:spPr>
            <a:xfrm>
              <a:off x="1879714" y="7854228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2" name="Freeform: Shape 671">
              <a:extLst>
                <a:ext uri="{FF2B5EF4-FFF2-40B4-BE49-F238E27FC236}">
                  <a16:creationId xmlns:a16="http://schemas.microsoft.com/office/drawing/2014/main" id="{2078DD6C-B5AD-CA30-D11C-DFA05E8B85C4}"/>
                </a:ext>
              </a:extLst>
            </p:cNvPr>
            <p:cNvSpPr/>
            <p:nvPr/>
          </p:nvSpPr>
          <p:spPr>
            <a:xfrm>
              <a:off x="2057571" y="667404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3" name="Freeform: Shape 672">
              <a:extLst>
                <a:ext uri="{FF2B5EF4-FFF2-40B4-BE49-F238E27FC236}">
                  <a16:creationId xmlns:a16="http://schemas.microsoft.com/office/drawing/2014/main" id="{5F5FD8B4-7830-4296-C53C-A1823A0082B9}"/>
                </a:ext>
              </a:extLst>
            </p:cNvPr>
            <p:cNvSpPr/>
            <p:nvPr/>
          </p:nvSpPr>
          <p:spPr>
            <a:xfrm>
              <a:off x="2114163" y="673062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4" name="Freeform: Shape 673">
              <a:extLst>
                <a:ext uri="{FF2B5EF4-FFF2-40B4-BE49-F238E27FC236}">
                  <a16:creationId xmlns:a16="http://schemas.microsoft.com/office/drawing/2014/main" id="{001B7D7A-45D6-52D4-3294-1B2031CD58F2}"/>
                </a:ext>
              </a:extLst>
            </p:cNvPr>
            <p:cNvSpPr/>
            <p:nvPr/>
          </p:nvSpPr>
          <p:spPr>
            <a:xfrm>
              <a:off x="2114163" y="673062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5" name="Freeform: Shape 674">
              <a:extLst>
                <a:ext uri="{FF2B5EF4-FFF2-40B4-BE49-F238E27FC236}">
                  <a16:creationId xmlns:a16="http://schemas.microsoft.com/office/drawing/2014/main" id="{3E0C7C88-C1AA-0DA5-DE75-624431A73B20}"/>
                </a:ext>
              </a:extLst>
            </p:cNvPr>
            <p:cNvSpPr/>
            <p:nvPr/>
          </p:nvSpPr>
          <p:spPr>
            <a:xfrm>
              <a:off x="2057571" y="690037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6" name="Freeform: Shape 675">
              <a:extLst>
                <a:ext uri="{FF2B5EF4-FFF2-40B4-BE49-F238E27FC236}">
                  <a16:creationId xmlns:a16="http://schemas.microsoft.com/office/drawing/2014/main" id="{B54397F6-4272-EE91-DAC6-231E4DEAF5B5}"/>
                </a:ext>
              </a:extLst>
            </p:cNvPr>
            <p:cNvSpPr/>
            <p:nvPr/>
          </p:nvSpPr>
          <p:spPr>
            <a:xfrm>
              <a:off x="2114163" y="695696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7" name="Freeform: Shape 676">
              <a:extLst>
                <a:ext uri="{FF2B5EF4-FFF2-40B4-BE49-F238E27FC236}">
                  <a16:creationId xmlns:a16="http://schemas.microsoft.com/office/drawing/2014/main" id="{AD6C052F-D6F4-851C-0C6B-373CFAC264A6}"/>
                </a:ext>
              </a:extLst>
            </p:cNvPr>
            <p:cNvSpPr/>
            <p:nvPr/>
          </p:nvSpPr>
          <p:spPr>
            <a:xfrm>
              <a:off x="2114163" y="695696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8" name="Freeform: Shape 677">
              <a:extLst>
                <a:ext uri="{FF2B5EF4-FFF2-40B4-BE49-F238E27FC236}">
                  <a16:creationId xmlns:a16="http://schemas.microsoft.com/office/drawing/2014/main" id="{E35249BC-4496-16EF-9690-23F4BABAEFC8}"/>
                </a:ext>
              </a:extLst>
            </p:cNvPr>
            <p:cNvSpPr/>
            <p:nvPr/>
          </p:nvSpPr>
          <p:spPr>
            <a:xfrm>
              <a:off x="2057571" y="757938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9" name="Freeform: Shape 678">
              <a:extLst>
                <a:ext uri="{FF2B5EF4-FFF2-40B4-BE49-F238E27FC236}">
                  <a16:creationId xmlns:a16="http://schemas.microsoft.com/office/drawing/2014/main" id="{3DCCD380-440D-2796-F3C5-ED180A459DCC}"/>
                </a:ext>
              </a:extLst>
            </p:cNvPr>
            <p:cNvSpPr/>
            <p:nvPr/>
          </p:nvSpPr>
          <p:spPr>
            <a:xfrm>
              <a:off x="2106081" y="762789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0" name="Freeform: Shape 679">
              <a:extLst>
                <a:ext uri="{FF2B5EF4-FFF2-40B4-BE49-F238E27FC236}">
                  <a16:creationId xmlns:a16="http://schemas.microsoft.com/office/drawing/2014/main" id="{564C658D-70F0-46D2-6261-F0A892414738}"/>
                </a:ext>
              </a:extLst>
            </p:cNvPr>
            <p:cNvSpPr/>
            <p:nvPr/>
          </p:nvSpPr>
          <p:spPr>
            <a:xfrm>
              <a:off x="2057571" y="780572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1" name="Freeform: Shape 680">
              <a:extLst>
                <a:ext uri="{FF2B5EF4-FFF2-40B4-BE49-F238E27FC236}">
                  <a16:creationId xmlns:a16="http://schemas.microsoft.com/office/drawing/2014/main" id="{CA731530-AD0E-179D-3417-A9DB6860E62E}"/>
                </a:ext>
              </a:extLst>
            </p:cNvPr>
            <p:cNvSpPr/>
            <p:nvPr/>
          </p:nvSpPr>
          <p:spPr>
            <a:xfrm>
              <a:off x="2106081" y="7854228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2" name="Freeform: Shape 681">
              <a:extLst>
                <a:ext uri="{FF2B5EF4-FFF2-40B4-BE49-F238E27FC236}">
                  <a16:creationId xmlns:a16="http://schemas.microsoft.com/office/drawing/2014/main" id="{EA117D5E-9060-F86C-6A71-AAD560052406}"/>
                </a:ext>
              </a:extLst>
            </p:cNvPr>
            <p:cNvSpPr/>
            <p:nvPr/>
          </p:nvSpPr>
          <p:spPr>
            <a:xfrm>
              <a:off x="2283937" y="667404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3" name="Freeform: Shape 682">
              <a:extLst>
                <a:ext uri="{FF2B5EF4-FFF2-40B4-BE49-F238E27FC236}">
                  <a16:creationId xmlns:a16="http://schemas.microsoft.com/office/drawing/2014/main" id="{E819C6FB-04EE-A94D-D250-EF153C94D855}"/>
                </a:ext>
              </a:extLst>
            </p:cNvPr>
            <p:cNvSpPr/>
            <p:nvPr/>
          </p:nvSpPr>
          <p:spPr>
            <a:xfrm>
              <a:off x="2332447" y="6722545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4" name="Freeform: Shape 683">
              <a:extLst>
                <a:ext uri="{FF2B5EF4-FFF2-40B4-BE49-F238E27FC236}">
                  <a16:creationId xmlns:a16="http://schemas.microsoft.com/office/drawing/2014/main" id="{B91B9D3D-4BBD-1711-3A70-895844FC1CB9}"/>
                </a:ext>
              </a:extLst>
            </p:cNvPr>
            <p:cNvSpPr/>
            <p:nvPr/>
          </p:nvSpPr>
          <p:spPr>
            <a:xfrm>
              <a:off x="2283937" y="690037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5" name="Freeform: Shape 684">
              <a:extLst>
                <a:ext uri="{FF2B5EF4-FFF2-40B4-BE49-F238E27FC236}">
                  <a16:creationId xmlns:a16="http://schemas.microsoft.com/office/drawing/2014/main" id="{8351D4C6-33D8-7A85-B8EA-0AE12D3F2874}"/>
                </a:ext>
              </a:extLst>
            </p:cNvPr>
            <p:cNvSpPr/>
            <p:nvPr/>
          </p:nvSpPr>
          <p:spPr>
            <a:xfrm>
              <a:off x="2283937" y="712671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6" name="Freeform: Shape 685">
              <a:extLst>
                <a:ext uri="{FF2B5EF4-FFF2-40B4-BE49-F238E27FC236}">
                  <a16:creationId xmlns:a16="http://schemas.microsoft.com/office/drawing/2014/main" id="{431BA90E-BDED-9E22-D668-B310896C75B4}"/>
                </a:ext>
              </a:extLst>
            </p:cNvPr>
            <p:cNvSpPr/>
            <p:nvPr/>
          </p:nvSpPr>
          <p:spPr>
            <a:xfrm>
              <a:off x="2283937" y="735305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7" name="Freeform: Shape 686">
              <a:extLst>
                <a:ext uri="{FF2B5EF4-FFF2-40B4-BE49-F238E27FC236}">
                  <a16:creationId xmlns:a16="http://schemas.microsoft.com/office/drawing/2014/main" id="{BFB9DF37-9F62-BD6D-C689-990766985B7D}"/>
                </a:ext>
              </a:extLst>
            </p:cNvPr>
            <p:cNvSpPr/>
            <p:nvPr/>
          </p:nvSpPr>
          <p:spPr>
            <a:xfrm>
              <a:off x="2283937" y="757938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8" name="Freeform: Shape 687">
              <a:extLst>
                <a:ext uri="{FF2B5EF4-FFF2-40B4-BE49-F238E27FC236}">
                  <a16:creationId xmlns:a16="http://schemas.microsoft.com/office/drawing/2014/main" id="{8723E0DE-E826-7ECC-FA6D-443D804DE53A}"/>
                </a:ext>
              </a:extLst>
            </p:cNvPr>
            <p:cNvSpPr/>
            <p:nvPr/>
          </p:nvSpPr>
          <p:spPr>
            <a:xfrm>
              <a:off x="2283937" y="780572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9" name="Freeform: Shape 688">
              <a:extLst>
                <a:ext uri="{FF2B5EF4-FFF2-40B4-BE49-F238E27FC236}">
                  <a16:creationId xmlns:a16="http://schemas.microsoft.com/office/drawing/2014/main" id="{71914F79-867B-D6E2-B00A-C32A30ADC87D}"/>
                </a:ext>
              </a:extLst>
            </p:cNvPr>
            <p:cNvSpPr/>
            <p:nvPr/>
          </p:nvSpPr>
          <p:spPr>
            <a:xfrm>
              <a:off x="2340529" y="786230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0" name="Freeform: Shape 689">
              <a:extLst>
                <a:ext uri="{FF2B5EF4-FFF2-40B4-BE49-F238E27FC236}">
                  <a16:creationId xmlns:a16="http://schemas.microsoft.com/office/drawing/2014/main" id="{D56468D9-B6BC-1149-7C8C-DDE0DCEA98D4}"/>
                </a:ext>
              </a:extLst>
            </p:cNvPr>
            <p:cNvSpPr/>
            <p:nvPr/>
          </p:nvSpPr>
          <p:spPr>
            <a:xfrm>
              <a:off x="2340529" y="786230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1" name="Freeform: Shape 690">
              <a:extLst>
                <a:ext uri="{FF2B5EF4-FFF2-40B4-BE49-F238E27FC236}">
                  <a16:creationId xmlns:a16="http://schemas.microsoft.com/office/drawing/2014/main" id="{A4F7EF98-4E74-1719-C29F-96B28120130C}"/>
                </a:ext>
              </a:extLst>
            </p:cNvPr>
            <p:cNvSpPr/>
            <p:nvPr/>
          </p:nvSpPr>
          <p:spPr>
            <a:xfrm>
              <a:off x="2510303" y="690037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2" name="Freeform: Shape 691">
              <a:extLst>
                <a:ext uri="{FF2B5EF4-FFF2-40B4-BE49-F238E27FC236}">
                  <a16:creationId xmlns:a16="http://schemas.microsoft.com/office/drawing/2014/main" id="{EF89DE82-EE68-A808-147C-79B46DA974AB}"/>
                </a:ext>
              </a:extLst>
            </p:cNvPr>
            <p:cNvSpPr/>
            <p:nvPr/>
          </p:nvSpPr>
          <p:spPr>
            <a:xfrm>
              <a:off x="2558813" y="694888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3" name="Freeform: Shape 692">
              <a:extLst>
                <a:ext uri="{FF2B5EF4-FFF2-40B4-BE49-F238E27FC236}">
                  <a16:creationId xmlns:a16="http://schemas.microsoft.com/office/drawing/2014/main" id="{994D7F2E-81EF-5B11-53C9-155B8977737C}"/>
                </a:ext>
              </a:extLst>
            </p:cNvPr>
            <p:cNvSpPr/>
            <p:nvPr/>
          </p:nvSpPr>
          <p:spPr>
            <a:xfrm>
              <a:off x="2510303" y="712671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4" name="Freeform: Shape 693">
              <a:extLst>
                <a:ext uri="{FF2B5EF4-FFF2-40B4-BE49-F238E27FC236}">
                  <a16:creationId xmlns:a16="http://schemas.microsoft.com/office/drawing/2014/main" id="{27839C45-FFF1-1B13-9E90-39DD6692C76F}"/>
                </a:ext>
              </a:extLst>
            </p:cNvPr>
            <p:cNvSpPr/>
            <p:nvPr/>
          </p:nvSpPr>
          <p:spPr>
            <a:xfrm>
              <a:off x="2566895" y="718329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5" name="Freeform: Shape 694">
              <a:extLst>
                <a:ext uri="{FF2B5EF4-FFF2-40B4-BE49-F238E27FC236}">
                  <a16:creationId xmlns:a16="http://schemas.microsoft.com/office/drawing/2014/main" id="{16B215AD-E730-7579-8A81-0CE814D4AB7B}"/>
                </a:ext>
              </a:extLst>
            </p:cNvPr>
            <p:cNvSpPr/>
            <p:nvPr/>
          </p:nvSpPr>
          <p:spPr>
            <a:xfrm>
              <a:off x="2566895" y="718329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6" name="Freeform: Shape 695">
              <a:extLst>
                <a:ext uri="{FF2B5EF4-FFF2-40B4-BE49-F238E27FC236}">
                  <a16:creationId xmlns:a16="http://schemas.microsoft.com/office/drawing/2014/main" id="{EAD75B1F-FBF8-478C-EDBE-D94300778F9E}"/>
                </a:ext>
              </a:extLst>
            </p:cNvPr>
            <p:cNvSpPr/>
            <p:nvPr/>
          </p:nvSpPr>
          <p:spPr>
            <a:xfrm>
              <a:off x="2510303" y="735305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7" name="Freeform: Shape 696">
              <a:extLst>
                <a:ext uri="{FF2B5EF4-FFF2-40B4-BE49-F238E27FC236}">
                  <a16:creationId xmlns:a16="http://schemas.microsoft.com/office/drawing/2014/main" id="{8418CD3C-0DB5-B511-EB18-DAA66AAE832E}"/>
                </a:ext>
              </a:extLst>
            </p:cNvPr>
            <p:cNvSpPr/>
            <p:nvPr/>
          </p:nvSpPr>
          <p:spPr>
            <a:xfrm>
              <a:off x="2566895" y="740963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8" name="Freeform: Shape 697">
              <a:extLst>
                <a:ext uri="{FF2B5EF4-FFF2-40B4-BE49-F238E27FC236}">
                  <a16:creationId xmlns:a16="http://schemas.microsoft.com/office/drawing/2014/main" id="{9ADC5598-61CE-1783-F7C6-E011ACA51BB8}"/>
                </a:ext>
              </a:extLst>
            </p:cNvPr>
            <p:cNvSpPr/>
            <p:nvPr/>
          </p:nvSpPr>
          <p:spPr>
            <a:xfrm>
              <a:off x="2566895" y="740963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9" name="Freeform: Shape 698">
              <a:extLst>
                <a:ext uri="{FF2B5EF4-FFF2-40B4-BE49-F238E27FC236}">
                  <a16:creationId xmlns:a16="http://schemas.microsoft.com/office/drawing/2014/main" id="{6B71269A-2FD9-808F-3202-2DDD349021D8}"/>
                </a:ext>
              </a:extLst>
            </p:cNvPr>
            <p:cNvSpPr/>
            <p:nvPr/>
          </p:nvSpPr>
          <p:spPr>
            <a:xfrm>
              <a:off x="2510303" y="757938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0" name="Freeform: Shape 699">
              <a:extLst>
                <a:ext uri="{FF2B5EF4-FFF2-40B4-BE49-F238E27FC236}">
                  <a16:creationId xmlns:a16="http://schemas.microsoft.com/office/drawing/2014/main" id="{938A5C55-1983-DE83-74E8-AAAE91879DDB}"/>
                </a:ext>
              </a:extLst>
            </p:cNvPr>
            <p:cNvSpPr/>
            <p:nvPr/>
          </p:nvSpPr>
          <p:spPr>
            <a:xfrm>
              <a:off x="2558813" y="762789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0" name="Freeform: Shape 719">
              <a:extLst>
                <a:ext uri="{FF2B5EF4-FFF2-40B4-BE49-F238E27FC236}">
                  <a16:creationId xmlns:a16="http://schemas.microsoft.com/office/drawing/2014/main" id="{D488E6D1-B433-2AA4-9D08-23C419D10ED5}"/>
                </a:ext>
              </a:extLst>
            </p:cNvPr>
            <p:cNvSpPr/>
            <p:nvPr/>
          </p:nvSpPr>
          <p:spPr>
            <a:xfrm>
              <a:off x="2980763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1" name="Freeform: Shape 720">
              <a:extLst>
                <a:ext uri="{FF2B5EF4-FFF2-40B4-BE49-F238E27FC236}">
                  <a16:creationId xmlns:a16="http://schemas.microsoft.com/office/drawing/2014/main" id="{2986B16C-6538-084E-9245-B1FF35842D6B}"/>
                </a:ext>
              </a:extLst>
            </p:cNvPr>
            <p:cNvSpPr/>
            <p:nvPr/>
          </p:nvSpPr>
          <p:spPr>
            <a:xfrm>
              <a:off x="3037354" y="698529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2" name="Freeform: Shape 721">
              <a:extLst>
                <a:ext uri="{FF2B5EF4-FFF2-40B4-BE49-F238E27FC236}">
                  <a16:creationId xmlns:a16="http://schemas.microsoft.com/office/drawing/2014/main" id="{83E24F28-FF6D-0EB6-08E6-2ECADC02FF8D}"/>
                </a:ext>
              </a:extLst>
            </p:cNvPr>
            <p:cNvSpPr/>
            <p:nvPr/>
          </p:nvSpPr>
          <p:spPr>
            <a:xfrm>
              <a:off x="3037354" y="698529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3" name="Freeform: Shape 722">
              <a:extLst>
                <a:ext uri="{FF2B5EF4-FFF2-40B4-BE49-F238E27FC236}">
                  <a16:creationId xmlns:a16="http://schemas.microsoft.com/office/drawing/2014/main" id="{ADD0B361-F38C-2B5C-2AB8-C2F98D7FF35F}"/>
                </a:ext>
              </a:extLst>
            </p:cNvPr>
            <p:cNvSpPr/>
            <p:nvPr/>
          </p:nvSpPr>
          <p:spPr>
            <a:xfrm>
              <a:off x="2980763" y="715504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4" name="Freeform: Shape 723">
              <a:extLst>
                <a:ext uri="{FF2B5EF4-FFF2-40B4-BE49-F238E27FC236}">
                  <a16:creationId xmlns:a16="http://schemas.microsoft.com/office/drawing/2014/main" id="{C484C317-152F-63FE-5F14-905E663CFF1E}"/>
                </a:ext>
              </a:extLst>
            </p:cNvPr>
            <p:cNvSpPr/>
            <p:nvPr/>
          </p:nvSpPr>
          <p:spPr>
            <a:xfrm>
              <a:off x="3037354" y="721162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5" name="Freeform: Shape 724">
              <a:extLst>
                <a:ext uri="{FF2B5EF4-FFF2-40B4-BE49-F238E27FC236}">
                  <a16:creationId xmlns:a16="http://schemas.microsoft.com/office/drawing/2014/main" id="{FD112DF2-DB2F-2A4D-173E-0B34BFB4DF7D}"/>
                </a:ext>
              </a:extLst>
            </p:cNvPr>
            <p:cNvSpPr/>
            <p:nvPr/>
          </p:nvSpPr>
          <p:spPr>
            <a:xfrm>
              <a:off x="3037354" y="721162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6" name="Freeform: Shape 725">
              <a:extLst>
                <a:ext uri="{FF2B5EF4-FFF2-40B4-BE49-F238E27FC236}">
                  <a16:creationId xmlns:a16="http://schemas.microsoft.com/office/drawing/2014/main" id="{620ABEA8-E2A8-CEEF-0A5C-1D9FF0167FFB}"/>
                </a:ext>
              </a:extLst>
            </p:cNvPr>
            <p:cNvSpPr/>
            <p:nvPr/>
          </p:nvSpPr>
          <p:spPr>
            <a:xfrm>
              <a:off x="2980763" y="738138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7" name="Freeform: Shape 726">
              <a:extLst>
                <a:ext uri="{FF2B5EF4-FFF2-40B4-BE49-F238E27FC236}">
                  <a16:creationId xmlns:a16="http://schemas.microsoft.com/office/drawing/2014/main" id="{B540204C-5F3F-763F-FD86-02264A0E6432}"/>
                </a:ext>
              </a:extLst>
            </p:cNvPr>
            <p:cNvSpPr/>
            <p:nvPr/>
          </p:nvSpPr>
          <p:spPr>
            <a:xfrm>
              <a:off x="3037354" y="74379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8" name="Freeform: Shape 727">
              <a:extLst>
                <a:ext uri="{FF2B5EF4-FFF2-40B4-BE49-F238E27FC236}">
                  <a16:creationId xmlns:a16="http://schemas.microsoft.com/office/drawing/2014/main" id="{5FE5E5F9-BF05-58D7-1DFB-405643E4E365}"/>
                </a:ext>
              </a:extLst>
            </p:cNvPr>
            <p:cNvSpPr/>
            <p:nvPr/>
          </p:nvSpPr>
          <p:spPr>
            <a:xfrm>
              <a:off x="3037354" y="743796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9" name="Freeform: Shape 728">
              <a:extLst>
                <a:ext uri="{FF2B5EF4-FFF2-40B4-BE49-F238E27FC236}">
                  <a16:creationId xmlns:a16="http://schemas.microsoft.com/office/drawing/2014/main" id="{05CDC00E-ED29-2041-4667-682448F5FC80}"/>
                </a:ext>
              </a:extLst>
            </p:cNvPr>
            <p:cNvSpPr/>
            <p:nvPr/>
          </p:nvSpPr>
          <p:spPr>
            <a:xfrm>
              <a:off x="2980763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0" name="Freeform: Shape 729">
              <a:extLst>
                <a:ext uri="{FF2B5EF4-FFF2-40B4-BE49-F238E27FC236}">
                  <a16:creationId xmlns:a16="http://schemas.microsoft.com/office/drawing/2014/main" id="{71287364-53B7-3538-484B-1875D91933DD}"/>
                </a:ext>
              </a:extLst>
            </p:cNvPr>
            <p:cNvSpPr/>
            <p:nvPr/>
          </p:nvSpPr>
          <p:spPr>
            <a:xfrm>
              <a:off x="2980763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1" name="Freeform: Shape 730">
              <a:extLst>
                <a:ext uri="{FF2B5EF4-FFF2-40B4-BE49-F238E27FC236}">
                  <a16:creationId xmlns:a16="http://schemas.microsoft.com/office/drawing/2014/main" id="{ABC709A9-358F-017A-E858-B8B97281C7EB}"/>
                </a:ext>
              </a:extLst>
            </p:cNvPr>
            <p:cNvSpPr/>
            <p:nvPr/>
          </p:nvSpPr>
          <p:spPr>
            <a:xfrm>
              <a:off x="3037354" y="789063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2" name="Freeform: Shape 731">
              <a:extLst>
                <a:ext uri="{FF2B5EF4-FFF2-40B4-BE49-F238E27FC236}">
                  <a16:creationId xmlns:a16="http://schemas.microsoft.com/office/drawing/2014/main" id="{CE7A4128-91A2-FD5A-7207-75B951B711C6}"/>
                </a:ext>
              </a:extLst>
            </p:cNvPr>
            <p:cNvSpPr/>
            <p:nvPr/>
          </p:nvSpPr>
          <p:spPr>
            <a:xfrm>
              <a:off x="3037354" y="789063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3" name="Freeform: Shape 732">
              <a:extLst>
                <a:ext uri="{FF2B5EF4-FFF2-40B4-BE49-F238E27FC236}">
                  <a16:creationId xmlns:a16="http://schemas.microsoft.com/office/drawing/2014/main" id="{B81B7D8D-9C0F-2FF3-A1D1-7DFB6CBBFD5A}"/>
                </a:ext>
              </a:extLst>
            </p:cNvPr>
            <p:cNvSpPr/>
            <p:nvPr/>
          </p:nvSpPr>
          <p:spPr>
            <a:xfrm>
              <a:off x="2980763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4" name="Freeform: Shape 733">
              <a:extLst>
                <a:ext uri="{FF2B5EF4-FFF2-40B4-BE49-F238E27FC236}">
                  <a16:creationId xmlns:a16="http://schemas.microsoft.com/office/drawing/2014/main" id="{A142074F-CCB9-9D45-16AD-489307109E5E}"/>
                </a:ext>
              </a:extLst>
            </p:cNvPr>
            <p:cNvSpPr/>
            <p:nvPr/>
          </p:nvSpPr>
          <p:spPr>
            <a:xfrm>
              <a:off x="3029272" y="810889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5" name="Freeform: Shape 734">
              <a:extLst>
                <a:ext uri="{FF2B5EF4-FFF2-40B4-BE49-F238E27FC236}">
                  <a16:creationId xmlns:a16="http://schemas.microsoft.com/office/drawing/2014/main" id="{EB7BBA92-5F44-BF1E-FEEF-EEA4D58C3EE7}"/>
                </a:ext>
              </a:extLst>
            </p:cNvPr>
            <p:cNvSpPr/>
            <p:nvPr/>
          </p:nvSpPr>
          <p:spPr>
            <a:xfrm>
              <a:off x="2980763" y="82867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6" name="Freeform: Shape 735">
              <a:extLst>
                <a:ext uri="{FF2B5EF4-FFF2-40B4-BE49-F238E27FC236}">
                  <a16:creationId xmlns:a16="http://schemas.microsoft.com/office/drawing/2014/main" id="{4DE705D6-40CC-59DD-6723-D160E5B97C55}"/>
                </a:ext>
              </a:extLst>
            </p:cNvPr>
            <p:cNvSpPr/>
            <p:nvPr/>
          </p:nvSpPr>
          <p:spPr>
            <a:xfrm>
              <a:off x="3037354" y="834331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7" name="Freeform: Shape 736">
              <a:extLst>
                <a:ext uri="{FF2B5EF4-FFF2-40B4-BE49-F238E27FC236}">
                  <a16:creationId xmlns:a16="http://schemas.microsoft.com/office/drawing/2014/main" id="{60730173-3B61-1897-8A4D-5111D9FEF93E}"/>
                </a:ext>
              </a:extLst>
            </p:cNvPr>
            <p:cNvSpPr/>
            <p:nvPr/>
          </p:nvSpPr>
          <p:spPr>
            <a:xfrm>
              <a:off x="3037354" y="834331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8" name="Freeform: Shape 737">
              <a:extLst>
                <a:ext uri="{FF2B5EF4-FFF2-40B4-BE49-F238E27FC236}">
                  <a16:creationId xmlns:a16="http://schemas.microsoft.com/office/drawing/2014/main" id="{B1A64550-70A5-E052-18AC-D38B0ACBF27A}"/>
                </a:ext>
              </a:extLst>
            </p:cNvPr>
            <p:cNvSpPr/>
            <p:nvPr/>
          </p:nvSpPr>
          <p:spPr>
            <a:xfrm>
              <a:off x="2980763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9" name="Freeform: Shape 738">
              <a:extLst>
                <a:ext uri="{FF2B5EF4-FFF2-40B4-BE49-F238E27FC236}">
                  <a16:creationId xmlns:a16="http://schemas.microsoft.com/office/drawing/2014/main" id="{73C6A88E-D1ED-6EB4-0BBA-468E1142AFA8}"/>
                </a:ext>
              </a:extLst>
            </p:cNvPr>
            <p:cNvSpPr/>
            <p:nvPr/>
          </p:nvSpPr>
          <p:spPr>
            <a:xfrm>
              <a:off x="3029272" y="8561568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0" name="Freeform: Shape 739">
              <a:extLst>
                <a:ext uri="{FF2B5EF4-FFF2-40B4-BE49-F238E27FC236}">
                  <a16:creationId xmlns:a16="http://schemas.microsoft.com/office/drawing/2014/main" id="{D29BD66D-4FC2-0EE4-FFBB-D77049B0E274}"/>
                </a:ext>
              </a:extLst>
            </p:cNvPr>
            <p:cNvSpPr/>
            <p:nvPr/>
          </p:nvSpPr>
          <p:spPr>
            <a:xfrm>
              <a:off x="3207129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1" name="Freeform: Shape 740">
              <a:extLst>
                <a:ext uri="{FF2B5EF4-FFF2-40B4-BE49-F238E27FC236}">
                  <a16:creationId xmlns:a16="http://schemas.microsoft.com/office/drawing/2014/main" id="{FFBC9ADF-5B50-D81B-1246-250EC1948380}"/>
                </a:ext>
              </a:extLst>
            </p:cNvPr>
            <p:cNvSpPr/>
            <p:nvPr/>
          </p:nvSpPr>
          <p:spPr>
            <a:xfrm>
              <a:off x="3263721" y="675895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2" name="Freeform: Shape 741">
              <a:extLst>
                <a:ext uri="{FF2B5EF4-FFF2-40B4-BE49-F238E27FC236}">
                  <a16:creationId xmlns:a16="http://schemas.microsoft.com/office/drawing/2014/main" id="{EF171D5B-25A2-88DC-EB83-F70368B17FF6}"/>
                </a:ext>
              </a:extLst>
            </p:cNvPr>
            <p:cNvSpPr/>
            <p:nvPr/>
          </p:nvSpPr>
          <p:spPr>
            <a:xfrm>
              <a:off x="3263721" y="675895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3" name="Freeform: Shape 742">
              <a:extLst>
                <a:ext uri="{FF2B5EF4-FFF2-40B4-BE49-F238E27FC236}">
                  <a16:creationId xmlns:a16="http://schemas.microsoft.com/office/drawing/2014/main" id="{73937948-A67C-71BC-7C34-C195F6E23194}"/>
                </a:ext>
              </a:extLst>
            </p:cNvPr>
            <p:cNvSpPr/>
            <p:nvPr/>
          </p:nvSpPr>
          <p:spPr>
            <a:xfrm>
              <a:off x="3207129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4" name="Freeform: Shape 743">
              <a:extLst>
                <a:ext uri="{FF2B5EF4-FFF2-40B4-BE49-F238E27FC236}">
                  <a16:creationId xmlns:a16="http://schemas.microsoft.com/office/drawing/2014/main" id="{EF78E0D1-08C7-691C-826C-3290943FB1C6}"/>
                </a:ext>
              </a:extLst>
            </p:cNvPr>
            <p:cNvSpPr/>
            <p:nvPr/>
          </p:nvSpPr>
          <p:spPr>
            <a:xfrm>
              <a:off x="3207129" y="715504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5" name="Freeform: Shape 744">
              <a:extLst>
                <a:ext uri="{FF2B5EF4-FFF2-40B4-BE49-F238E27FC236}">
                  <a16:creationId xmlns:a16="http://schemas.microsoft.com/office/drawing/2014/main" id="{F472CA80-7613-F530-70FF-A41B7B18CF66}"/>
                </a:ext>
              </a:extLst>
            </p:cNvPr>
            <p:cNvSpPr/>
            <p:nvPr/>
          </p:nvSpPr>
          <p:spPr>
            <a:xfrm>
              <a:off x="3263721" y="721162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6" name="Freeform: Shape 745">
              <a:extLst>
                <a:ext uri="{FF2B5EF4-FFF2-40B4-BE49-F238E27FC236}">
                  <a16:creationId xmlns:a16="http://schemas.microsoft.com/office/drawing/2014/main" id="{2A19881E-C57B-1722-93D5-ACC9C19D836E}"/>
                </a:ext>
              </a:extLst>
            </p:cNvPr>
            <p:cNvSpPr/>
            <p:nvPr/>
          </p:nvSpPr>
          <p:spPr>
            <a:xfrm>
              <a:off x="3263721" y="721162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7" name="Freeform: Shape 746">
              <a:extLst>
                <a:ext uri="{FF2B5EF4-FFF2-40B4-BE49-F238E27FC236}">
                  <a16:creationId xmlns:a16="http://schemas.microsoft.com/office/drawing/2014/main" id="{6C44C9BB-4854-FF38-6445-150E50495BEB}"/>
                </a:ext>
              </a:extLst>
            </p:cNvPr>
            <p:cNvSpPr/>
            <p:nvPr/>
          </p:nvSpPr>
          <p:spPr>
            <a:xfrm>
              <a:off x="3207129" y="738138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8" name="Freeform: Shape 747">
              <a:extLst>
                <a:ext uri="{FF2B5EF4-FFF2-40B4-BE49-F238E27FC236}">
                  <a16:creationId xmlns:a16="http://schemas.microsoft.com/office/drawing/2014/main" id="{5F81C036-5E4C-8C43-0024-B54B361C2107}"/>
                </a:ext>
              </a:extLst>
            </p:cNvPr>
            <p:cNvSpPr/>
            <p:nvPr/>
          </p:nvSpPr>
          <p:spPr>
            <a:xfrm>
              <a:off x="3263721" y="74379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9" name="Freeform: Shape 748">
              <a:extLst>
                <a:ext uri="{FF2B5EF4-FFF2-40B4-BE49-F238E27FC236}">
                  <a16:creationId xmlns:a16="http://schemas.microsoft.com/office/drawing/2014/main" id="{B60F30A6-D716-92CC-3233-45DB73FB88DF}"/>
                </a:ext>
              </a:extLst>
            </p:cNvPr>
            <p:cNvSpPr/>
            <p:nvPr/>
          </p:nvSpPr>
          <p:spPr>
            <a:xfrm>
              <a:off x="3263721" y="743796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0" name="Freeform: Shape 749">
              <a:extLst>
                <a:ext uri="{FF2B5EF4-FFF2-40B4-BE49-F238E27FC236}">
                  <a16:creationId xmlns:a16="http://schemas.microsoft.com/office/drawing/2014/main" id="{62F4A6E9-18C2-8A26-E1AE-0356183C214D}"/>
                </a:ext>
              </a:extLst>
            </p:cNvPr>
            <p:cNvSpPr/>
            <p:nvPr/>
          </p:nvSpPr>
          <p:spPr>
            <a:xfrm>
              <a:off x="3207129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1" name="Freeform: Shape 750">
              <a:extLst>
                <a:ext uri="{FF2B5EF4-FFF2-40B4-BE49-F238E27FC236}">
                  <a16:creationId xmlns:a16="http://schemas.microsoft.com/office/drawing/2014/main" id="{1C31D8B8-384F-1EBB-4CA2-1D9A4BEFF6A7}"/>
                </a:ext>
              </a:extLst>
            </p:cNvPr>
            <p:cNvSpPr/>
            <p:nvPr/>
          </p:nvSpPr>
          <p:spPr>
            <a:xfrm>
              <a:off x="3207129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2" name="Freeform: Shape 751">
              <a:extLst>
                <a:ext uri="{FF2B5EF4-FFF2-40B4-BE49-F238E27FC236}">
                  <a16:creationId xmlns:a16="http://schemas.microsoft.com/office/drawing/2014/main" id="{EC5930AD-45A1-3B36-D341-85E9546B985D}"/>
                </a:ext>
              </a:extLst>
            </p:cNvPr>
            <p:cNvSpPr/>
            <p:nvPr/>
          </p:nvSpPr>
          <p:spPr>
            <a:xfrm>
              <a:off x="3263721" y="789063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3" name="Freeform: Shape 752">
              <a:extLst>
                <a:ext uri="{FF2B5EF4-FFF2-40B4-BE49-F238E27FC236}">
                  <a16:creationId xmlns:a16="http://schemas.microsoft.com/office/drawing/2014/main" id="{CB1BF25A-8BB5-45A0-D28F-A44AB3A7AB12}"/>
                </a:ext>
              </a:extLst>
            </p:cNvPr>
            <p:cNvSpPr/>
            <p:nvPr/>
          </p:nvSpPr>
          <p:spPr>
            <a:xfrm>
              <a:off x="3263721" y="789063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4" name="Freeform: Shape 753">
              <a:extLst>
                <a:ext uri="{FF2B5EF4-FFF2-40B4-BE49-F238E27FC236}">
                  <a16:creationId xmlns:a16="http://schemas.microsoft.com/office/drawing/2014/main" id="{474DF770-1687-6C70-AD6C-D4688A3A9067}"/>
                </a:ext>
              </a:extLst>
            </p:cNvPr>
            <p:cNvSpPr/>
            <p:nvPr/>
          </p:nvSpPr>
          <p:spPr>
            <a:xfrm>
              <a:off x="3207129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5" name="Freeform: Shape 754">
              <a:extLst>
                <a:ext uri="{FF2B5EF4-FFF2-40B4-BE49-F238E27FC236}">
                  <a16:creationId xmlns:a16="http://schemas.microsoft.com/office/drawing/2014/main" id="{6F45CA40-C89F-3164-F953-9A73398DB91D}"/>
                </a:ext>
              </a:extLst>
            </p:cNvPr>
            <p:cNvSpPr/>
            <p:nvPr/>
          </p:nvSpPr>
          <p:spPr>
            <a:xfrm>
              <a:off x="3207129" y="82867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6" name="Freeform: Shape 755">
              <a:extLst>
                <a:ext uri="{FF2B5EF4-FFF2-40B4-BE49-F238E27FC236}">
                  <a16:creationId xmlns:a16="http://schemas.microsoft.com/office/drawing/2014/main" id="{72318E9F-F2F8-4449-0D3C-A8F5A2300423}"/>
                </a:ext>
              </a:extLst>
            </p:cNvPr>
            <p:cNvSpPr/>
            <p:nvPr/>
          </p:nvSpPr>
          <p:spPr>
            <a:xfrm>
              <a:off x="3207129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7" name="Freeform: Shape 756">
              <a:extLst>
                <a:ext uri="{FF2B5EF4-FFF2-40B4-BE49-F238E27FC236}">
                  <a16:creationId xmlns:a16="http://schemas.microsoft.com/office/drawing/2014/main" id="{58385E0B-0631-EE55-7879-6639305CC7CE}"/>
                </a:ext>
              </a:extLst>
            </p:cNvPr>
            <p:cNvSpPr/>
            <p:nvPr/>
          </p:nvSpPr>
          <p:spPr>
            <a:xfrm>
              <a:off x="3263721" y="856964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8" name="Freeform: Shape 757">
              <a:extLst>
                <a:ext uri="{FF2B5EF4-FFF2-40B4-BE49-F238E27FC236}">
                  <a16:creationId xmlns:a16="http://schemas.microsoft.com/office/drawing/2014/main" id="{CCCF40F9-793E-B7C6-3E4D-A034E9F160BB}"/>
                </a:ext>
              </a:extLst>
            </p:cNvPr>
            <p:cNvSpPr/>
            <p:nvPr/>
          </p:nvSpPr>
          <p:spPr>
            <a:xfrm>
              <a:off x="3263721" y="856964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9" name="Freeform: Shape 758">
              <a:extLst>
                <a:ext uri="{FF2B5EF4-FFF2-40B4-BE49-F238E27FC236}">
                  <a16:creationId xmlns:a16="http://schemas.microsoft.com/office/drawing/2014/main" id="{EF8C5C13-A011-31EB-AFBE-6EE96078C9DB}"/>
                </a:ext>
              </a:extLst>
            </p:cNvPr>
            <p:cNvSpPr/>
            <p:nvPr/>
          </p:nvSpPr>
          <p:spPr>
            <a:xfrm>
              <a:off x="3207129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0" name="Freeform: Shape 759">
              <a:extLst>
                <a:ext uri="{FF2B5EF4-FFF2-40B4-BE49-F238E27FC236}">
                  <a16:creationId xmlns:a16="http://schemas.microsoft.com/office/drawing/2014/main" id="{05EA132B-8C04-6627-EF06-C3AE0EDB1BB9}"/>
                </a:ext>
              </a:extLst>
            </p:cNvPr>
            <p:cNvSpPr/>
            <p:nvPr/>
          </p:nvSpPr>
          <p:spPr>
            <a:xfrm>
              <a:off x="3255639" y="878790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1" name="Freeform: Shape 760">
              <a:extLst>
                <a:ext uri="{FF2B5EF4-FFF2-40B4-BE49-F238E27FC236}">
                  <a16:creationId xmlns:a16="http://schemas.microsoft.com/office/drawing/2014/main" id="{319E37F1-898E-B80C-78C2-8AC821D4133C}"/>
                </a:ext>
              </a:extLst>
            </p:cNvPr>
            <p:cNvSpPr/>
            <p:nvPr/>
          </p:nvSpPr>
          <p:spPr>
            <a:xfrm>
              <a:off x="3433495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2" name="Freeform: Shape 761">
              <a:extLst>
                <a:ext uri="{FF2B5EF4-FFF2-40B4-BE49-F238E27FC236}">
                  <a16:creationId xmlns:a16="http://schemas.microsoft.com/office/drawing/2014/main" id="{A5E88B92-ABD3-137E-501E-D23E0D7B3BEC}"/>
                </a:ext>
              </a:extLst>
            </p:cNvPr>
            <p:cNvSpPr/>
            <p:nvPr/>
          </p:nvSpPr>
          <p:spPr>
            <a:xfrm>
              <a:off x="3490087" y="675895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3" name="Freeform: Shape 762">
              <a:extLst>
                <a:ext uri="{FF2B5EF4-FFF2-40B4-BE49-F238E27FC236}">
                  <a16:creationId xmlns:a16="http://schemas.microsoft.com/office/drawing/2014/main" id="{A033B94E-ABFF-6D57-DBF4-39B869BD3AE6}"/>
                </a:ext>
              </a:extLst>
            </p:cNvPr>
            <p:cNvSpPr/>
            <p:nvPr/>
          </p:nvSpPr>
          <p:spPr>
            <a:xfrm>
              <a:off x="3490087" y="675895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4" name="Freeform: Shape 763">
              <a:extLst>
                <a:ext uri="{FF2B5EF4-FFF2-40B4-BE49-F238E27FC236}">
                  <a16:creationId xmlns:a16="http://schemas.microsoft.com/office/drawing/2014/main" id="{95979FE7-74A3-B33D-F530-6D6DD050287C}"/>
                </a:ext>
              </a:extLst>
            </p:cNvPr>
            <p:cNvSpPr/>
            <p:nvPr/>
          </p:nvSpPr>
          <p:spPr>
            <a:xfrm>
              <a:off x="3433495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5" name="Freeform: Shape 764">
              <a:extLst>
                <a:ext uri="{FF2B5EF4-FFF2-40B4-BE49-F238E27FC236}">
                  <a16:creationId xmlns:a16="http://schemas.microsoft.com/office/drawing/2014/main" id="{DB8D4105-5B46-4759-26A0-8B3F4C6BADC0}"/>
                </a:ext>
              </a:extLst>
            </p:cNvPr>
            <p:cNvSpPr/>
            <p:nvPr/>
          </p:nvSpPr>
          <p:spPr>
            <a:xfrm>
              <a:off x="3490087" y="698529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6" name="Freeform: Shape 765">
              <a:extLst>
                <a:ext uri="{FF2B5EF4-FFF2-40B4-BE49-F238E27FC236}">
                  <a16:creationId xmlns:a16="http://schemas.microsoft.com/office/drawing/2014/main" id="{DF2775A3-CE6B-B30C-BC15-2A62150E0F79}"/>
                </a:ext>
              </a:extLst>
            </p:cNvPr>
            <p:cNvSpPr/>
            <p:nvPr/>
          </p:nvSpPr>
          <p:spPr>
            <a:xfrm>
              <a:off x="3490087" y="698529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7" name="Freeform: Shape 766">
              <a:extLst>
                <a:ext uri="{FF2B5EF4-FFF2-40B4-BE49-F238E27FC236}">
                  <a16:creationId xmlns:a16="http://schemas.microsoft.com/office/drawing/2014/main" id="{D0D32515-CD3C-618B-9578-5A36A42BC84B}"/>
                </a:ext>
              </a:extLst>
            </p:cNvPr>
            <p:cNvSpPr/>
            <p:nvPr/>
          </p:nvSpPr>
          <p:spPr>
            <a:xfrm>
              <a:off x="3433495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8" name="Freeform: Shape 767">
              <a:extLst>
                <a:ext uri="{FF2B5EF4-FFF2-40B4-BE49-F238E27FC236}">
                  <a16:creationId xmlns:a16="http://schemas.microsoft.com/office/drawing/2014/main" id="{3E66F130-FA16-7688-B0F3-5A053E6D2B4D}"/>
                </a:ext>
              </a:extLst>
            </p:cNvPr>
            <p:cNvSpPr/>
            <p:nvPr/>
          </p:nvSpPr>
          <p:spPr>
            <a:xfrm>
              <a:off x="3482005" y="8561568"/>
              <a:ext cx="129351" cy="129334"/>
            </a:xfrm>
            <a:custGeom>
              <a:avLst/>
              <a:gdLst>
                <a:gd name="connsiteX0" fmla="*/ 129361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1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1" y="64675"/>
                  </a:moveTo>
                  <a:cubicBezTo>
                    <a:pt x="129361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9" name="Freeform: Shape 768">
              <a:extLst>
                <a:ext uri="{FF2B5EF4-FFF2-40B4-BE49-F238E27FC236}">
                  <a16:creationId xmlns:a16="http://schemas.microsoft.com/office/drawing/2014/main" id="{F50158C7-300C-648A-8B5F-23560D3762B1}"/>
                </a:ext>
              </a:extLst>
            </p:cNvPr>
            <p:cNvSpPr/>
            <p:nvPr/>
          </p:nvSpPr>
          <p:spPr>
            <a:xfrm>
              <a:off x="3433495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0" name="Freeform: Shape 769">
              <a:extLst>
                <a:ext uri="{FF2B5EF4-FFF2-40B4-BE49-F238E27FC236}">
                  <a16:creationId xmlns:a16="http://schemas.microsoft.com/office/drawing/2014/main" id="{990CECB3-1322-C00A-F1B7-9C6F186F73C5}"/>
                </a:ext>
              </a:extLst>
            </p:cNvPr>
            <p:cNvSpPr/>
            <p:nvPr/>
          </p:nvSpPr>
          <p:spPr>
            <a:xfrm>
              <a:off x="3659862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1" name="Freeform: Shape 770">
              <a:extLst>
                <a:ext uri="{FF2B5EF4-FFF2-40B4-BE49-F238E27FC236}">
                  <a16:creationId xmlns:a16="http://schemas.microsoft.com/office/drawing/2014/main" id="{4560288E-7070-E341-6DA4-ED3884A550C0}"/>
                </a:ext>
              </a:extLst>
            </p:cNvPr>
            <p:cNvSpPr/>
            <p:nvPr/>
          </p:nvSpPr>
          <p:spPr>
            <a:xfrm>
              <a:off x="3659862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2" name="Freeform: Shape 771">
              <a:extLst>
                <a:ext uri="{FF2B5EF4-FFF2-40B4-BE49-F238E27FC236}">
                  <a16:creationId xmlns:a16="http://schemas.microsoft.com/office/drawing/2014/main" id="{22239ACD-FEF0-6931-736D-438127885CB5}"/>
                </a:ext>
              </a:extLst>
            </p:cNvPr>
            <p:cNvSpPr/>
            <p:nvPr/>
          </p:nvSpPr>
          <p:spPr>
            <a:xfrm>
              <a:off x="3716453" y="698529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3" name="Freeform: Shape 772">
              <a:extLst>
                <a:ext uri="{FF2B5EF4-FFF2-40B4-BE49-F238E27FC236}">
                  <a16:creationId xmlns:a16="http://schemas.microsoft.com/office/drawing/2014/main" id="{0C9FA221-29BF-6997-E977-D17D1495F0A2}"/>
                </a:ext>
              </a:extLst>
            </p:cNvPr>
            <p:cNvSpPr/>
            <p:nvPr/>
          </p:nvSpPr>
          <p:spPr>
            <a:xfrm>
              <a:off x="3716453" y="698529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4" name="Freeform: Shape 773">
              <a:extLst>
                <a:ext uri="{FF2B5EF4-FFF2-40B4-BE49-F238E27FC236}">
                  <a16:creationId xmlns:a16="http://schemas.microsoft.com/office/drawing/2014/main" id="{67D6D681-A290-B1F8-D8CF-8D694368365A}"/>
                </a:ext>
              </a:extLst>
            </p:cNvPr>
            <p:cNvSpPr/>
            <p:nvPr/>
          </p:nvSpPr>
          <p:spPr>
            <a:xfrm>
              <a:off x="3659862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5" name="Freeform: Shape 774">
              <a:extLst>
                <a:ext uri="{FF2B5EF4-FFF2-40B4-BE49-F238E27FC236}">
                  <a16:creationId xmlns:a16="http://schemas.microsoft.com/office/drawing/2014/main" id="{31D8BC9F-B34B-68A9-0DC3-A9B5956DFFFD}"/>
                </a:ext>
              </a:extLst>
            </p:cNvPr>
            <p:cNvSpPr/>
            <p:nvPr/>
          </p:nvSpPr>
          <p:spPr>
            <a:xfrm>
              <a:off x="3708371" y="7882558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6" name="Freeform: Shape 775">
              <a:extLst>
                <a:ext uri="{FF2B5EF4-FFF2-40B4-BE49-F238E27FC236}">
                  <a16:creationId xmlns:a16="http://schemas.microsoft.com/office/drawing/2014/main" id="{3710E4AF-0390-E264-9A75-517E3C06F894}"/>
                </a:ext>
              </a:extLst>
            </p:cNvPr>
            <p:cNvSpPr/>
            <p:nvPr/>
          </p:nvSpPr>
          <p:spPr>
            <a:xfrm>
              <a:off x="3659862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7" name="Freeform: Shape 776">
              <a:extLst>
                <a:ext uri="{FF2B5EF4-FFF2-40B4-BE49-F238E27FC236}">
                  <a16:creationId xmlns:a16="http://schemas.microsoft.com/office/drawing/2014/main" id="{2265026A-D56A-D2CB-BFFA-C0B783BC9263}"/>
                </a:ext>
              </a:extLst>
            </p:cNvPr>
            <p:cNvSpPr/>
            <p:nvPr/>
          </p:nvSpPr>
          <p:spPr>
            <a:xfrm>
              <a:off x="3708371" y="810889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8" name="Freeform: Shape 777">
              <a:extLst>
                <a:ext uri="{FF2B5EF4-FFF2-40B4-BE49-F238E27FC236}">
                  <a16:creationId xmlns:a16="http://schemas.microsoft.com/office/drawing/2014/main" id="{499870CE-B391-873C-E335-6391081A665A}"/>
                </a:ext>
              </a:extLst>
            </p:cNvPr>
            <p:cNvSpPr/>
            <p:nvPr/>
          </p:nvSpPr>
          <p:spPr>
            <a:xfrm>
              <a:off x="3659862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9" name="Freeform: Shape 778">
              <a:extLst>
                <a:ext uri="{FF2B5EF4-FFF2-40B4-BE49-F238E27FC236}">
                  <a16:creationId xmlns:a16="http://schemas.microsoft.com/office/drawing/2014/main" id="{ECEF4276-FCBC-C15A-7FDC-393B8153EB4A}"/>
                </a:ext>
              </a:extLst>
            </p:cNvPr>
            <p:cNvSpPr/>
            <p:nvPr/>
          </p:nvSpPr>
          <p:spPr>
            <a:xfrm>
              <a:off x="3716453" y="856964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0" name="Freeform: Shape 779">
              <a:extLst>
                <a:ext uri="{FF2B5EF4-FFF2-40B4-BE49-F238E27FC236}">
                  <a16:creationId xmlns:a16="http://schemas.microsoft.com/office/drawing/2014/main" id="{DA12D803-C3F3-5416-069C-04E8202CB0BC}"/>
                </a:ext>
              </a:extLst>
            </p:cNvPr>
            <p:cNvSpPr/>
            <p:nvPr/>
          </p:nvSpPr>
          <p:spPr>
            <a:xfrm>
              <a:off x="3716453" y="856964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1" name="Freeform: Shape 780">
              <a:extLst>
                <a:ext uri="{FF2B5EF4-FFF2-40B4-BE49-F238E27FC236}">
                  <a16:creationId xmlns:a16="http://schemas.microsoft.com/office/drawing/2014/main" id="{51875664-762A-8AB1-D415-F29488F2E2EA}"/>
                </a:ext>
              </a:extLst>
            </p:cNvPr>
            <p:cNvSpPr/>
            <p:nvPr/>
          </p:nvSpPr>
          <p:spPr>
            <a:xfrm>
              <a:off x="3659862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2" name="Freeform: Shape 781">
              <a:extLst>
                <a:ext uri="{FF2B5EF4-FFF2-40B4-BE49-F238E27FC236}">
                  <a16:creationId xmlns:a16="http://schemas.microsoft.com/office/drawing/2014/main" id="{2761835E-4FE0-0780-FF7D-874D1B06B054}"/>
                </a:ext>
              </a:extLst>
            </p:cNvPr>
            <p:cNvSpPr/>
            <p:nvPr/>
          </p:nvSpPr>
          <p:spPr>
            <a:xfrm>
              <a:off x="3708371" y="878790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3" name="Freeform: Shape 782">
              <a:extLst>
                <a:ext uri="{FF2B5EF4-FFF2-40B4-BE49-F238E27FC236}">
                  <a16:creationId xmlns:a16="http://schemas.microsoft.com/office/drawing/2014/main" id="{B5FDDDAF-796D-A110-544A-F5F4D66AD577}"/>
                </a:ext>
              </a:extLst>
            </p:cNvPr>
            <p:cNvSpPr/>
            <p:nvPr/>
          </p:nvSpPr>
          <p:spPr>
            <a:xfrm>
              <a:off x="3886228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4" name="Freeform: Shape 783">
              <a:extLst>
                <a:ext uri="{FF2B5EF4-FFF2-40B4-BE49-F238E27FC236}">
                  <a16:creationId xmlns:a16="http://schemas.microsoft.com/office/drawing/2014/main" id="{5BDF6AEA-AE2F-3874-8928-A9C8B6E2EF5E}"/>
                </a:ext>
              </a:extLst>
            </p:cNvPr>
            <p:cNvSpPr/>
            <p:nvPr/>
          </p:nvSpPr>
          <p:spPr>
            <a:xfrm>
              <a:off x="3942819" y="675895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5" name="Freeform: Shape 784">
              <a:extLst>
                <a:ext uri="{FF2B5EF4-FFF2-40B4-BE49-F238E27FC236}">
                  <a16:creationId xmlns:a16="http://schemas.microsoft.com/office/drawing/2014/main" id="{F3C5A192-C74F-3D6D-59DA-3E26C75A0430}"/>
                </a:ext>
              </a:extLst>
            </p:cNvPr>
            <p:cNvSpPr/>
            <p:nvPr/>
          </p:nvSpPr>
          <p:spPr>
            <a:xfrm>
              <a:off x="3942819" y="675895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6" name="Freeform: Shape 785">
              <a:extLst>
                <a:ext uri="{FF2B5EF4-FFF2-40B4-BE49-F238E27FC236}">
                  <a16:creationId xmlns:a16="http://schemas.microsoft.com/office/drawing/2014/main" id="{A1DF9169-D9F9-2154-E100-586974A660CD}"/>
                </a:ext>
              </a:extLst>
            </p:cNvPr>
            <p:cNvSpPr/>
            <p:nvPr/>
          </p:nvSpPr>
          <p:spPr>
            <a:xfrm>
              <a:off x="3886228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7" name="Freeform: Shape 786">
              <a:extLst>
                <a:ext uri="{FF2B5EF4-FFF2-40B4-BE49-F238E27FC236}">
                  <a16:creationId xmlns:a16="http://schemas.microsoft.com/office/drawing/2014/main" id="{0F1BE144-10D1-F17E-8D4A-31DF34DC50B3}"/>
                </a:ext>
              </a:extLst>
            </p:cNvPr>
            <p:cNvSpPr/>
            <p:nvPr/>
          </p:nvSpPr>
          <p:spPr>
            <a:xfrm>
              <a:off x="3942819" y="698529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8" name="Freeform: Shape 787">
              <a:extLst>
                <a:ext uri="{FF2B5EF4-FFF2-40B4-BE49-F238E27FC236}">
                  <a16:creationId xmlns:a16="http://schemas.microsoft.com/office/drawing/2014/main" id="{9C616F1D-0F4E-AA2B-9F82-BE3851941FDB}"/>
                </a:ext>
              </a:extLst>
            </p:cNvPr>
            <p:cNvSpPr/>
            <p:nvPr/>
          </p:nvSpPr>
          <p:spPr>
            <a:xfrm>
              <a:off x="3942819" y="698529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9" name="Freeform: Shape 788">
              <a:extLst>
                <a:ext uri="{FF2B5EF4-FFF2-40B4-BE49-F238E27FC236}">
                  <a16:creationId xmlns:a16="http://schemas.microsoft.com/office/drawing/2014/main" id="{C7D485DE-37F2-6D58-C821-6A40980A206C}"/>
                </a:ext>
              </a:extLst>
            </p:cNvPr>
            <p:cNvSpPr/>
            <p:nvPr/>
          </p:nvSpPr>
          <p:spPr>
            <a:xfrm>
              <a:off x="3886228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0" name="Freeform: Shape 789">
              <a:extLst>
                <a:ext uri="{FF2B5EF4-FFF2-40B4-BE49-F238E27FC236}">
                  <a16:creationId xmlns:a16="http://schemas.microsoft.com/office/drawing/2014/main" id="{BB06981C-C04D-8D96-05B9-4697FA386265}"/>
                </a:ext>
              </a:extLst>
            </p:cNvPr>
            <p:cNvSpPr/>
            <p:nvPr/>
          </p:nvSpPr>
          <p:spPr>
            <a:xfrm>
              <a:off x="3934737" y="7882558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1" name="Freeform: Shape 790">
              <a:extLst>
                <a:ext uri="{FF2B5EF4-FFF2-40B4-BE49-F238E27FC236}">
                  <a16:creationId xmlns:a16="http://schemas.microsoft.com/office/drawing/2014/main" id="{C40766CF-2143-E154-31DE-E61BF26B8158}"/>
                </a:ext>
              </a:extLst>
            </p:cNvPr>
            <p:cNvSpPr/>
            <p:nvPr/>
          </p:nvSpPr>
          <p:spPr>
            <a:xfrm>
              <a:off x="3886228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2" name="Freeform: Shape 791">
              <a:extLst>
                <a:ext uri="{FF2B5EF4-FFF2-40B4-BE49-F238E27FC236}">
                  <a16:creationId xmlns:a16="http://schemas.microsoft.com/office/drawing/2014/main" id="{0494D593-8517-3D64-96AA-7E8550E188C9}"/>
                </a:ext>
              </a:extLst>
            </p:cNvPr>
            <p:cNvSpPr/>
            <p:nvPr/>
          </p:nvSpPr>
          <p:spPr>
            <a:xfrm>
              <a:off x="3886228" y="82867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3" name="Freeform: Shape 792">
              <a:extLst>
                <a:ext uri="{FF2B5EF4-FFF2-40B4-BE49-F238E27FC236}">
                  <a16:creationId xmlns:a16="http://schemas.microsoft.com/office/drawing/2014/main" id="{1723F5EF-4A1D-367E-DDBB-9BF765CB479B}"/>
                </a:ext>
              </a:extLst>
            </p:cNvPr>
            <p:cNvSpPr/>
            <p:nvPr/>
          </p:nvSpPr>
          <p:spPr>
            <a:xfrm>
              <a:off x="3942819" y="834331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4" name="Freeform: Shape 793">
              <a:extLst>
                <a:ext uri="{FF2B5EF4-FFF2-40B4-BE49-F238E27FC236}">
                  <a16:creationId xmlns:a16="http://schemas.microsoft.com/office/drawing/2014/main" id="{446681D8-0FD4-29E9-4C1E-BF72B877A5B3}"/>
                </a:ext>
              </a:extLst>
            </p:cNvPr>
            <p:cNvSpPr/>
            <p:nvPr/>
          </p:nvSpPr>
          <p:spPr>
            <a:xfrm>
              <a:off x="3942819" y="834331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5" name="Freeform: Shape 794">
              <a:extLst>
                <a:ext uri="{FF2B5EF4-FFF2-40B4-BE49-F238E27FC236}">
                  <a16:creationId xmlns:a16="http://schemas.microsoft.com/office/drawing/2014/main" id="{91D03FAA-D26D-DF54-A874-6D83F62642EA}"/>
                </a:ext>
              </a:extLst>
            </p:cNvPr>
            <p:cNvSpPr/>
            <p:nvPr/>
          </p:nvSpPr>
          <p:spPr>
            <a:xfrm>
              <a:off x="3886228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6" name="Freeform: Shape 795">
              <a:extLst>
                <a:ext uri="{FF2B5EF4-FFF2-40B4-BE49-F238E27FC236}">
                  <a16:creationId xmlns:a16="http://schemas.microsoft.com/office/drawing/2014/main" id="{3B73BE7E-EE16-5FF4-3474-77C3A3B4CFC2}"/>
                </a:ext>
              </a:extLst>
            </p:cNvPr>
            <p:cNvSpPr/>
            <p:nvPr/>
          </p:nvSpPr>
          <p:spPr>
            <a:xfrm>
              <a:off x="3934737" y="8561568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7" name="Freeform: Shape 796">
              <a:extLst>
                <a:ext uri="{FF2B5EF4-FFF2-40B4-BE49-F238E27FC236}">
                  <a16:creationId xmlns:a16="http://schemas.microsoft.com/office/drawing/2014/main" id="{11C9A2D1-A6AC-D428-4ED2-9F60CB560B2F}"/>
                </a:ext>
              </a:extLst>
            </p:cNvPr>
            <p:cNvSpPr/>
            <p:nvPr/>
          </p:nvSpPr>
          <p:spPr>
            <a:xfrm>
              <a:off x="3886228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8" name="Freeform: Shape 797">
              <a:extLst>
                <a:ext uri="{FF2B5EF4-FFF2-40B4-BE49-F238E27FC236}">
                  <a16:creationId xmlns:a16="http://schemas.microsoft.com/office/drawing/2014/main" id="{CA2F2171-9563-22F1-ED90-533147C74016}"/>
                </a:ext>
              </a:extLst>
            </p:cNvPr>
            <p:cNvSpPr/>
            <p:nvPr/>
          </p:nvSpPr>
          <p:spPr>
            <a:xfrm>
              <a:off x="3934737" y="878790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9" name="Freeform: Shape 798">
              <a:extLst>
                <a:ext uri="{FF2B5EF4-FFF2-40B4-BE49-F238E27FC236}">
                  <a16:creationId xmlns:a16="http://schemas.microsoft.com/office/drawing/2014/main" id="{C54D8C77-14E3-5880-9843-A1467758056A}"/>
                </a:ext>
              </a:extLst>
            </p:cNvPr>
            <p:cNvSpPr/>
            <p:nvPr/>
          </p:nvSpPr>
          <p:spPr>
            <a:xfrm>
              <a:off x="4112594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0" name="Freeform: Shape 799">
              <a:extLst>
                <a:ext uri="{FF2B5EF4-FFF2-40B4-BE49-F238E27FC236}">
                  <a16:creationId xmlns:a16="http://schemas.microsoft.com/office/drawing/2014/main" id="{9B824A38-C2E2-63E5-8238-18DB56BC57CC}"/>
                </a:ext>
              </a:extLst>
            </p:cNvPr>
            <p:cNvSpPr/>
            <p:nvPr/>
          </p:nvSpPr>
          <p:spPr>
            <a:xfrm>
              <a:off x="4169186" y="675895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1" name="Freeform: Shape 800">
              <a:extLst>
                <a:ext uri="{FF2B5EF4-FFF2-40B4-BE49-F238E27FC236}">
                  <a16:creationId xmlns:a16="http://schemas.microsoft.com/office/drawing/2014/main" id="{373512D4-95B4-223A-8FA1-2269A8FE74D3}"/>
                </a:ext>
              </a:extLst>
            </p:cNvPr>
            <p:cNvSpPr/>
            <p:nvPr/>
          </p:nvSpPr>
          <p:spPr>
            <a:xfrm>
              <a:off x="4169186" y="675895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2" name="Freeform: Shape 801">
              <a:extLst>
                <a:ext uri="{FF2B5EF4-FFF2-40B4-BE49-F238E27FC236}">
                  <a16:creationId xmlns:a16="http://schemas.microsoft.com/office/drawing/2014/main" id="{4B6DA0C7-D00C-AD46-9B6C-3C8095214AE5}"/>
                </a:ext>
              </a:extLst>
            </p:cNvPr>
            <p:cNvSpPr/>
            <p:nvPr/>
          </p:nvSpPr>
          <p:spPr>
            <a:xfrm>
              <a:off x="4112594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3" name="Freeform: Shape 802">
              <a:extLst>
                <a:ext uri="{FF2B5EF4-FFF2-40B4-BE49-F238E27FC236}">
                  <a16:creationId xmlns:a16="http://schemas.microsoft.com/office/drawing/2014/main" id="{FFA612F0-3028-A9F6-2103-DB44B9C6F522}"/>
                </a:ext>
              </a:extLst>
            </p:cNvPr>
            <p:cNvSpPr/>
            <p:nvPr/>
          </p:nvSpPr>
          <p:spPr>
            <a:xfrm>
              <a:off x="4112594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4" name="Freeform: Shape 803">
              <a:extLst>
                <a:ext uri="{FF2B5EF4-FFF2-40B4-BE49-F238E27FC236}">
                  <a16:creationId xmlns:a16="http://schemas.microsoft.com/office/drawing/2014/main" id="{2349C239-D9AF-B3DE-9249-8FEEE706E83C}"/>
                </a:ext>
              </a:extLst>
            </p:cNvPr>
            <p:cNvSpPr/>
            <p:nvPr/>
          </p:nvSpPr>
          <p:spPr>
            <a:xfrm>
              <a:off x="4112594" y="82867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5" name="Freeform: Shape 804">
              <a:extLst>
                <a:ext uri="{FF2B5EF4-FFF2-40B4-BE49-F238E27FC236}">
                  <a16:creationId xmlns:a16="http://schemas.microsoft.com/office/drawing/2014/main" id="{E4AB0D83-A333-88E7-0D61-8317E82C6099}"/>
                </a:ext>
              </a:extLst>
            </p:cNvPr>
            <p:cNvSpPr/>
            <p:nvPr/>
          </p:nvSpPr>
          <p:spPr>
            <a:xfrm>
              <a:off x="4161104" y="833523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6" name="Freeform: Shape 805">
              <a:extLst>
                <a:ext uri="{FF2B5EF4-FFF2-40B4-BE49-F238E27FC236}">
                  <a16:creationId xmlns:a16="http://schemas.microsoft.com/office/drawing/2014/main" id="{722C8B89-07CC-2E03-5A20-3DCEFB9D681C}"/>
                </a:ext>
              </a:extLst>
            </p:cNvPr>
            <p:cNvSpPr/>
            <p:nvPr/>
          </p:nvSpPr>
          <p:spPr>
            <a:xfrm>
              <a:off x="4112594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7" name="Freeform: Shape 806">
              <a:extLst>
                <a:ext uri="{FF2B5EF4-FFF2-40B4-BE49-F238E27FC236}">
                  <a16:creationId xmlns:a16="http://schemas.microsoft.com/office/drawing/2014/main" id="{06138959-3E32-F08D-3019-C67109DA5595}"/>
                </a:ext>
              </a:extLst>
            </p:cNvPr>
            <p:cNvSpPr/>
            <p:nvPr/>
          </p:nvSpPr>
          <p:spPr>
            <a:xfrm>
              <a:off x="4338960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8" name="Freeform: Shape 807">
              <a:extLst>
                <a:ext uri="{FF2B5EF4-FFF2-40B4-BE49-F238E27FC236}">
                  <a16:creationId xmlns:a16="http://schemas.microsoft.com/office/drawing/2014/main" id="{D8111462-87C3-3E8D-9C24-9D4FD5ECC7C9}"/>
                </a:ext>
              </a:extLst>
            </p:cNvPr>
            <p:cNvSpPr/>
            <p:nvPr/>
          </p:nvSpPr>
          <p:spPr>
            <a:xfrm>
              <a:off x="4395552" y="675895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9" name="Freeform: Shape 808">
              <a:extLst>
                <a:ext uri="{FF2B5EF4-FFF2-40B4-BE49-F238E27FC236}">
                  <a16:creationId xmlns:a16="http://schemas.microsoft.com/office/drawing/2014/main" id="{82C2DF65-0ABE-3D8F-140F-87FA8765DF48}"/>
                </a:ext>
              </a:extLst>
            </p:cNvPr>
            <p:cNvSpPr/>
            <p:nvPr/>
          </p:nvSpPr>
          <p:spPr>
            <a:xfrm>
              <a:off x="4395552" y="675895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0" name="Freeform: Shape 809">
              <a:extLst>
                <a:ext uri="{FF2B5EF4-FFF2-40B4-BE49-F238E27FC236}">
                  <a16:creationId xmlns:a16="http://schemas.microsoft.com/office/drawing/2014/main" id="{05F39DB5-BB2D-F123-E860-0FD8EFA83956}"/>
                </a:ext>
              </a:extLst>
            </p:cNvPr>
            <p:cNvSpPr/>
            <p:nvPr/>
          </p:nvSpPr>
          <p:spPr>
            <a:xfrm>
              <a:off x="4338960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1" name="Freeform: Shape 810">
              <a:extLst>
                <a:ext uri="{FF2B5EF4-FFF2-40B4-BE49-F238E27FC236}">
                  <a16:creationId xmlns:a16="http://schemas.microsoft.com/office/drawing/2014/main" id="{FA4147A7-F6C6-169A-F5FB-C7A51543D283}"/>
                </a:ext>
              </a:extLst>
            </p:cNvPr>
            <p:cNvSpPr/>
            <p:nvPr/>
          </p:nvSpPr>
          <p:spPr>
            <a:xfrm>
              <a:off x="4387470" y="697721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2" name="Freeform: Shape 811">
              <a:extLst>
                <a:ext uri="{FF2B5EF4-FFF2-40B4-BE49-F238E27FC236}">
                  <a16:creationId xmlns:a16="http://schemas.microsoft.com/office/drawing/2014/main" id="{66BF0227-5A04-7FDD-F902-F24C78119CC7}"/>
                </a:ext>
              </a:extLst>
            </p:cNvPr>
            <p:cNvSpPr/>
            <p:nvPr/>
          </p:nvSpPr>
          <p:spPr>
            <a:xfrm>
              <a:off x="4338960" y="715504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3" name="Freeform: Shape 812">
              <a:extLst>
                <a:ext uri="{FF2B5EF4-FFF2-40B4-BE49-F238E27FC236}">
                  <a16:creationId xmlns:a16="http://schemas.microsoft.com/office/drawing/2014/main" id="{BC56ECF6-2259-6CFB-6F07-A23B3E9916F8}"/>
                </a:ext>
              </a:extLst>
            </p:cNvPr>
            <p:cNvSpPr/>
            <p:nvPr/>
          </p:nvSpPr>
          <p:spPr>
            <a:xfrm>
              <a:off x="4338960" y="738138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4" name="Freeform: Shape 813">
              <a:extLst>
                <a:ext uri="{FF2B5EF4-FFF2-40B4-BE49-F238E27FC236}">
                  <a16:creationId xmlns:a16="http://schemas.microsoft.com/office/drawing/2014/main" id="{05C052DB-DD5B-F13D-77AE-FBA8F0BA9B6B}"/>
                </a:ext>
              </a:extLst>
            </p:cNvPr>
            <p:cNvSpPr/>
            <p:nvPr/>
          </p:nvSpPr>
          <p:spPr>
            <a:xfrm>
              <a:off x="4387470" y="7429885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5" name="Freeform: Shape 814">
              <a:extLst>
                <a:ext uri="{FF2B5EF4-FFF2-40B4-BE49-F238E27FC236}">
                  <a16:creationId xmlns:a16="http://schemas.microsoft.com/office/drawing/2014/main" id="{8597AF20-A57C-13E1-7487-C8AB59F5B1C0}"/>
                </a:ext>
              </a:extLst>
            </p:cNvPr>
            <p:cNvSpPr/>
            <p:nvPr/>
          </p:nvSpPr>
          <p:spPr>
            <a:xfrm>
              <a:off x="4338960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6" name="Freeform: Shape 815">
              <a:extLst>
                <a:ext uri="{FF2B5EF4-FFF2-40B4-BE49-F238E27FC236}">
                  <a16:creationId xmlns:a16="http://schemas.microsoft.com/office/drawing/2014/main" id="{02CD2823-6EA0-246B-7857-113EAD73FB3B}"/>
                </a:ext>
              </a:extLst>
            </p:cNvPr>
            <p:cNvSpPr/>
            <p:nvPr/>
          </p:nvSpPr>
          <p:spPr>
            <a:xfrm>
              <a:off x="4338960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7" name="Freeform: Shape 816">
              <a:extLst>
                <a:ext uri="{FF2B5EF4-FFF2-40B4-BE49-F238E27FC236}">
                  <a16:creationId xmlns:a16="http://schemas.microsoft.com/office/drawing/2014/main" id="{5A9B58F2-80F8-8743-6F98-9A157E4252C1}"/>
                </a:ext>
              </a:extLst>
            </p:cNvPr>
            <p:cNvSpPr/>
            <p:nvPr/>
          </p:nvSpPr>
          <p:spPr>
            <a:xfrm>
              <a:off x="4395552" y="789063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8" name="Freeform: Shape 817">
              <a:extLst>
                <a:ext uri="{FF2B5EF4-FFF2-40B4-BE49-F238E27FC236}">
                  <a16:creationId xmlns:a16="http://schemas.microsoft.com/office/drawing/2014/main" id="{C9F57E07-6075-AE15-8D6F-40A268E78EFF}"/>
                </a:ext>
              </a:extLst>
            </p:cNvPr>
            <p:cNvSpPr/>
            <p:nvPr/>
          </p:nvSpPr>
          <p:spPr>
            <a:xfrm>
              <a:off x="4395552" y="789063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9" name="Freeform: Shape 818">
              <a:extLst>
                <a:ext uri="{FF2B5EF4-FFF2-40B4-BE49-F238E27FC236}">
                  <a16:creationId xmlns:a16="http://schemas.microsoft.com/office/drawing/2014/main" id="{A156C4A0-67B7-AF68-3FD4-009061E75F75}"/>
                </a:ext>
              </a:extLst>
            </p:cNvPr>
            <p:cNvSpPr/>
            <p:nvPr/>
          </p:nvSpPr>
          <p:spPr>
            <a:xfrm>
              <a:off x="4338960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0" name="Freeform: Shape 819">
              <a:extLst>
                <a:ext uri="{FF2B5EF4-FFF2-40B4-BE49-F238E27FC236}">
                  <a16:creationId xmlns:a16="http://schemas.microsoft.com/office/drawing/2014/main" id="{FDBB02F2-C6A5-1751-EF77-9D845F83CEAA}"/>
                </a:ext>
              </a:extLst>
            </p:cNvPr>
            <p:cNvSpPr/>
            <p:nvPr/>
          </p:nvSpPr>
          <p:spPr>
            <a:xfrm>
              <a:off x="4338960" y="82867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1" name="Freeform: Shape 820">
              <a:extLst>
                <a:ext uri="{FF2B5EF4-FFF2-40B4-BE49-F238E27FC236}">
                  <a16:creationId xmlns:a16="http://schemas.microsoft.com/office/drawing/2014/main" id="{63DFDFE1-0BFC-B839-6976-2E8E57A7E849}"/>
                </a:ext>
              </a:extLst>
            </p:cNvPr>
            <p:cNvSpPr/>
            <p:nvPr/>
          </p:nvSpPr>
          <p:spPr>
            <a:xfrm>
              <a:off x="4338960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2" name="Freeform: Shape 821">
              <a:extLst>
                <a:ext uri="{FF2B5EF4-FFF2-40B4-BE49-F238E27FC236}">
                  <a16:creationId xmlns:a16="http://schemas.microsoft.com/office/drawing/2014/main" id="{15CB831A-6E77-0884-92D5-A8591F8E2AE0}"/>
                </a:ext>
              </a:extLst>
            </p:cNvPr>
            <p:cNvSpPr/>
            <p:nvPr/>
          </p:nvSpPr>
          <p:spPr>
            <a:xfrm>
              <a:off x="4338960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3" name="Freeform: Shape 822">
              <a:extLst>
                <a:ext uri="{FF2B5EF4-FFF2-40B4-BE49-F238E27FC236}">
                  <a16:creationId xmlns:a16="http://schemas.microsoft.com/office/drawing/2014/main" id="{A96262FE-C036-AD1B-1D30-1573CC99D6FC}"/>
                </a:ext>
              </a:extLst>
            </p:cNvPr>
            <p:cNvSpPr/>
            <p:nvPr/>
          </p:nvSpPr>
          <p:spPr>
            <a:xfrm>
              <a:off x="4387470" y="878790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4" name="Freeform: Shape 823">
              <a:extLst>
                <a:ext uri="{FF2B5EF4-FFF2-40B4-BE49-F238E27FC236}">
                  <a16:creationId xmlns:a16="http://schemas.microsoft.com/office/drawing/2014/main" id="{55141DEA-8F16-2C0E-EB15-307C32400C25}"/>
                </a:ext>
              </a:extLst>
            </p:cNvPr>
            <p:cNvSpPr/>
            <p:nvPr/>
          </p:nvSpPr>
          <p:spPr>
            <a:xfrm>
              <a:off x="4565326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5" name="Freeform: Shape 824">
              <a:extLst>
                <a:ext uri="{FF2B5EF4-FFF2-40B4-BE49-F238E27FC236}">
                  <a16:creationId xmlns:a16="http://schemas.microsoft.com/office/drawing/2014/main" id="{7E1C954F-D6DF-C454-FF3D-350A2C23819E}"/>
                </a:ext>
              </a:extLst>
            </p:cNvPr>
            <p:cNvSpPr/>
            <p:nvPr/>
          </p:nvSpPr>
          <p:spPr>
            <a:xfrm>
              <a:off x="4621918" y="698529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6" name="Freeform: Shape 825">
              <a:extLst>
                <a:ext uri="{FF2B5EF4-FFF2-40B4-BE49-F238E27FC236}">
                  <a16:creationId xmlns:a16="http://schemas.microsoft.com/office/drawing/2014/main" id="{A4682D3F-9FBF-F022-05A7-7652F8AA3505}"/>
                </a:ext>
              </a:extLst>
            </p:cNvPr>
            <p:cNvSpPr/>
            <p:nvPr/>
          </p:nvSpPr>
          <p:spPr>
            <a:xfrm>
              <a:off x="4621918" y="698529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7" name="Freeform: Shape 826">
              <a:extLst>
                <a:ext uri="{FF2B5EF4-FFF2-40B4-BE49-F238E27FC236}">
                  <a16:creationId xmlns:a16="http://schemas.microsoft.com/office/drawing/2014/main" id="{62CD143F-212C-08EF-8223-253036526E97}"/>
                </a:ext>
              </a:extLst>
            </p:cNvPr>
            <p:cNvSpPr/>
            <p:nvPr/>
          </p:nvSpPr>
          <p:spPr>
            <a:xfrm>
              <a:off x="4565326" y="715504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8" name="Freeform: Shape 827">
              <a:extLst>
                <a:ext uri="{FF2B5EF4-FFF2-40B4-BE49-F238E27FC236}">
                  <a16:creationId xmlns:a16="http://schemas.microsoft.com/office/drawing/2014/main" id="{7CDF81F5-E1E3-DE10-1F15-6144F833751F}"/>
                </a:ext>
              </a:extLst>
            </p:cNvPr>
            <p:cNvSpPr/>
            <p:nvPr/>
          </p:nvSpPr>
          <p:spPr>
            <a:xfrm>
              <a:off x="4565326" y="738138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9" name="Freeform: Shape 828">
              <a:extLst>
                <a:ext uri="{FF2B5EF4-FFF2-40B4-BE49-F238E27FC236}">
                  <a16:creationId xmlns:a16="http://schemas.microsoft.com/office/drawing/2014/main" id="{D8FD5D38-5758-96F3-EDEE-932974D87CBE}"/>
                </a:ext>
              </a:extLst>
            </p:cNvPr>
            <p:cNvSpPr/>
            <p:nvPr/>
          </p:nvSpPr>
          <p:spPr>
            <a:xfrm>
              <a:off x="4621918" y="74379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0" name="Freeform: Shape 829">
              <a:extLst>
                <a:ext uri="{FF2B5EF4-FFF2-40B4-BE49-F238E27FC236}">
                  <a16:creationId xmlns:a16="http://schemas.microsoft.com/office/drawing/2014/main" id="{467D6DD2-12DF-71D0-7BA2-9F87F1F6B9F9}"/>
                </a:ext>
              </a:extLst>
            </p:cNvPr>
            <p:cNvSpPr/>
            <p:nvPr/>
          </p:nvSpPr>
          <p:spPr>
            <a:xfrm>
              <a:off x="4621918" y="743796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1" name="Freeform: Shape 830">
              <a:extLst>
                <a:ext uri="{FF2B5EF4-FFF2-40B4-BE49-F238E27FC236}">
                  <a16:creationId xmlns:a16="http://schemas.microsoft.com/office/drawing/2014/main" id="{583A59D2-67AC-E54B-DFBF-B6A8E5B4281F}"/>
                </a:ext>
              </a:extLst>
            </p:cNvPr>
            <p:cNvSpPr/>
            <p:nvPr/>
          </p:nvSpPr>
          <p:spPr>
            <a:xfrm>
              <a:off x="4565326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2" name="Freeform: Shape 831">
              <a:extLst>
                <a:ext uri="{FF2B5EF4-FFF2-40B4-BE49-F238E27FC236}">
                  <a16:creationId xmlns:a16="http://schemas.microsoft.com/office/drawing/2014/main" id="{9FDE0471-2578-5EB4-17DF-7ABB94B42D5A}"/>
                </a:ext>
              </a:extLst>
            </p:cNvPr>
            <p:cNvSpPr/>
            <p:nvPr/>
          </p:nvSpPr>
          <p:spPr>
            <a:xfrm>
              <a:off x="4621918" y="766430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3" name="Freeform: Shape 832">
              <a:extLst>
                <a:ext uri="{FF2B5EF4-FFF2-40B4-BE49-F238E27FC236}">
                  <a16:creationId xmlns:a16="http://schemas.microsoft.com/office/drawing/2014/main" id="{3C7E02D4-FB6E-D6B0-073B-2085D69C477D}"/>
                </a:ext>
              </a:extLst>
            </p:cNvPr>
            <p:cNvSpPr/>
            <p:nvPr/>
          </p:nvSpPr>
          <p:spPr>
            <a:xfrm>
              <a:off x="4621918" y="766430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4" name="Freeform: Shape 833">
              <a:extLst>
                <a:ext uri="{FF2B5EF4-FFF2-40B4-BE49-F238E27FC236}">
                  <a16:creationId xmlns:a16="http://schemas.microsoft.com/office/drawing/2014/main" id="{6FDE0954-E8A6-8E35-EF99-248AA0907355}"/>
                </a:ext>
              </a:extLst>
            </p:cNvPr>
            <p:cNvSpPr/>
            <p:nvPr/>
          </p:nvSpPr>
          <p:spPr>
            <a:xfrm>
              <a:off x="4565326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5" name="Freeform: Shape 834">
              <a:extLst>
                <a:ext uri="{FF2B5EF4-FFF2-40B4-BE49-F238E27FC236}">
                  <a16:creationId xmlns:a16="http://schemas.microsoft.com/office/drawing/2014/main" id="{85208967-0017-C2F2-F4C6-964CD8047DD6}"/>
                </a:ext>
              </a:extLst>
            </p:cNvPr>
            <p:cNvSpPr/>
            <p:nvPr/>
          </p:nvSpPr>
          <p:spPr>
            <a:xfrm>
              <a:off x="4621918" y="789063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6" name="Freeform: Shape 835">
              <a:extLst>
                <a:ext uri="{FF2B5EF4-FFF2-40B4-BE49-F238E27FC236}">
                  <a16:creationId xmlns:a16="http://schemas.microsoft.com/office/drawing/2014/main" id="{06AEE049-85B8-B3D5-B454-84C1B8632DF1}"/>
                </a:ext>
              </a:extLst>
            </p:cNvPr>
            <p:cNvSpPr/>
            <p:nvPr/>
          </p:nvSpPr>
          <p:spPr>
            <a:xfrm>
              <a:off x="4621918" y="789063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7" name="Freeform: Shape 836">
              <a:extLst>
                <a:ext uri="{FF2B5EF4-FFF2-40B4-BE49-F238E27FC236}">
                  <a16:creationId xmlns:a16="http://schemas.microsoft.com/office/drawing/2014/main" id="{E72AB002-C9D4-2F40-C76F-8AD1F5BEFEE1}"/>
                </a:ext>
              </a:extLst>
            </p:cNvPr>
            <p:cNvSpPr/>
            <p:nvPr/>
          </p:nvSpPr>
          <p:spPr>
            <a:xfrm>
              <a:off x="4565326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8" name="Freeform: Shape 837">
              <a:extLst>
                <a:ext uri="{FF2B5EF4-FFF2-40B4-BE49-F238E27FC236}">
                  <a16:creationId xmlns:a16="http://schemas.microsoft.com/office/drawing/2014/main" id="{24E4E56F-9739-3765-6A3B-B02242BCF077}"/>
                </a:ext>
              </a:extLst>
            </p:cNvPr>
            <p:cNvSpPr/>
            <p:nvPr/>
          </p:nvSpPr>
          <p:spPr>
            <a:xfrm>
              <a:off x="4565326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9" name="Freeform: Shape 838">
              <a:extLst>
                <a:ext uri="{FF2B5EF4-FFF2-40B4-BE49-F238E27FC236}">
                  <a16:creationId xmlns:a16="http://schemas.microsoft.com/office/drawing/2014/main" id="{D0C562F8-276D-7D41-62A6-CF922C7F868F}"/>
                </a:ext>
              </a:extLst>
            </p:cNvPr>
            <p:cNvSpPr/>
            <p:nvPr/>
          </p:nvSpPr>
          <p:spPr>
            <a:xfrm>
              <a:off x="4613836" y="8561568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0" name="Freeform: Shape 839">
              <a:extLst>
                <a:ext uri="{FF2B5EF4-FFF2-40B4-BE49-F238E27FC236}">
                  <a16:creationId xmlns:a16="http://schemas.microsoft.com/office/drawing/2014/main" id="{1EF644B4-1A55-EC12-4426-B9D10FCC4171}"/>
                </a:ext>
              </a:extLst>
            </p:cNvPr>
            <p:cNvSpPr/>
            <p:nvPr/>
          </p:nvSpPr>
          <p:spPr>
            <a:xfrm>
              <a:off x="4565326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1" name="Freeform: Shape 840">
              <a:extLst>
                <a:ext uri="{FF2B5EF4-FFF2-40B4-BE49-F238E27FC236}">
                  <a16:creationId xmlns:a16="http://schemas.microsoft.com/office/drawing/2014/main" id="{D387A097-A82D-1B63-9A90-C54C8C2A292B}"/>
                </a:ext>
              </a:extLst>
            </p:cNvPr>
            <p:cNvSpPr/>
            <p:nvPr/>
          </p:nvSpPr>
          <p:spPr>
            <a:xfrm>
              <a:off x="4613836" y="878790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2" name="Freeform: Shape 851">
              <a:extLst>
                <a:ext uri="{FF2B5EF4-FFF2-40B4-BE49-F238E27FC236}">
                  <a16:creationId xmlns:a16="http://schemas.microsoft.com/office/drawing/2014/main" id="{C98560CA-081F-0E56-87E7-29C3FED977D4}"/>
                </a:ext>
              </a:extLst>
            </p:cNvPr>
            <p:cNvSpPr/>
            <p:nvPr/>
          </p:nvSpPr>
          <p:spPr>
            <a:xfrm>
              <a:off x="5035786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3" name="Freeform: Shape 852">
              <a:extLst>
                <a:ext uri="{FF2B5EF4-FFF2-40B4-BE49-F238E27FC236}">
                  <a16:creationId xmlns:a16="http://schemas.microsoft.com/office/drawing/2014/main" id="{78513641-1485-BCEA-A566-595FABB87D7F}"/>
                </a:ext>
              </a:extLst>
            </p:cNvPr>
            <p:cNvSpPr/>
            <p:nvPr/>
          </p:nvSpPr>
          <p:spPr>
            <a:xfrm>
              <a:off x="5084295" y="6750875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4" name="Freeform: Shape 853">
              <a:extLst>
                <a:ext uri="{FF2B5EF4-FFF2-40B4-BE49-F238E27FC236}">
                  <a16:creationId xmlns:a16="http://schemas.microsoft.com/office/drawing/2014/main" id="{A0AD1687-521A-7726-EFAC-2165D6AEBA54}"/>
                </a:ext>
              </a:extLst>
            </p:cNvPr>
            <p:cNvSpPr/>
            <p:nvPr/>
          </p:nvSpPr>
          <p:spPr>
            <a:xfrm>
              <a:off x="5035786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5" name="Freeform: Shape 854">
              <a:extLst>
                <a:ext uri="{FF2B5EF4-FFF2-40B4-BE49-F238E27FC236}">
                  <a16:creationId xmlns:a16="http://schemas.microsoft.com/office/drawing/2014/main" id="{8755AC1B-6CA4-F14D-11E3-285D021286CA}"/>
                </a:ext>
              </a:extLst>
            </p:cNvPr>
            <p:cNvSpPr/>
            <p:nvPr/>
          </p:nvSpPr>
          <p:spPr>
            <a:xfrm>
              <a:off x="5092377" y="698529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6" name="Freeform: Shape 855">
              <a:extLst>
                <a:ext uri="{FF2B5EF4-FFF2-40B4-BE49-F238E27FC236}">
                  <a16:creationId xmlns:a16="http://schemas.microsoft.com/office/drawing/2014/main" id="{781BE377-6AEB-711A-D0CE-133B89B247B6}"/>
                </a:ext>
              </a:extLst>
            </p:cNvPr>
            <p:cNvSpPr/>
            <p:nvPr/>
          </p:nvSpPr>
          <p:spPr>
            <a:xfrm>
              <a:off x="5092377" y="698529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7" name="Freeform: Shape 856">
              <a:extLst>
                <a:ext uri="{FF2B5EF4-FFF2-40B4-BE49-F238E27FC236}">
                  <a16:creationId xmlns:a16="http://schemas.microsoft.com/office/drawing/2014/main" id="{EBDB7B16-E0C6-C237-5F4A-29A51297F1A1}"/>
                </a:ext>
              </a:extLst>
            </p:cNvPr>
            <p:cNvSpPr/>
            <p:nvPr/>
          </p:nvSpPr>
          <p:spPr>
            <a:xfrm>
              <a:off x="5035786" y="715504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8" name="Freeform: Shape 857">
              <a:extLst>
                <a:ext uri="{FF2B5EF4-FFF2-40B4-BE49-F238E27FC236}">
                  <a16:creationId xmlns:a16="http://schemas.microsoft.com/office/drawing/2014/main" id="{8F014CA2-38E9-9394-F8C3-2BE070BB5A38}"/>
                </a:ext>
              </a:extLst>
            </p:cNvPr>
            <p:cNvSpPr/>
            <p:nvPr/>
          </p:nvSpPr>
          <p:spPr>
            <a:xfrm>
              <a:off x="5035786" y="738138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9" name="Freeform: Shape 858">
              <a:extLst>
                <a:ext uri="{FF2B5EF4-FFF2-40B4-BE49-F238E27FC236}">
                  <a16:creationId xmlns:a16="http://schemas.microsoft.com/office/drawing/2014/main" id="{A78B4AF7-78F9-6DF7-19FA-C8144748CDEE}"/>
                </a:ext>
              </a:extLst>
            </p:cNvPr>
            <p:cNvSpPr/>
            <p:nvPr/>
          </p:nvSpPr>
          <p:spPr>
            <a:xfrm>
              <a:off x="5092377" y="74379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0" name="Freeform: Shape 859">
              <a:extLst>
                <a:ext uri="{FF2B5EF4-FFF2-40B4-BE49-F238E27FC236}">
                  <a16:creationId xmlns:a16="http://schemas.microsoft.com/office/drawing/2014/main" id="{1B2D8BD2-6BE0-7B22-6BC6-C82F03D3392B}"/>
                </a:ext>
              </a:extLst>
            </p:cNvPr>
            <p:cNvSpPr/>
            <p:nvPr/>
          </p:nvSpPr>
          <p:spPr>
            <a:xfrm>
              <a:off x="5092377" y="743796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1" name="Freeform: Shape 860">
              <a:extLst>
                <a:ext uri="{FF2B5EF4-FFF2-40B4-BE49-F238E27FC236}">
                  <a16:creationId xmlns:a16="http://schemas.microsoft.com/office/drawing/2014/main" id="{A402004C-0E09-FF57-21A6-8798CCCF52E5}"/>
                </a:ext>
              </a:extLst>
            </p:cNvPr>
            <p:cNvSpPr/>
            <p:nvPr/>
          </p:nvSpPr>
          <p:spPr>
            <a:xfrm>
              <a:off x="5035786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2" name="Freeform: Shape 861">
              <a:extLst>
                <a:ext uri="{FF2B5EF4-FFF2-40B4-BE49-F238E27FC236}">
                  <a16:creationId xmlns:a16="http://schemas.microsoft.com/office/drawing/2014/main" id="{7766312B-812B-78BE-7B51-1EC5B26009D5}"/>
                </a:ext>
              </a:extLst>
            </p:cNvPr>
            <p:cNvSpPr/>
            <p:nvPr/>
          </p:nvSpPr>
          <p:spPr>
            <a:xfrm>
              <a:off x="5092377" y="766430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3" name="Freeform: Shape 862">
              <a:extLst>
                <a:ext uri="{FF2B5EF4-FFF2-40B4-BE49-F238E27FC236}">
                  <a16:creationId xmlns:a16="http://schemas.microsoft.com/office/drawing/2014/main" id="{8506B816-BB79-AC08-0D8E-119488477172}"/>
                </a:ext>
              </a:extLst>
            </p:cNvPr>
            <p:cNvSpPr/>
            <p:nvPr/>
          </p:nvSpPr>
          <p:spPr>
            <a:xfrm>
              <a:off x="5092377" y="766430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4" name="Freeform: Shape 863">
              <a:extLst>
                <a:ext uri="{FF2B5EF4-FFF2-40B4-BE49-F238E27FC236}">
                  <a16:creationId xmlns:a16="http://schemas.microsoft.com/office/drawing/2014/main" id="{2088D8F8-D1E0-8566-EA82-18FA9F652E5C}"/>
                </a:ext>
              </a:extLst>
            </p:cNvPr>
            <p:cNvSpPr/>
            <p:nvPr/>
          </p:nvSpPr>
          <p:spPr>
            <a:xfrm>
              <a:off x="5035786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5" name="Freeform: Shape 864">
              <a:extLst>
                <a:ext uri="{FF2B5EF4-FFF2-40B4-BE49-F238E27FC236}">
                  <a16:creationId xmlns:a16="http://schemas.microsoft.com/office/drawing/2014/main" id="{C0193251-BB33-72A7-AA7E-C630CED7E80F}"/>
                </a:ext>
              </a:extLst>
            </p:cNvPr>
            <p:cNvSpPr/>
            <p:nvPr/>
          </p:nvSpPr>
          <p:spPr>
            <a:xfrm>
              <a:off x="5035786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6" name="Freeform: Shape 865">
              <a:extLst>
                <a:ext uri="{FF2B5EF4-FFF2-40B4-BE49-F238E27FC236}">
                  <a16:creationId xmlns:a16="http://schemas.microsoft.com/office/drawing/2014/main" id="{B78185E3-826F-0F30-7CF6-6ED015240326}"/>
                </a:ext>
              </a:extLst>
            </p:cNvPr>
            <p:cNvSpPr/>
            <p:nvPr/>
          </p:nvSpPr>
          <p:spPr>
            <a:xfrm>
              <a:off x="5092377" y="811697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7" name="Freeform: Shape 866">
              <a:extLst>
                <a:ext uri="{FF2B5EF4-FFF2-40B4-BE49-F238E27FC236}">
                  <a16:creationId xmlns:a16="http://schemas.microsoft.com/office/drawing/2014/main" id="{9EDA78C8-4B9F-1613-6010-C67F54F7C3CC}"/>
                </a:ext>
              </a:extLst>
            </p:cNvPr>
            <p:cNvSpPr/>
            <p:nvPr/>
          </p:nvSpPr>
          <p:spPr>
            <a:xfrm>
              <a:off x="5092377" y="811697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8" name="Freeform: Shape 867">
              <a:extLst>
                <a:ext uri="{FF2B5EF4-FFF2-40B4-BE49-F238E27FC236}">
                  <a16:creationId xmlns:a16="http://schemas.microsoft.com/office/drawing/2014/main" id="{685CC24E-1EFD-B715-8280-56809FDAC72E}"/>
                </a:ext>
              </a:extLst>
            </p:cNvPr>
            <p:cNvSpPr/>
            <p:nvPr/>
          </p:nvSpPr>
          <p:spPr>
            <a:xfrm>
              <a:off x="5035786" y="82867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9" name="Freeform: Shape 868">
              <a:extLst>
                <a:ext uri="{FF2B5EF4-FFF2-40B4-BE49-F238E27FC236}">
                  <a16:creationId xmlns:a16="http://schemas.microsoft.com/office/drawing/2014/main" id="{74F23649-7D03-A48E-EC87-758D42D88A89}"/>
                </a:ext>
              </a:extLst>
            </p:cNvPr>
            <p:cNvSpPr/>
            <p:nvPr/>
          </p:nvSpPr>
          <p:spPr>
            <a:xfrm>
              <a:off x="5092377" y="834331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0" name="Freeform: Shape 869">
              <a:extLst>
                <a:ext uri="{FF2B5EF4-FFF2-40B4-BE49-F238E27FC236}">
                  <a16:creationId xmlns:a16="http://schemas.microsoft.com/office/drawing/2014/main" id="{2A403965-B512-0C1F-CDEA-A61318514501}"/>
                </a:ext>
              </a:extLst>
            </p:cNvPr>
            <p:cNvSpPr/>
            <p:nvPr/>
          </p:nvSpPr>
          <p:spPr>
            <a:xfrm>
              <a:off x="5092377" y="834331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1" name="Freeform: Shape 870">
              <a:extLst>
                <a:ext uri="{FF2B5EF4-FFF2-40B4-BE49-F238E27FC236}">
                  <a16:creationId xmlns:a16="http://schemas.microsoft.com/office/drawing/2014/main" id="{E82B1060-BBF7-8AF6-445F-7CFC0B884B79}"/>
                </a:ext>
              </a:extLst>
            </p:cNvPr>
            <p:cNvSpPr/>
            <p:nvPr/>
          </p:nvSpPr>
          <p:spPr>
            <a:xfrm>
              <a:off x="5035786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2" name="Freeform: Shape 871">
              <a:extLst>
                <a:ext uri="{FF2B5EF4-FFF2-40B4-BE49-F238E27FC236}">
                  <a16:creationId xmlns:a16="http://schemas.microsoft.com/office/drawing/2014/main" id="{936121F2-A2D2-17A9-2B5F-FA32C1DD30BD}"/>
                </a:ext>
              </a:extLst>
            </p:cNvPr>
            <p:cNvSpPr/>
            <p:nvPr/>
          </p:nvSpPr>
          <p:spPr>
            <a:xfrm>
              <a:off x="5092377" y="856964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3" name="Freeform: Shape 872">
              <a:extLst>
                <a:ext uri="{FF2B5EF4-FFF2-40B4-BE49-F238E27FC236}">
                  <a16:creationId xmlns:a16="http://schemas.microsoft.com/office/drawing/2014/main" id="{B1388902-F191-C064-0160-CED63FCCC7AF}"/>
                </a:ext>
              </a:extLst>
            </p:cNvPr>
            <p:cNvSpPr/>
            <p:nvPr/>
          </p:nvSpPr>
          <p:spPr>
            <a:xfrm>
              <a:off x="5092377" y="856964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4" name="Freeform: Shape 873">
              <a:extLst>
                <a:ext uri="{FF2B5EF4-FFF2-40B4-BE49-F238E27FC236}">
                  <a16:creationId xmlns:a16="http://schemas.microsoft.com/office/drawing/2014/main" id="{3DDA617C-FAE2-E5AC-7D0D-9EF5CC9B9C8E}"/>
                </a:ext>
              </a:extLst>
            </p:cNvPr>
            <p:cNvSpPr/>
            <p:nvPr/>
          </p:nvSpPr>
          <p:spPr>
            <a:xfrm>
              <a:off x="5035786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5" name="Freeform: Shape 874">
              <a:extLst>
                <a:ext uri="{FF2B5EF4-FFF2-40B4-BE49-F238E27FC236}">
                  <a16:creationId xmlns:a16="http://schemas.microsoft.com/office/drawing/2014/main" id="{63F210D1-A77A-2F6D-F812-F9BFE1E1BE59}"/>
                </a:ext>
              </a:extLst>
            </p:cNvPr>
            <p:cNvSpPr/>
            <p:nvPr/>
          </p:nvSpPr>
          <p:spPr>
            <a:xfrm>
              <a:off x="5262152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6" name="Freeform: Shape 875">
              <a:extLst>
                <a:ext uri="{FF2B5EF4-FFF2-40B4-BE49-F238E27FC236}">
                  <a16:creationId xmlns:a16="http://schemas.microsoft.com/office/drawing/2014/main" id="{67361E1F-DF6B-3294-ADB6-7CD8ABF5FD60}"/>
                </a:ext>
              </a:extLst>
            </p:cNvPr>
            <p:cNvSpPr/>
            <p:nvPr/>
          </p:nvSpPr>
          <p:spPr>
            <a:xfrm>
              <a:off x="5318744" y="675895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7" name="Freeform: Shape 876">
              <a:extLst>
                <a:ext uri="{FF2B5EF4-FFF2-40B4-BE49-F238E27FC236}">
                  <a16:creationId xmlns:a16="http://schemas.microsoft.com/office/drawing/2014/main" id="{35193534-23A5-E65E-D3B0-8FB11A5CB645}"/>
                </a:ext>
              </a:extLst>
            </p:cNvPr>
            <p:cNvSpPr/>
            <p:nvPr/>
          </p:nvSpPr>
          <p:spPr>
            <a:xfrm>
              <a:off x="5318744" y="675895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8" name="Freeform: Shape 877">
              <a:extLst>
                <a:ext uri="{FF2B5EF4-FFF2-40B4-BE49-F238E27FC236}">
                  <a16:creationId xmlns:a16="http://schemas.microsoft.com/office/drawing/2014/main" id="{FEC61832-30E3-71BF-79D4-103D478B0BB9}"/>
                </a:ext>
              </a:extLst>
            </p:cNvPr>
            <p:cNvSpPr/>
            <p:nvPr/>
          </p:nvSpPr>
          <p:spPr>
            <a:xfrm>
              <a:off x="5262152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9" name="Freeform: Shape 878">
              <a:extLst>
                <a:ext uri="{FF2B5EF4-FFF2-40B4-BE49-F238E27FC236}">
                  <a16:creationId xmlns:a16="http://schemas.microsoft.com/office/drawing/2014/main" id="{4FC10FA0-D482-651A-D8DA-265B0142BC8E}"/>
                </a:ext>
              </a:extLst>
            </p:cNvPr>
            <p:cNvSpPr/>
            <p:nvPr/>
          </p:nvSpPr>
          <p:spPr>
            <a:xfrm>
              <a:off x="5310662" y="697721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0" name="Freeform: Shape 879">
              <a:extLst>
                <a:ext uri="{FF2B5EF4-FFF2-40B4-BE49-F238E27FC236}">
                  <a16:creationId xmlns:a16="http://schemas.microsoft.com/office/drawing/2014/main" id="{2B0120FE-EAA4-6169-128A-BB3B374087D1}"/>
                </a:ext>
              </a:extLst>
            </p:cNvPr>
            <p:cNvSpPr/>
            <p:nvPr/>
          </p:nvSpPr>
          <p:spPr>
            <a:xfrm>
              <a:off x="5262152" y="715504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1" name="Freeform: Shape 880">
              <a:extLst>
                <a:ext uri="{FF2B5EF4-FFF2-40B4-BE49-F238E27FC236}">
                  <a16:creationId xmlns:a16="http://schemas.microsoft.com/office/drawing/2014/main" id="{C175C213-5BA0-5559-D276-9D4852A87FBF}"/>
                </a:ext>
              </a:extLst>
            </p:cNvPr>
            <p:cNvSpPr/>
            <p:nvPr/>
          </p:nvSpPr>
          <p:spPr>
            <a:xfrm>
              <a:off x="5262152" y="738138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2" name="Freeform: Shape 881">
              <a:extLst>
                <a:ext uri="{FF2B5EF4-FFF2-40B4-BE49-F238E27FC236}">
                  <a16:creationId xmlns:a16="http://schemas.microsoft.com/office/drawing/2014/main" id="{3B24D947-9FFF-8D0D-F933-A49E4A8F9C99}"/>
                </a:ext>
              </a:extLst>
            </p:cNvPr>
            <p:cNvSpPr/>
            <p:nvPr/>
          </p:nvSpPr>
          <p:spPr>
            <a:xfrm>
              <a:off x="5318744" y="74379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3" name="Freeform: Shape 882">
              <a:extLst>
                <a:ext uri="{FF2B5EF4-FFF2-40B4-BE49-F238E27FC236}">
                  <a16:creationId xmlns:a16="http://schemas.microsoft.com/office/drawing/2014/main" id="{BD9B097D-7B9E-7DE6-71B2-020D6AE9E8B4}"/>
                </a:ext>
              </a:extLst>
            </p:cNvPr>
            <p:cNvSpPr/>
            <p:nvPr/>
          </p:nvSpPr>
          <p:spPr>
            <a:xfrm>
              <a:off x="5318744" y="743796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4" name="Freeform: Shape 883">
              <a:extLst>
                <a:ext uri="{FF2B5EF4-FFF2-40B4-BE49-F238E27FC236}">
                  <a16:creationId xmlns:a16="http://schemas.microsoft.com/office/drawing/2014/main" id="{26628792-0CDF-A4FA-640F-1E7C039F29C6}"/>
                </a:ext>
              </a:extLst>
            </p:cNvPr>
            <p:cNvSpPr/>
            <p:nvPr/>
          </p:nvSpPr>
          <p:spPr>
            <a:xfrm>
              <a:off x="5262152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5" name="Freeform: Shape 884">
              <a:extLst>
                <a:ext uri="{FF2B5EF4-FFF2-40B4-BE49-F238E27FC236}">
                  <a16:creationId xmlns:a16="http://schemas.microsoft.com/office/drawing/2014/main" id="{819A882A-A0E0-C9D9-B981-ECEFA5AC7287}"/>
                </a:ext>
              </a:extLst>
            </p:cNvPr>
            <p:cNvSpPr/>
            <p:nvPr/>
          </p:nvSpPr>
          <p:spPr>
            <a:xfrm>
              <a:off x="5318744" y="766430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6" name="Freeform: Shape 885">
              <a:extLst>
                <a:ext uri="{FF2B5EF4-FFF2-40B4-BE49-F238E27FC236}">
                  <a16:creationId xmlns:a16="http://schemas.microsoft.com/office/drawing/2014/main" id="{8D07F66E-654A-2907-40D2-913619D16E5D}"/>
                </a:ext>
              </a:extLst>
            </p:cNvPr>
            <p:cNvSpPr/>
            <p:nvPr/>
          </p:nvSpPr>
          <p:spPr>
            <a:xfrm>
              <a:off x="5318744" y="766430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7" name="Freeform: Shape 886">
              <a:extLst>
                <a:ext uri="{FF2B5EF4-FFF2-40B4-BE49-F238E27FC236}">
                  <a16:creationId xmlns:a16="http://schemas.microsoft.com/office/drawing/2014/main" id="{C0EE0746-0637-4649-A8D2-CC555F043C68}"/>
                </a:ext>
              </a:extLst>
            </p:cNvPr>
            <p:cNvSpPr/>
            <p:nvPr/>
          </p:nvSpPr>
          <p:spPr>
            <a:xfrm>
              <a:off x="5262152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8" name="Freeform: Shape 887">
              <a:extLst>
                <a:ext uri="{FF2B5EF4-FFF2-40B4-BE49-F238E27FC236}">
                  <a16:creationId xmlns:a16="http://schemas.microsoft.com/office/drawing/2014/main" id="{7BFFE8C6-CF71-B2BC-D880-3ACB5FEA8DC0}"/>
                </a:ext>
              </a:extLst>
            </p:cNvPr>
            <p:cNvSpPr/>
            <p:nvPr/>
          </p:nvSpPr>
          <p:spPr>
            <a:xfrm>
              <a:off x="5318744" y="789063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9" name="Freeform: Shape 888">
              <a:extLst>
                <a:ext uri="{FF2B5EF4-FFF2-40B4-BE49-F238E27FC236}">
                  <a16:creationId xmlns:a16="http://schemas.microsoft.com/office/drawing/2014/main" id="{8322ED4F-48B2-C1A7-B1ED-BB0016F9E41D}"/>
                </a:ext>
              </a:extLst>
            </p:cNvPr>
            <p:cNvSpPr/>
            <p:nvPr/>
          </p:nvSpPr>
          <p:spPr>
            <a:xfrm>
              <a:off x="5318744" y="789063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0" name="Freeform: Shape 889">
              <a:extLst>
                <a:ext uri="{FF2B5EF4-FFF2-40B4-BE49-F238E27FC236}">
                  <a16:creationId xmlns:a16="http://schemas.microsoft.com/office/drawing/2014/main" id="{E9062FAD-4AD1-A702-AB3C-B6270EED04F4}"/>
                </a:ext>
              </a:extLst>
            </p:cNvPr>
            <p:cNvSpPr/>
            <p:nvPr/>
          </p:nvSpPr>
          <p:spPr>
            <a:xfrm>
              <a:off x="5262152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1" name="Freeform: Shape 890">
              <a:extLst>
                <a:ext uri="{FF2B5EF4-FFF2-40B4-BE49-F238E27FC236}">
                  <a16:creationId xmlns:a16="http://schemas.microsoft.com/office/drawing/2014/main" id="{D577F2CE-8A53-E638-934D-0D47B61BBC09}"/>
                </a:ext>
              </a:extLst>
            </p:cNvPr>
            <p:cNvSpPr/>
            <p:nvPr/>
          </p:nvSpPr>
          <p:spPr>
            <a:xfrm>
              <a:off x="5262152" y="82867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2" name="Freeform: Shape 891">
              <a:extLst>
                <a:ext uri="{FF2B5EF4-FFF2-40B4-BE49-F238E27FC236}">
                  <a16:creationId xmlns:a16="http://schemas.microsoft.com/office/drawing/2014/main" id="{7AC43B78-277E-2662-CB3B-3D76D423A659}"/>
                </a:ext>
              </a:extLst>
            </p:cNvPr>
            <p:cNvSpPr/>
            <p:nvPr/>
          </p:nvSpPr>
          <p:spPr>
            <a:xfrm>
              <a:off x="5318744" y="834331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3" name="Freeform: Shape 892">
              <a:extLst>
                <a:ext uri="{FF2B5EF4-FFF2-40B4-BE49-F238E27FC236}">
                  <a16:creationId xmlns:a16="http://schemas.microsoft.com/office/drawing/2014/main" id="{9575CD95-CE2D-9EB7-189C-F28EED0AAA5A}"/>
                </a:ext>
              </a:extLst>
            </p:cNvPr>
            <p:cNvSpPr/>
            <p:nvPr/>
          </p:nvSpPr>
          <p:spPr>
            <a:xfrm>
              <a:off x="5318744" y="834331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4" name="Freeform: Shape 893">
              <a:extLst>
                <a:ext uri="{FF2B5EF4-FFF2-40B4-BE49-F238E27FC236}">
                  <a16:creationId xmlns:a16="http://schemas.microsoft.com/office/drawing/2014/main" id="{47D8DFD9-A632-FBBF-9194-D798FB59B841}"/>
                </a:ext>
              </a:extLst>
            </p:cNvPr>
            <p:cNvSpPr/>
            <p:nvPr/>
          </p:nvSpPr>
          <p:spPr>
            <a:xfrm>
              <a:off x="5262152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5" name="Freeform: Shape 894">
              <a:extLst>
                <a:ext uri="{FF2B5EF4-FFF2-40B4-BE49-F238E27FC236}">
                  <a16:creationId xmlns:a16="http://schemas.microsoft.com/office/drawing/2014/main" id="{7E9A021F-9F5B-601E-2C02-4AD40FFE7319}"/>
                </a:ext>
              </a:extLst>
            </p:cNvPr>
            <p:cNvSpPr/>
            <p:nvPr/>
          </p:nvSpPr>
          <p:spPr>
            <a:xfrm>
              <a:off x="5318744" y="856964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6" name="Freeform: Shape 895">
              <a:extLst>
                <a:ext uri="{FF2B5EF4-FFF2-40B4-BE49-F238E27FC236}">
                  <a16:creationId xmlns:a16="http://schemas.microsoft.com/office/drawing/2014/main" id="{19248EE1-38DE-6E5D-8FBF-84BCDE8EF0A0}"/>
                </a:ext>
              </a:extLst>
            </p:cNvPr>
            <p:cNvSpPr/>
            <p:nvPr/>
          </p:nvSpPr>
          <p:spPr>
            <a:xfrm>
              <a:off x="5318744" y="856964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7" name="Freeform: Shape 896">
              <a:extLst>
                <a:ext uri="{FF2B5EF4-FFF2-40B4-BE49-F238E27FC236}">
                  <a16:creationId xmlns:a16="http://schemas.microsoft.com/office/drawing/2014/main" id="{5A4D6244-AB3A-36D7-9530-CFA05A61E4BC}"/>
                </a:ext>
              </a:extLst>
            </p:cNvPr>
            <p:cNvSpPr/>
            <p:nvPr/>
          </p:nvSpPr>
          <p:spPr>
            <a:xfrm>
              <a:off x="5262152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8" name="Freeform: Shape 897">
              <a:extLst>
                <a:ext uri="{FF2B5EF4-FFF2-40B4-BE49-F238E27FC236}">
                  <a16:creationId xmlns:a16="http://schemas.microsoft.com/office/drawing/2014/main" id="{2F3EE808-0CCC-CE3E-1637-3E93959BAC7A}"/>
                </a:ext>
              </a:extLst>
            </p:cNvPr>
            <p:cNvSpPr/>
            <p:nvPr/>
          </p:nvSpPr>
          <p:spPr>
            <a:xfrm>
              <a:off x="5310662" y="878790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9" name="Freeform: Shape 898">
              <a:extLst>
                <a:ext uri="{FF2B5EF4-FFF2-40B4-BE49-F238E27FC236}">
                  <a16:creationId xmlns:a16="http://schemas.microsoft.com/office/drawing/2014/main" id="{BA4D1401-51AB-CDC3-32E3-0197B3604C01}"/>
                </a:ext>
              </a:extLst>
            </p:cNvPr>
            <p:cNvSpPr/>
            <p:nvPr/>
          </p:nvSpPr>
          <p:spPr>
            <a:xfrm>
              <a:off x="5488518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0" name="Freeform: Shape 899">
              <a:extLst>
                <a:ext uri="{FF2B5EF4-FFF2-40B4-BE49-F238E27FC236}">
                  <a16:creationId xmlns:a16="http://schemas.microsoft.com/office/drawing/2014/main" id="{A236BF55-DBFE-143E-C49F-28D0A80B978F}"/>
                </a:ext>
              </a:extLst>
            </p:cNvPr>
            <p:cNvSpPr/>
            <p:nvPr/>
          </p:nvSpPr>
          <p:spPr>
            <a:xfrm>
              <a:off x="5545110" y="6758956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1" name="Freeform: Shape 900">
              <a:extLst>
                <a:ext uri="{FF2B5EF4-FFF2-40B4-BE49-F238E27FC236}">
                  <a16:creationId xmlns:a16="http://schemas.microsoft.com/office/drawing/2014/main" id="{4FBC3A5F-8486-AD0E-086C-C6AF46F7A40D}"/>
                </a:ext>
              </a:extLst>
            </p:cNvPr>
            <p:cNvSpPr/>
            <p:nvPr/>
          </p:nvSpPr>
          <p:spPr>
            <a:xfrm>
              <a:off x="5545110" y="6758956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2" name="Freeform: Shape 901">
              <a:extLst>
                <a:ext uri="{FF2B5EF4-FFF2-40B4-BE49-F238E27FC236}">
                  <a16:creationId xmlns:a16="http://schemas.microsoft.com/office/drawing/2014/main" id="{A41DE72F-54EC-7CAB-2701-B17766A6DDC8}"/>
                </a:ext>
              </a:extLst>
            </p:cNvPr>
            <p:cNvSpPr/>
            <p:nvPr/>
          </p:nvSpPr>
          <p:spPr>
            <a:xfrm>
              <a:off x="5488518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3" name="Freeform: Shape 902">
              <a:extLst>
                <a:ext uri="{FF2B5EF4-FFF2-40B4-BE49-F238E27FC236}">
                  <a16:creationId xmlns:a16="http://schemas.microsoft.com/office/drawing/2014/main" id="{4E4348E6-EAE4-3323-D51E-243DC10F2228}"/>
                </a:ext>
              </a:extLst>
            </p:cNvPr>
            <p:cNvSpPr/>
            <p:nvPr/>
          </p:nvSpPr>
          <p:spPr>
            <a:xfrm>
              <a:off x="5545110" y="698529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4" name="Freeform: Shape 903">
              <a:extLst>
                <a:ext uri="{FF2B5EF4-FFF2-40B4-BE49-F238E27FC236}">
                  <a16:creationId xmlns:a16="http://schemas.microsoft.com/office/drawing/2014/main" id="{ACB38842-B214-E507-E365-ADA4A292C890}"/>
                </a:ext>
              </a:extLst>
            </p:cNvPr>
            <p:cNvSpPr/>
            <p:nvPr/>
          </p:nvSpPr>
          <p:spPr>
            <a:xfrm>
              <a:off x="5545110" y="698529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5" name="Freeform: Shape 904">
              <a:extLst>
                <a:ext uri="{FF2B5EF4-FFF2-40B4-BE49-F238E27FC236}">
                  <a16:creationId xmlns:a16="http://schemas.microsoft.com/office/drawing/2014/main" id="{7E93828E-B27C-9E0B-8F78-0B6CA1542892}"/>
                </a:ext>
              </a:extLst>
            </p:cNvPr>
            <p:cNvSpPr/>
            <p:nvPr/>
          </p:nvSpPr>
          <p:spPr>
            <a:xfrm>
              <a:off x="5488518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6" name="Freeform: Shape 905">
              <a:extLst>
                <a:ext uri="{FF2B5EF4-FFF2-40B4-BE49-F238E27FC236}">
                  <a16:creationId xmlns:a16="http://schemas.microsoft.com/office/drawing/2014/main" id="{96D2B38A-994C-E36D-0673-3B42924D72D8}"/>
                </a:ext>
              </a:extLst>
            </p:cNvPr>
            <p:cNvSpPr/>
            <p:nvPr/>
          </p:nvSpPr>
          <p:spPr>
            <a:xfrm>
              <a:off x="5545110" y="766430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7" name="Freeform: Shape 906">
              <a:extLst>
                <a:ext uri="{FF2B5EF4-FFF2-40B4-BE49-F238E27FC236}">
                  <a16:creationId xmlns:a16="http://schemas.microsoft.com/office/drawing/2014/main" id="{02CA548A-1F3F-EDC1-4F91-1E02E536E90E}"/>
                </a:ext>
              </a:extLst>
            </p:cNvPr>
            <p:cNvSpPr/>
            <p:nvPr/>
          </p:nvSpPr>
          <p:spPr>
            <a:xfrm>
              <a:off x="5545110" y="766430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8" name="Freeform: Shape 907">
              <a:extLst>
                <a:ext uri="{FF2B5EF4-FFF2-40B4-BE49-F238E27FC236}">
                  <a16:creationId xmlns:a16="http://schemas.microsoft.com/office/drawing/2014/main" id="{8CD59481-D06A-220F-4BAC-0E786FEE3CE1}"/>
                </a:ext>
              </a:extLst>
            </p:cNvPr>
            <p:cNvSpPr/>
            <p:nvPr/>
          </p:nvSpPr>
          <p:spPr>
            <a:xfrm>
              <a:off x="5488518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9" name="Freeform: Shape 908">
              <a:extLst>
                <a:ext uri="{FF2B5EF4-FFF2-40B4-BE49-F238E27FC236}">
                  <a16:creationId xmlns:a16="http://schemas.microsoft.com/office/drawing/2014/main" id="{AF2891F1-1F47-C632-7A48-9067C7DBC823}"/>
                </a:ext>
              </a:extLst>
            </p:cNvPr>
            <p:cNvSpPr/>
            <p:nvPr/>
          </p:nvSpPr>
          <p:spPr>
            <a:xfrm>
              <a:off x="5545110" y="789063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0" name="Freeform: Shape 909">
              <a:extLst>
                <a:ext uri="{FF2B5EF4-FFF2-40B4-BE49-F238E27FC236}">
                  <a16:creationId xmlns:a16="http://schemas.microsoft.com/office/drawing/2014/main" id="{ACB9BD6F-853F-9D08-83C2-6C291E7A9CB4}"/>
                </a:ext>
              </a:extLst>
            </p:cNvPr>
            <p:cNvSpPr/>
            <p:nvPr/>
          </p:nvSpPr>
          <p:spPr>
            <a:xfrm>
              <a:off x="5545110" y="789063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1" name="Freeform: Shape 910">
              <a:extLst>
                <a:ext uri="{FF2B5EF4-FFF2-40B4-BE49-F238E27FC236}">
                  <a16:creationId xmlns:a16="http://schemas.microsoft.com/office/drawing/2014/main" id="{7CAE6609-96FC-45D9-5E6C-D9EBCEA4110F}"/>
                </a:ext>
              </a:extLst>
            </p:cNvPr>
            <p:cNvSpPr/>
            <p:nvPr/>
          </p:nvSpPr>
          <p:spPr>
            <a:xfrm>
              <a:off x="5714885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2" name="Freeform: Shape 911">
              <a:extLst>
                <a:ext uri="{FF2B5EF4-FFF2-40B4-BE49-F238E27FC236}">
                  <a16:creationId xmlns:a16="http://schemas.microsoft.com/office/drawing/2014/main" id="{C0119BBA-E78A-B8D2-FDF2-95574A6E9DBC}"/>
                </a:ext>
              </a:extLst>
            </p:cNvPr>
            <p:cNvSpPr/>
            <p:nvPr/>
          </p:nvSpPr>
          <p:spPr>
            <a:xfrm>
              <a:off x="5763394" y="6750875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3" name="Freeform: Shape 912">
              <a:extLst>
                <a:ext uri="{FF2B5EF4-FFF2-40B4-BE49-F238E27FC236}">
                  <a16:creationId xmlns:a16="http://schemas.microsoft.com/office/drawing/2014/main" id="{C3F91C83-6269-2AB6-2E1B-A6441FF3B226}"/>
                </a:ext>
              </a:extLst>
            </p:cNvPr>
            <p:cNvSpPr/>
            <p:nvPr/>
          </p:nvSpPr>
          <p:spPr>
            <a:xfrm>
              <a:off x="5714885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4" name="Freeform: Shape 913">
              <a:extLst>
                <a:ext uri="{FF2B5EF4-FFF2-40B4-BE49-F238E27FC236}">
                  <a16:creationId xmlns:a16="http://schemas.microsoft.com/office/drawing/2014/main" id="{7D9BF163-33BF-DFB5-155B-D05EDF58BBC8}"/>
                </a:ext>
              </a:extLst>
            </p:cNvPr>
            <p:cNvSpPr/>
            <p:nvPr/>
          </p:nvSpPr>
          <p:spPr>
            <a:xfrm>
              <a:off x="5763394" y="697721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5" name="Freeform: Shape 914">
              <a:extLst>
                <a:ext uri="{FF2B5EF4-FFF2-40B4-BE49-F238E27FC236}">
                  <a16:creationId xmlns:a16="http://schemas.microsoft.com/office/drawing/2014/main" id="{22923EE5-7F69-26EB-287F-991D772D4CC2}"/>
                </a:ext>
              </a:extLst>
            </p:cNvPr>
            <p:cNvSpPr/>
            <p:nvPr/>
          </p:nvSpPr>
          <p:spPr>
            <a:xfrm>
              <a:off x="5714885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6" name="Freeform: Shape 915">
              <a:extLst>
                <a:ext uri="{FF2B5EF4-FFF2-40B4-BE49-F238E27FC236}">
                  <a16:creationId xmlns:a16="http://schemas.microsoft.com/office/drawing/2014/main" id="{03AFF044-83B4-196B-D498-0BE1D49A6C08}"/>
                </a:ext>
              </a:extLst>
            </p:cNvPr>
            <p:cNvSpPr/>
            <p:nvPr/>
          </p:nvSpPr>
          <p:spPr>
            <a:xfrm>
              <a:off x="5714885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7" name="Freeform: Shape 916">
              <a:extLst>
                <a:ext uri="{FF2B5EF4-FFF2-40B4-BE49-F238E27FC236}">
                  <a16:creationId xmlns:a16="http://schemas.microsoft.com/office/drawing/2014/main" id="{E309CC62-6D00-A46F-BA34-D2B595CF39CB}"/>
                </a:ext>
              </a:extLst>
            </p:cNvPr>
            <p:cNvSpPr/>
            <p:nvPr/>
          </p:nvSpPr>
          <p:spPr>
            <a:xfrm>
              <a:off x="5771476" y="789063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8" name="Freeform: Shape 917">
              <a:extLst>
                <a:ext uri="{FF2B5EF4-FFF2-40B4-BE49-F238E27FC236}">
                  <a16:creationId xmlns:a16="http://schemas.microsoft.com/office/drawing/2014/main" id="{8CE8F856-25F6-B89A-4974-D4FDE8AE9ABC}"/>
                </a:ext>
              </a:extLst>
            </p:cNvPr>
            <p:cNvSpPr/>
            <p:nvPr/>
          </p:nvSpPr>
          <p:spPr>
            <a:xfrm>
              <a:off x="5771476" y="789063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9" name="Freeform: Shape 918">
              <a:extLst>
                <a:ext uri="{FF2B5EF4-FFF2-40B4-BE49-F238E27FC236}">
                  <a16:creationId xmlns:a16="http://schemas.microsoft.com/office/drawing/2014/main" id="{1F332E70-E240-77B7-4FE3-CFDDEA00D45C}"/>
                </a:ext>
              </a:extLst>
            </p:cNvPr>
            <p:cNvSpPr/>
            <p:nvPr/>
          </p:nvSpPr>
          <p:spPr>
            <a:xfrm>
              <a:off x="5941251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0" name="Freeform: Shape 919">
              <a:extLst>
                <a:ext uri="{FF2B5EF4-FFF2-40B4-BE49-F238E27FC236}">
                  <a16:creationId xmlns:a16="http://schemas.microsoft.com/office/drawing/2014/main" id="{EF4F6B08-544D-A8F2-6C64-863A021CDAE4}"/>
                </a:ext>
              </a:extLst>
            </p:cNvPr>
            <p:cNvSpPr/>
            <p:nvPr/>
          </p:nvSpPr>
          <p:spPr>
            <a:xfrm>
              <a:off x="5989760" y="6750875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1" name="Freeform: Shape 920">
              <a:extLst>
                <a:ext uri="{FF2B5EF4-FFF2-40B4-BE49-F238E27FC236}">
                  <a16:creationId xmlns:a16="http://schemas.microsoft.com/office/drawing/2014/main" id="{D2813C37-760A-7E47-0757-DAE940F0D014}"/>
                </a:ext>
              </a:extLst>
            </p:cNvPr>
            <p:cNvSpPr/>
            <p:nvPr/>
          </p:nvSpPr>
          <p:spPr>
            <a:xfrm>
              <a:off x="5941251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2" name="Freeform: Shape 921">
              <a:extLst>
                <a:ext uri="{FF2B5EF4-FFF2-40B4-BE49-F238E27FC236}">
                  <a16:creationId xmlns:a16="http://schemas.microsoft.com/office/drawing/2014/main" id="{D9751681-C251-13B6-8B6F-2FAD51EC8455}"/>
                </a:ext>
              </a:extLst>
            </p:cNvPr>
            <p:cNvSpPr/>
            <p:nvPr/>
          </p:nvSpPr>
          <p:spPr>
            <a:xfrm>
              <a:off x="5941251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3" name="Freeform: Shape 922">
              <a:extLst>
                <a:ext uri="{FF2B5EF4-FFF2-40B4-BE49-F238E27FC236}">
                  <a16:creationId xmlns:a16="http://schemas.microsoft.com/office/drawing/2014/main" id="{71D17201-DF90-7314-433B-8C90A3BDB385}"/>
                </a:ext>
              </a:extLst>
            </p:cNvPr>
            <p:cNvSpPr/>
            <p:nvPr/>
          </p:nvSpPr>
          <p:spPr>
            <a:xfrm>
              <a:off x="5997842" y="766430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4" name="Freeform: Shape 923">
              <a:extLst>
                <a:ext uri="{FF2B5EF4-FFF2-40B4-BE49-F238E27FC236}">
                  <a16:creationId xmlns:a16="http://schemas.microsoft.com/office/drawing/2014/main" id="{8000929A-A4EA-416A-A89A-1FB249AD3103}"/>
                </a:ext>
              </a:extLst>
            </p:cNvPr>
            <p:cNvSpPr/>
            <p:nvPr/>
          </p:nvSpPr>
          <p:spPr>
            <a:xfrm>
              <a:off x="5997842" y="766430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5" name="Freeform: Shape 924">
              <a:extLst>
                <a:ext uri="{FF2B5EF4-FFF2-40B4-BE49-F238E27FC236}">
                  <a16:creationId xmlns:a16="http://schemas.microsoft.com/office/drawing/2014/main" id="{D927F7F7-56E4-6481-201B-42590B447F2F}"/>
                </a:ext>
              </a:extLst>
            </p:cNvPr>
            <p:cNvSpPr/>
            <p:nvPr/>
          </p:nvSpPr>
          <p:spPr>
            <a:xfrm>
              <a:off x="5941251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6" name="Freeform: Shape 925">
              <a:extLst>
                <a:ext uri="{FF2B5EF4-FFF2-40B4-BE49-F238E27FC236}">
                  <a16:creationId xmlns:a16="http://schemas.microsoft.com/office/drawing/2014/main" id="{CC8CDC3C-ED05-B99F-CAE6-78A76F81658B}"/>
                </a:ext>
              </a:extLst>
            </p:cNvPr>
            <p:cNvSpPr/>
            <p:nvPr/>
          </p:nvSpPr>
          <p:spPr>
            <a:xfrm>
              <a:off x="6167617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7" name="Freeform: Shape 926">
              <a:extLst>
                <a:ext uri="{FF2B5EF4-FFF2-40B4-BE49-F238E27FC236}">
                  <a16:creationId xmlns:a16="http://schemas.microsoft.com/office/drawing/2014/main" id="{3491A806-5833-EE62-9BD0-7EF6E5EC981C}"/>
                </a:ext>
              </a:extLst>
            </p:cNvPr>
            <p:cNvSpPr/>
            <p:nvPr/>
          </p:nvSpPr>
          <p:spPr>
            <a:xfrm>
              <a:off x="6167617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8" name="Freeform: Shape 927">
              <a:extLst>
                <a:ext uri="{FF2B5EF4-FFF2-40B4-BE49-F238E27FC236}">
                  <a16:creationId xmlns:a16="http://schemas.microsoft.com/office/drawing/2014/main" id="{27A15700-6E54-5F6D-7841-3D3C93FE99C1}"/>
                </a:ext>
              </a:extLst>
            </p:cNvPr>
            <p:cNvSpPr/>
            <p:nvPr/>
          </p:nvSpPr>
          <p:spPr>
            <a:xfrm>
              <a:off x="6216127" y="697721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9" name="Freeform: Shape 928">
              <a:extLst>
                <a:ext uri="{FF2B5EF4-FFF2-40B4-BE49-F238E27FC236}">
                  <a16:creationId xmlns:a16="http://schemas.microsoft.com/office/drawing/2014/main" id="{9F935A39-4665-811D-CC39-CEA79F9743E6}"/>
                </a:ext>
              </a:extLst>
            </p:cNvPr>
            <p:cNvSpPr/>
            <p:nvPr/>
          </p:nvSpPr>
          <p:spPr>
            <a:xfrm>
              <a:off x="6167617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0" name="Freeform: Shape 929">
              <a:extLst>
                <a:ext uri="{FF2B5EF4-FFF2-40B4-BE49-F238E27FC236}">
                  <a16:creationId xmlns:a16="http://schemas.microsoft.com/office/drawing/2014/main" id="{3D0202B7-8EEF-3442-24FF-3234CB37531B}"/>
                </a:ext>
              </a:extLst>
            </p:cNvPr>
            <p:cNvSpPr/>
            <p:nvPr/>
          </p:nvSpPr>
          <p:spPr>
            <a:xfrm>
              <a:off x="6224209" y="766430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1" name="Freeform: Shape 930">
              <a:extLst>
                <a:ext uri="{FF2B5EF4-FFF2-40B4-BE49-F238E27FC236}">
                  <a16:creationId xmlns:a16="http://schemas.microsoft.com/office/drawing/2014/main" id="{74590F59-D2C6-DF50-B4C0-0DB30DDDE3F7}"/>
                </a:ext>
              </a:extLst>
            </p:cNvPr>
            <p:cNvSpPr/>
            <p:nvPr/>
          </p:nvSpPr>
          <p:spPr>
            <a:xfrm>
              <a:off x="6224209" y="766430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2" name="Freeform: Shape 931">
              <a:extLst>
                <a:ext uri="{FF2B5EF4-FFF2-40B4-BE49-F238E27FC236}">
                  <a16:creationId xmlns:a16="http://schemas.microsoft.com/office/drawing/2014/main" id="{3127FC42-99FC-260B-739A-8F976871428A}"/>
                </a:ext>
              </a:extLst>
            </p:cNvPr>
            <p:cNvSpPr/>
            <p:nvPr/>
          </p:nvSpPr>
          <p:spPr>
            <a:xfrm>
              <a:off x="6167617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3" name="Freeform: Shape 932">
              <a:extLst>
                <a:ext uri="{FF2B5EF4-FFF2-40B4-BE49-F238E27FC236}">
                  <a16:creationId xmlns:a16="http://schemas.microsoft.com/office/drawing/2014/main" id="{648ED458-2241-A606-2D26-5057740D5C1A}"/>
                </a:ext>
              </a:extLst>
            </p:cNvPr>
            <p:cNvSpPr/>
            <p:nvPr/>
          </p:nvSpPr>
          <p:spPr>
            <a:xfrm>
              <a:off x="6224209" y="789063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4" name="Freeform: Shape 933">
              <a:extLst>
                <a:ext uri="{FF2B5EF4-FFF2-40B4-BE49-F238E27FC236}">
                  <a16:creationId xmlns:a16="http://schemas.microsoft.com/office/drawing/2014/main" id="{BC096CC1-7969-A160-D050-220C773E4241}"/>
                </a:ext>
              </a:extLst>
            </p:cNvPr>
            <p:cNvSpPr/>
            <p:nvPr/>
          </p:nvSpPr>
          <p:spPr>
            <a:xfrm>
              <a:off x="6224209" y="789063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5" name="Freeform: Shape 934">
              <a:extLst>
                <a:ext uri="{FF2B5EF4-FFF2-40B4-BE49-F238E27FC236}">
                  <a16:creationId xmlns:a16="http://schemas.microsoft.com/office/drawing/2014/main" id="{576D000C-5FC0-F346-9EB9-087C07909095}"/>
                </a:ext>
              </a:extLst>
            </p:cNvPr>
            <p:cNvSpPr/>
            <p:nvPr/>
          </p:nvSpPr>
          <p:spPr>
            <a:xfrm>
              <a:off x="6167617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6" name="Freeform: Shape 935">
              <a:extLst>
                <a:ext uri="{FF2B5EF4-FFF2-40B4-BE49-F238E27FC236}">
                  <a16:creationId xmlns:a16="http://schemas.microsoft.com/office/drawing/2014/main" id="{156EE840-65DB-8CEA-4635-8D4E9A84D8E7}"/>
                </a:ext>
              </a:extLst>
            </p:cNvPr>
            <p:cNvSpPr/>
            <p:nvPr/>
          </p:nvSpPr>
          <p:spPr>
            <a:xfrm>
              <a:off x="6393983" y="670237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7" name="Freeform: Shape 936">
              <a:extLst>
                <a:ext uri="{FF2B5EF4-FFF2-40B4-BE49-F238E27FC236}">
                  <a16:creationId xmlns:a16="http://schemas.microsoft.com/office/drawing/2014/main" id="{3277823D-D14E-A9D7-95E0-FF45E1D95A80}"/>
                </a:ext>
              </a:extLst>
            </p:cNvPr>
            <p:cNvSpPr/>
            <p:nvPr/>
          </p:nvSpPr>
          <p:spPr>
            <a:xfrm>
              <a:off x="6442493" y="6750875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8" name="Freeform: Shape 937">
              <a:extLst>
                <a:ext uri="{FF2B5EF4-FFF2-40B4-BE49-F238E27FC236}">
                  <a16:creationId xmlns:a16="http://schemas.microsoft.com/office/drawing/2014/main" id="{DD93374A-B72E-5EC2-545B-F6674D94A8CD}"/>
                </a:ext>
              </a:extLst>
            </p:cNvPr>
            <p:cNvSpPr/>
            <p:nvPr/>
          </p:nvSpPr>
          <p:spPr>
            <a:xfrm>
              <a:off x="6393983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9" name="Freeform: Shape 938">
              <a:extLst>
                <a:ext uri="{FF2B5EF4-FFF2-40B4-BE49-F238E27FC236}">
                  <a16:creationId xmlns:a16="http://schemas.microsoft.com/office/drawing/2014/main" id="{835EC7F6-3F24-552D-F772-15DFD5C3F2D5}"/>
                </a:ext>
              </a:extLst>
            </p:cNvPr>
            <p:cNvSpPr/>
            <p:nvPr/>
          </p:nvSpPr>
          <p:spPr>
            <a:xfrm>
              <a:off x="6442493" y="697721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0" name="Freeform: Shape 939">
              <a:extLst>
                <a:ext uri="{FF2B5EF4-FFF2-40B4-BE49-F238E27FC236}">
                  <a16:creationId xmlns:a16="http://schemas.microsoft.com/office/drawing/2014/main" id="{FC11675A-3D01-7E4C-2A80-6472CD20A51C}"/>
                </a:ext>
              </a:extLst>
            </p:cNvPr>
            <p:cNvSpPr/>
            <p:nvPr/>
          </p:nvSpPr>
          <p:spPr>
            <a:xfrm>
              <a:off x="6393983" y="715504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1" name="Freeform: Shape 940">
              <a:extLst>
                <a:ext uri="{FF2B5EF4-FFF2-40B4-BE49-F238E27FC236}">
                  <a16:creationId xmlns:a16="http://schemas.microsoft.com/office/drawing/2014/main" id="{1278E311-B05E-2492-A79A-6B2EE1B97EC9}"/>
                </a:ext>
              </a:extLst>
            </p:cNvPr>
            <p:cNvSpPr/>
            <p:nvPr/>
          </p:nvSpPr>
          <p:spPr>
            <a:xfrm>
              <a:off x="6393983" y="738138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2" name="Freeform: Shape 941">
              <a:extLst>
                <a:ext uri="{FF2B5EF4-FFF2-40B4-BE49-F238E27FC236}">
                  <a16:creationId xmlns:a16="http://schemas.microsoft.com/office/drawing/2014/main" id="{1986D9D8-7F5A-CDBA-8254-A91E860A2678}"/>
                </a:ext>
              </a:extLst>
            </p:cNvPr>
            <p:cNvSpPr/>
            <p:nvPr/>
          </p:nvSpPr>
          <p:spPr>
            <a:xfrm>
              <a:off x="6442493" y="7429885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3" name="Freeform: Shape 942">
              <a:extLst>
                <a:ext uri="{FF2B5EF4-FFF2-40B4-BE49-F238E27FC236}">
                  <a16:creationId xmlns:a16="http://schemas.microsoft.com/office/drawing/2014/main" id="{28BBF2BC-E3A5-2FB2-1B56-C190BB649B27}"/>
                </a:ext>
              </a:extLst>
            </p:cNvPr>
            <p:cNvSpPr/>
            <p:nvPr/>
          </p:nvSpPr>
          <p:spPr>
            <a:xfrm>
              <a:off x="6393983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4" name="Freeform: Shape 943">
              <a:extLst>
                <a:ext uri="{FF2B5EF4-FFF2-40B4-BE49-F238E27FC236}">
                  <a16:creationId xmlns:a16="http://schemas.microsoft.com/office/drawing/2014/main" id="{8C3005B9-8CF3-4EFF-0959-77778001AFB6}"/>
                </a:ext>
              </a:extLst>
            </p:cNvPr>
            <p:cNvSpPr/>
            <p:nvPr/>
          </p:nvSpPr>
          <p:spPr>
            <a:xfrm>
              <a:off x="6450575" y="7664302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5" name="Freeform: Shape 944">
              <a:extLst>
                <a:ext uri="{FF2B5EF4-FFF2-40B4-BE49-F238E27FC236}">
                  <a16:creationId xmlns:a16="http://schemas.microsoft.com/office/drawing/2014/main" id="{C137F632-11A8-8127-6F36-659304F08C3B}"/>
                </a:ext>
              </a:extLst>
            </p:cNvPr>
            <p:cNvSpPr/>
            <p:nvPr/>
          </p:nvSpPr>
          <p:spPr>
            <a:xfrm>
              <a:off x="6450575" y="7664302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6" name="Freeform: Shape 945">
              <a:extLst>
                <a:ext uri="{FF2B5EF4-FFF2-40B4-BE49-F238E27FC236}">
                  <a16:creationId xmlns:a16="http://schemas.microsoft.com/office/drawing/2014/main" id="{FCE0B224-1BD0-31AB-559A-2661CF93A561}"/>
                </a:ext>
              </a:extLst>
            </p:cNvPr>
            <p:cNvSpPr/>
            <p:nvPr/>
          </p:nvSpPr>
          <p:spPr>
            <a:xfrm>
              <a:off x="6393983" y="783405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7" name="Freeform: Shape 946">
              <a:extLst>
                <a:ext uri="{FF2B5EF4-FFF2-40B4-BE49-F238E27FC236}">
                  <a16:creationId xmlns:a16="http://schemas.microsoft.com/office/drawing/2014/main" id="{9B261F4C-8DB1-F7F4-B06C-FC7DF5DFCACF}"/>
                </a:ext>
              </a:extLst>
            </p:cNvPr>
            <p:cNvSpPr/>
            <p:nvPr/>
          </p:nvSpPr>
          <p:spPr>
            <a:xfrm>
              <a:off x="6393983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8" name="Freeform: Shape 947">
              <a:extLst>
                <a:ext uri="{FF2B5EF4-FFF2-40B4-BE49-F238E27FC236}">
                  <a16:creationId xmlns:a16="http://schemas.microsoft.com/office/drawing/2014/main" id="{E5B9AB02-1FA7-B3A4-9162-2853325FB63E}"/>
                </a:ext>
              </a:extLst>
            </p:cNvPr>
            <p:cNvSpPr/>
            <p:nvPr/>
          </p:nvSpPr>
          <p:spPr>
            <a:xfrm>
              <a:off x="6442493" y="810889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9" name="Freeform: Shape 948">
              <a:extLst>
                <a:ext uri="{FF2B5EF4-FFF2-40B4-BE49-F238E27FC236}">
                  <a16:creationId xmlns:a16="http://schemas.microsoft.com/office/drawing/2014/main" id="{5A1A6F98-E2D3-E61D-E9E1-7C99BC836BC0}"/>
                </a:ext>
              </a:extLst>
            </p:cNvPr>
            <p:cNvSpPr/>
            <p:nvPr/>
          </p:nvSpPr>
          <p:spPr>
            <a:xfrm>
              <a:off x="6393983" y="82867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0" name="Freeform: Shape 949">
              <a:extLst>
                <a:ext uri="{FF2B5EF4-FFF2-40B4-BE49-F238E27FC236}">
                  <a16:creationId xmlns:a16="http://schemas.microsoft.com/office/drawing/2014/main" id="{169AA25F-7869-2E2B-E2FF-0647963B38ED}"/>
                </a:ext>
              </a:extLst>
            </p:cNvPr>
            <p:cNvSpPr/>
            <p:nvPr/>
          </p:nvSpPr>
          <p:spPr>
            <a:xfrm>
              <a:off x="6442493" y="833523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1" name="Freeform: Shape 950">
              <a:extLst>
                <a:ext uri="{FF2B5EF4-FFF2-40B4-BE49-F238E27FC236}">
                  <a16:creationId xmlns:a16="http://schemas.microsoft.com/office/drawing/2014/main" id="{96EC6AEE-288C-2093-775B-BE4A150B32CC}"/>
                </a:ext>
              </a:extLst>
            </p:cNvPr>
            <p:cNvSpPr/>
            <p:nvPr/>
          </p:nvSpPr>
          <p:spPr>
            <a:xfrm>
              <a:off x="6393983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2" name="Freeform: Shape 951">
              <a:extLst>
                <a:ext uri="{FF2B5EF4-FFF2-40B4-BE49-F238E27FC236}">
                  <a16:creationId xmlns:a16="http://schemas.microsoft.com/office/drawing/2014/main" id="{E48BDFBF-1901-1B36-A7B2-FEC6950DFD16}"/>
                </a:ext>
              </a:extLst>
            </p:cNvPr>
            <p:cNvSpPr/>
            <p:nvPr/>
          </p:nvSpPr>
          <p:spPr>
            <a:xfrm>
              <a:off x="6442493" y="8561568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3" name="Freeform: Shape 952">
              <a:extLst>
                <a:ext uri="{FF2B5EF4-FFF2-40B4-BE49-F238E27FC236}">
                  <a16:creationId xmlns:a16="http://schemas.microsoft.com/office/drawing/2014/main" id="{890E6612-AD9A-F3E6-03C9-4DD3F408B5B7}"/>
                </a:ext>
              </a:extLst>
            </p:cNvPr>
            <p:cNvSpPr/>
            <p:nvPr/>
          </p:nvSpPr>
          <p:spPr>
            <a:xfrm>
              <a:off x="6393983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4" name="Freeform: Shape 953">
              <a:extLst>
                <a:ext uri="{FF2B5EF4-FFF2-40B4-BE49-F238E27FC236}">
                  <a16:creationId xmlns:a16="http://schemas.microsoft.com/office/drawing/2014/main" id="{FA23B9E5-1B33-E94C-A269-0A0DA491B526}"/>
                </a:ext>
              </a:extLst>
            </p:cNvPr>
            <p:cNvSpPr/>
            <p:nvPr/>
          </p:nvSpPr>
          <p:spPr>
            <a:xfrm>
              <a:off x="6620349" y="692870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5" name="Freeform: Shape 954">
              <a:extLst>
                <a:ext uri="{FF2B5EF4-FFF2-40B4-BE49-F238E27FC236}">
                  <a16:creationId xmlns:a16="http://schemas.microsoft.com/office/drawing/2014/main" id="{4EA1BE6B-E1C6-240C-5944-0B3E759F09F0}"/>
                </a:ext>
              </a:extLst>
            </p:cNvPr>
            <p:cNvSpPr/>
            <p:nvPr/>
          </p:nvSpPr>
          <p:spPr>
            <a:xfrm>
              <a:off x="6668859" y="697721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6" name="Freeform: Shape 955">
              <a:extLst>
                <a:ext uri="{FF2B5EF4-FFF2-40B4-BE49-F238E27FC236}">
                  <a16:creationId xmlns:a16="http://schemas.microsoft.com/office/drawing/2014/main" id="{8EE2D015-99D2-AF8B-85D0-BA5D1B7AE393}"/>
                </a:ext>
              </a:extLst>
            </p:cNvPr>
            <p:cNvSpPr/>
            <p:nvPr/>
          </p:nvSpPr>
          <p:spPr>
            <a:xfrm>
              <a:off x="6620349" y="7155045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7" name="Freeform: Shape 956">
              <a:extLst>
                <a:ext uri="{FF2B5EF4-FFF2-40B4-BE49-F238E27FC236}">
                  <a16:creationId xmlns:a16="http://schemas.microsoft.com/office/drawing/2014/main" id="{C90E8875-DFDC-5D04-E946-C82B9734AA86}"/>
                </a:ext>
              </a:extLst>
            </p:cNvPr>
            <p:cNvSpPr/>
            <p:nvPr/>
          </p:nvSpPr>
          <p:spPr>
            <a:xfrm>
              <a:off x="6676941" y="721162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8" name="Freeform: Shape 957">
              <a:extLst>
                <a:ext uri="{FF2B5EF4-FFF2-40B4-BE49-F238E27FC236}">
                  <a16:creationId xmlns:a16="http://schemas.microsoft.com/office/drawing/2014/main" id="{D8091300-3B2C-1734-E1D8-FCB427345ABC}"/>
                </a:ext>
              </a:extLst>
            </p:cNvPr>
            <p:cNvSpPr/>
            <p:nvPr/>
          </p:nvSpPr>
          <p:spPr>
            <a:xfrm>
              <a:off x="6676941" y="721162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9" name="Freeform: Shape 958">
              <a:extLst>
                <a:ext uri="{FF2B5EF4-FFF2-40B4-BE49-F238E27FC236}">
                  <a16:creationId xmlns:a16="http://schemas.microsoft.com/office/drawing/2014/main" id="{71412972-93FB-2784-B322-6D1F2778F9E6}"/>
                </a:ext>
              </a:extLst>
            </p:cNvPr>
            <p:cNvSpPr/>
            <p:nvPr/>
          </p:nvSpPr>
          <p:spPr>
            <a:xfrm>
              <a:off x="6620349" y="738138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0" name="Freeform: Shape 959">
              <a:extLst>
                <a:ext uri="{FF2B5EF4-FFF2-40B4-BE49-F238E27FC236}">
                  <a16:creationId xmlns:a16="http://schemas.microsoft.com/office/drawing/2014/main" id="{BBD41988-CC33-EAAE-8631-8F1773CB0EEB}"/>
                </a:ext>
              </a:extLst>
            </p:cNvPr>
            <p:cNvSpPr/>
            <p:nvPr/>
          </p:nvSpPr>
          <p:spPr>
            <a:xfrm>
              <a:off x="6676941" y="743796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1" name="Freeform: Shape 960">
              <a:extLst>
                <a:ext uri="{FF2B5EF4-FFF2-40B4-BE49-F238E27FC236}">
                  <a16:creationId xmlns:a16="http://schemas.microsoft.com/office/drawing/2014/main" id="{26EB7417-1320-1A52-4413-6E73C8D4788B}"/>
                </a:ext>
              </a:extLst>
            </p:cNvPr>
            <p:cNvSpPr/>
            <p:nvPr/>
          </p:nvSpPr>
          <p:spPr>
            <a:xfrm>
              <a:off x="6676941" y="743796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2" name="Freeform: Shape 961">
              <a:extLst>
                <a:ext uri="{FF2B5EF4-FFF2-40B4-BE49-F238E27FC236}">
                  <a16:creationId xmlns:a16="http://schemas.microsoft.com/office/drawing/2014/main" id="{05A9CDB3-B40C-D059-C6C4-948AA57BACF7}"/>
                </a:ext>
              </a:extLst>
            </p:cNvPr>
            <p:cNvSpPr/>
            <p:nvPr/>
          </p:nvSpPr>
          <p:spPr>
            <a:xfrm>
              <a:off x="6620349" y="760771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3" name="Freeform: Shape 962">
              <a:extLst>
                <a:ext uri="{FF2B5EF4-FFF2-40B4-BE49-F238E27FC236}">
                  <a16:creationId xmlns:a16="http://schemas.microsoft.com/office/drawing/2014/main" id="{3936E763-C0C4-CB0F-915A-EA19681D3329}"/>
                </a:ext>
              </a:extLst>
            </p:cNvPr>
            <p:cNvSpPr/>
            <p:nvPr/>
          </p:nvSpPr>
          <p:spPr>
            <a:xfrm>
              <a:off x="6620349" y="806039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4" name="Freeform: Shape 963">
              <a:extLst>
                <a:ext uri="{FF2B5EF4-FFF2-40B4-BE49-F238E27FC236}">
                  <a16:creationId xmlns:a16="http://schemas.microsoft.com/office/drawing/2014/main" id="{2FCB1105-282E-8663-85D4-40C63E50B964}"/>
                </a:ext>
              </a:extLst>
            </p:cNvPr>
            <p:cNvSpPr/>
            <p:nvPr/>
          </p:nvSpPr>
          <p:spPr>
            <a:xfrm>
              <a:off x="6676941" y="8116975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5" name="Freeform: Shape 964">
              <a:extLst>
                <a:ext uri="{FF2B5EF4-FFF2-40B4-BE49-F238E27FC236}">
                  <a16:creationId xmlns:a16="http://schemas.microsoft.com/office/drawing/2014/main" id="{1062C089-A828-9195-FE81-FE6231A5CDBD}"/>
                </a:ext>
              </a:extLst>
            </p:cNvPr>
            <p:cNvSpPr/>
            <p:nvPr/>
          </p:nvSpPr>
          <p:spPr>
            <a:xfrm>
              <a:off x="6676941" y="8116975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6" name="Freeform: Shape 965">
              <a:extLst>
                <a:ext uri="{FF2B5EF4-FFF2-40B4-BE49-F238E27FC236}">
                  <a16:creationId xmlns:a16="http://schemas.microsoft.com/office/drawing/2014/main" id="{C1362F68-D983-ECE6-A09B-851E0FB6D4E5}"/>
                </a:ext>
              </a:extLst>
            </p:cNvPr>
            <p:cNvSpPr/>
            <p:nvPr/>
          </p:nvSpPr>
          <p:spPr>
            <a:xfrm>
              <a:off x="6620349" y="8286728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7" name="Freeform: Shape 966">
              <a:extLst>
                <a:ext uri="{FF2B5EF4-FFF2-40B4-BE49-F238E27FC236}">
                  <a16:creationId xmlns:a16="http://schemas.microsoft.com/office/drawing/2014/main" id="{3766F2CD-E35F-6CCC-5B46-C6DC99062003}"/>
                </a:ext>
              </a:extLst>
            </p:cNvPr>
            <p:cNvSpPr/>
            <p:nvPr/>
          </p:nvSpPr>
          <p:spPr>
            <a:xfrm>
              <a:off x="6668859" y="8335231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8" name="Freeform: Shape 967">
              <a:extLst>
                <a:ext uri="{FF2B5EF4-FFF2-40B4-BE49-F238E27FC236}">
                  <a16:creationId xmlns:a16="http://schemas.microsoft.com/office/drawing/2014/main" id="{88676326-2FD2-6696-814A-D00DAB8ACA53}"/>
                </a:ext>
              </a:extLst>
            </p:cNvPr>
            <p:cNvSpPr/>
            <p:nvPr/>
          </p:nvSpPr>
          <p:spPr>
            <a:xfrm>
              <a:off x="6620349" y="8513064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9" name="Freeform: Shape 968">
              <a:extLst>
                <a:ext uri="{FF2B5EF4-FFF2-40B4-BE49-F238E27FC236}">
                  <a16:creationId xmlns:a16="http://schemas.microsoft.com/office/drawing/2014/main" id="{DCFA7337-A7EB-82BC-A806-D5191708BD63}"/>
                </a:ext>
              </a:extLst>
            </p:cNvPr>
            <p:cNvSpPr/>
            <p:nvPr/>
          </p:nvSpPr>
          <p:spPr>
            <a:xfrm>
              <a:off x="6676941" y="8569649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0" name="Freeform: Shape 969">
              <a:extLst>
                <a:ext uri="{FF2B5EF4-FFF2-40B4-BE49-F238E27FC236}">
                  <a16:creationId xmlns:a16="http://schemas.microsoft.com/office/drawing/2014/main" id="{BD702F64-CDB5-E2C6-B6C9-04DD059FAE01}"/>
                </a:ext>
              </a:extLst>
            </p:cNvPr>
            <p:cNvSpPr/>
            <p:nvPr/>
          </p:nvSpPr>
          <p:spPr>
            <a:xfrm>
              <a:off x="6676941" y="8569649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1" name="Freeform: Shape 970">
              <a:extLst>
                <a:ext uri="{FF2B5EF4-FFF2-40B4-BE49-F238E27FC236}">
                  <a16:creationId xmlns:a16="http://schemas.microsoft.com/office/drawing/2014/main" id="{489FC971-4FD6-F37D-0E6A-4C27C3BB0687}"/>
                </a:ext>
              </a:extLst>
            </p:cNvPr>
            <p:cNvSpPr/>
            <p:nvPr/>
          </p:nvSpPr>
          <p:spPr>
            <a:xfrm>
              <a:off x="6620349" y="8739401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2" name="Freeform: Shape 971">
              <a:extLst>
                <a:ext uri="{FF2B5EF4-FFF2-40B4-BE49-F238E27FC236}">
                  <a16:creationId xmlns:a16="http://schemas.microsoft.com/office/drawing/2014/main" id="{7601170D-2884-504E-5C3E-DC64B545B2D7}"/>
                </a:ext>
              </a:extLst>
            </p:cNvPr>
            <p:cNvSpPr/>
            <p:nvPr/>
          </p:nvSpPr>
          <p:spPr>
            <a:xfrm>
              <a:off x="6668859" y="8787904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9293575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3773EA7-1B91-9B0B-6DAC-6D1DB45C810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extBox 20 M">
            <a:extLst>
              <a:ext uri="{FF2B5EF4-FFF2-40B4-BE49-F238E27FC236}">
                <a16:creationId xmlns:a16="http://schemas.microsoft.com/office/drawing/2014/main" id="{80C7FDBD-6356-BE4F-1AB3-3948B0FB783E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399082" y="306169"/>
            <a:ext cx="697423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latin typeface="Century Gothic" panose="020B0502020202020204" pitchFamily="34" charset="0"/>
              </a:rPr>
              <a:t>ALPHABET NO FOUR IN A ROW PUZZLES</a:t>
            </a:r>
          </a:p>
        </p:txBody>
      </p:sp>
      <p:sp>
        <p:nvSpPr>
          <p:cNvPr id="22" name="TextBox 24 M">
            <a:extLst>
              <a:ext uri="{FF2B5EF4-FFF2-40B4-BE49-F238E27FC236}">
                <a16:creationId xmlns:a16="http://schemas.microsoft.com/office/drawing/2014/main" id="{B48E792D-E25C-87C2-1557-BFD364686087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0" y="856265"/>
            <a:ext cx="7772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empty cells of each grid with an X or O so that four consecutive identical symbols </a:t>
            </a:r>
            <a:b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never appear in any row, column, or diagonal. </a:t>
            </a:r>
          </a:p>
        </p:txBody>
      </p:sp>
      <p:sp>
        <p:nvSpPr>
          <p:cNvPr id="23" name="TextBox 21 M">
            <a:extLst>
              <a:ext uri="{FF2B5EF4-FFF2-40B4-BE49-F238E27FC236}">
                <a16:creationId xmlns:a16="http://schemas.microsoft.com/office/drawing/2014/main" id="{3076DD43-A3C1-C774-55AA-B165DD6F1EA4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18650" y="9341765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24" name="Picture 2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EFCA67FC-E789-F44E-6B05-623C64012632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19955"/>
            <a:ext cx="2286993" cy="301310"/>
          </a:xfrm>
          <a:prstGeom prst="rect">
            <a:avLst/>
          </a:prstGeom>
        </p:spPr>
      </p:pic>
      <p:grpSp>
        <p:nvGrpSpPr>
          <p:cNvPr id="808" name="Group 807">
            <a:extLst>
              <a:ext uri="{FF2B5EF4-FFF2-40B4-BE49-F238E27FC236}">
                <a16:creationId xmlns:a16="http://schemas.microsoft.com/office/drawing/2014/main" id="{D6C7E523-7274-72A8-7CD8-02E738A25020}"/>
              </a:ext>
            </a:extLst>
          </p:cNvPr>
          <p:cNvGrpSpPr/>
          <p:nvPr/>
        </p:nvGrpSpPr>
        <p:grpSpPr>
          <a:xfrm>
            <a:off x="925740" y="1586859"/>
            <a:ext cx="5920954" cy="7446613"/>
            <a:chOff x="925740" y="1586859"/>
            <a:chExt cx="5920954" cy="7446613"/>
          </a:xfrm>
        </p:grpSpPr>
        <p:sp>
          <p:nvSpPr>
            <p:cNvPr id="4" name="Freeform: Shape 3">
              <a:extLst>
                <a:ext uri="{FF2B5EF4-FFF2-40B4-BE49-F238E27FC236}">
                  <a16:creationId xmlns:a16="http://schemas.microsoft.com/office/drawing/2014/main" id="{E88FB160-A1B7-67F6-3311-8996F713565C}"/>
                </a:ext>
              </a:extLst>
            </p:cNvPr>
            <p:cNvSpPr/>
            <p:nvPr/>
          </p:nvSpPr>
          <p:spPr>
            <a:xfrm>
              <a:off x="925740" y="181319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2019DBB0-909E-6595-656A-6479FACF2AE7}"/>
                </a:ext>
              </a:extLst>
            </p:cNvPr>
            <p:cNvSpPr/>
            <p:nvPr/>
          </p:nvSpPr>
          <p:spPr>
            <a:xfrm>
              <a:off x="974249" y="186169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152C486C-0B72-6D85-2F53-7C7E2C1D3635}"/>
                </a:ext>
              </a:extLst>
            </p:cNvPr>
            <p:cNvSpPr/>
            <p:nvPr/>
          </p:nvSpPr>
          <p:spPr>
            <a:xfrm>
              <a:off x="925740" y="203953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8DC45A1-3E6E-F701-715F-E22DB9A7AB1A}"/>
                </a:ext>
              </a:extLst>
            </p:cNvPr>
            <p:cNvSpPr/>
            <p:nvPr/>
          </p:nvSpPr>
          <p:spPr>
            <a:xfrm>
              <a:off x="982331" y="209611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EB43366-55A1-9084-8FCB-C641D5A2DF2D}"/>
                </a:ext>
              </a:extLst>
            </p:cNvPr>
            <p:cNvSpPr/>
            <p:nvPr/>
          </p:nvSpPr>
          <p:spPr>
            <a:xfrm>
              <a:off x="982331" y="209611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E789725A-35B6-1D38-5102-F04CD0E4E904}"/>
                </a:ext>
              </a:extLst>
            </p:cNvPr>
            <p:cNvSpPr/>
            <p:nvPr/>
          </p:nvSpPr>
          <p:spPr>
            <a:xfrm>
              <a:off x="925740" y="226586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AC3E5903-D8B4-F7BE-BE3D-19BA2DC1E28A}"/>
                </a:ext>
              </a:extLst>
            </p:cNvPr>
            <p:cNvSpPr/>
            <p:nvPr/>
          </p:nvSpPr>
          <p:spPr>
            <a:xfrm>
              <a:off x="982331" y="232245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36053CC9-8BC0-1003-442D-11FB476ADC31}"/>
                </a:ext>
              </a:extLst>
            </p:cNvPr>
            <p:cNvSpPr/>
            <p:nvPr/>
          </p:nvSpPr>
          <p:spPr>
            <a:xfrm>
              <a:off x="982331" y="232245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E6C8D1C8-4AEF-6E4C-C650-C787188A316F}"/>
                </a:ext>
              </a:extLst>
            </p:cNvPr>
            <p:cNvSpPr/>
            <p:nvPr/>
          </p:nvSpPr>
          <p:spPr>
            <a:xfrm>
              <a:off x="925740" y="249220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A29C2E36-5A94-9AF9-1BDB-23793036C631}"/>
                </a:ext>
              </a:extLst>
            </p:cNvPr>
            <p:cNvSpPr/>
            <p:nvPr/>
          </p:nvSpPr>
          <p:spPr>
            <a:xfrm>
              <a:off x="974249" y="254070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D08EF411-9FC6-6C95-FF21-0C973FAC8E30}"/>
                </a:ext>
              </a:extLst>
            </p:cNvPr>
            <p:cNvSpPr/>
            <p:nvPr/>
          </p:nvSpPr>
          <p:spPr>
            <a:xfrm>
              <a:off x="925740" y="317121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799BC7F8-28B8-0F73-AD13-1F85D362E009}"/>
                </a:ext>
              </a:extLst>
            </p:cNvPr>
            <p:cNvSpPr/>
            <p:nvPr/>
          </p:nvSpPr>
          <p:spPr>
            <a:xfrm>
              <a:off x="974249" y="321971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3B7CA293-EF23-7E53-CE0F-BA74056EE733}"/>
                </a:ext>
              </a:extLst>
            </p:cNvPr>
            <p:cNvSpPr/>
            <p:nvPr/>
          </p:nvSpPr>
          <p:spPr>
            <a:xfrm>
              <a:off x="925740" y="339755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" name="Freeform: Shape 28">
              <a:extLst>
                <a:ext uri="{FF2B5EF4-FFF2-40B4-BE49-F238E27FC236}">
                  <a16:creationId xmlns:a16="http://schemas.microsoft.com/office/drawing/2014/main" id="{92A6C8D0-7CC6-460B-EED2-1DF9EBE51404}"/>
                </a:ext>
              </a:extLst>
            </p:cNvPr>
            <p:cNvSpPr/>
            <p:nvPr/>
          </p:nvSpPr>
          <p:spPr>
            <a:xfrm>
              <a:off x="982331" y="345413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4C43166D-464B-C30B-B179-61645460BA17}"/>
                </a:ext>
              </a:extLst>
            </p:cNvPr>
            <p:cNvSpPr/>
            <p:nvPr/>
          </p:nvSpPr>
          <p:spPr>
            <a:xfrm>
              <a:off x="982331" y="345413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id="{1E7288E3-5D6A-D201-59C0-18A4DF69CDFE}"/>
                </a:ext>
              </a:extLst>
            </p:cNvPr>
            <p:cNvSpPr/>
            <p:nvPr/>
          </p:nvSpPr>
          <p:spPr>
            <a:xfrm>
              <a:off x="1152106" y="158685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997A616F-183C-06A7-8EC9-694BBC2401AD}"/>
                </a:ext>
              </a:extLst>
            </p:cNvPr>
            <p:cNvSpPr/>
            <p:nvPr/>
          </p:nvSpPr>
          <p:spPr>
            <a:xfrm>
              <a:off x="1152106" y="181319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2E649EBD-167B-2231-74AF-5791E1A1FC47}"/>
                </a:ext>
              </a:extLst>
            </p:cNvPr>
            <p:cNvSpPr/>
            <p:nvPr/>
          </p:nvSpPr>
          <p:spPr>
            <a:xfrm>
              <a:off x="1152106" y="203953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5D6C9DB9-A5C4-A4E2-714E-654065A74876}"/>
                </a:ext>
              </a:extLst>
            </p:cNvPr>
            <p:cNvSpPr/>
            <p:nvPr/>
          </p:nvSpPr>
          <p:spPr>
            <a:xfrm>
              <a:off x="1152106" y="226586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E438DC65-1D79-A4E7-0B6E-C0E8E8780A3C}"/>
                </a:ext>
              </a:extLst>
            </p:cNvPr>
            <p:cNvSpPr/>
            <p:nvPr/>
          </p:nvSpPr>
          <p:spPr>
            <a:xfrm>
              <a:off x="1200616" y="2314373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7CE46884-9181-3971-8446-22988DB59139}"/>
                </a:ext>
              </a:extLst>
            </p:cNvPr>
            <p:cNvSpPr/>
            <p:nvPr/>
          </p:nvSpPr>
          <p:spPr>
            <a:xfrm>
              <a:off x="1152106" y="249220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72D4F7BD-B628-2D82-74EF-C98E6442F5B2}"/>
                </a:ext>
              </a:extLst>
            </p:cNvPr>
            <p:cNvSpPr/>
            <p:nvPr/>
          </p:nvSpPr>
          <p:spPr>
            <a:xfrm>
              <a:off x="1152106" y="27185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8CCCB8AF-0D8E-EE5D-2EE0-93B9536DD8BB}"/>
                </a:ext>
              </a:extLst>
            </p:cNvPr>
            <p:cNvSpPr/>
            <p:nvPr/>
          </p:nvSpPr>
          <p:spPr>
            <a:xfrm>
              <a:off x="1208698" y="277512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7A0418F5-2B90-68FD-6F5A-3C12DAB00764}"/>
                </a:ext>
              </a:extLst>
            </p:cNvPr>
            <p:cNvSpPr/>
            <p:nvPr/>
          </p:nvSpPr>
          <p:spPr>
            <a:xfrm>
              <a:off x="1208698" y="277512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6DE6ADEA-BDB2-11B0-1A02-ACBA09E7EF62}"/>
                </a:ext>
              </a:extLst>
            </p:cNvPr>
            <p:cNvSpPr/>
            <p:nvPr/>
          </p:nvSpPr>
          <p:spPr>
            <a:xfrm>
              <a:off x="1152106" y="317121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F8D69DBB-6D11-BC34-80C2-239DBFD6F866}"/>
                </a:ext>
              </a:extLst>
            </p:cNvPr>
            <p:cNvSpPr/>
            <p:nvPr/>
          </p:nvSpPr>
          <p:spPr>
            <a:xfrm>
              <a:off x="1208698" y="322780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FD4BEDCC-1DD5-C854-EB99-B205F82ED781}"/>
                </a:ext>
              </a:extLst>
            </p:cNvPr>
            <p:cNvSpPr/>
            <p:nvPr/>
          </p:nvSpPr>
          <p:spPr>
            <a:xfrm>
              <a:off x="1208698" y="322780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A843E2FD-DDD9-6CE4-010D-AF934EC00045}"/>
                </a:ext>
              </a:extLst>
            </p:cNvPr>
            <p:cNvSpPr/>
            <p:nvPr/>
          </p:nvSpPr>
          <p:spPr>
            <a:xfrm>
              <a:off x="1152106" y="339755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EFA06B15-9FE9-66A3-B299-6D7DA0A1F304}"/>
                </a:ext>
              </a:extLst>
            </p:cNvPr>
            <p:cNvSpPr/>
            <p:nvPr/>
          </p:nvSpPr>
          <p:spPr>
            <a:xfrm>
              <a:off x="1200616" y="344605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EE32B23-AB60-D467-FBC0-26F62BC8FD7B}"/>
                </a:ext>
              </a:extLst>
            </p:cNvPr>
            <p:cNvSpPr/>
            <p:nvPr/>
          </p:nvSpPr>
          <p:spPr>
            <a:xfrm>
              <a:off x="1152106" y="36238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9F5C719D-E12C-336B-F482-A686E025F2E4}"/>
                </a:ext>
              </a:extLst>
            </p:cNvPr>
            <p:cNvSpPr/>
            <p:nvPr/>
          </p:nvSpPr>
          <p:spPr>
            <a:xfrm>
              <a:off x="1208698" y="368047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D3B20F6B-E066-B98D-A7A0-D1C143DC7F72}"/>
                </a:ext>
              </a:extLst>
            </p:cNvPr>
            <p:cNvSpPr/>
            <p:nvPr/>
          </p:nvSpPr>
          <p:spPr>
            <a:xfrm>
              <a:off x="1208698" y="368047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DF00FC76-3608-FBE2-F3CA-332A1C4D5487}"/>
                </a:ext>
              </a:extLst>
            </p:cNvPr>
            <p:cNvSpPr/>
            <p:nvPr/>
          </p:nvSpPr>
          <p:spPr>
            <a:xfrm>
              <a:off x="1378472" y="158685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0F083D47-837C-E1D3-3BD9-B6419636105A}"/>
                </a:ext>
              </a:extLst>
            </p:cNvPr>
            <p:cNvSpPr/>
            <p:nvPr/>
          </p:nvSpPr>
          <p:spPr>
            <a:xfrm>
              <a:off x="1378472" y="181319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65F4C95B-B549-2553-4A69-8ADE9BBFA8E8}"/>
                </a:ext>
              </a:extLst>
            </p:cNvPr>
            <p:cNvSpPr/>
            <p:nvPr/>
          </p:nvSpPr>
          <p:spPr>
            <a:xfrm>
              <a:off x="1435064" y="186978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B85FCF7A-D183-8321-3DBB-56766FC2280C}"/>
                </a:ext>
              </a:extLst>
            </p:cNvPr>
            <p:cNvSpPr/>
            <p:nvPr/>
          </p:nvSpPr>
          <p:spPr>
            <a:xfrm>
              <a:off x="1435064" y="186978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55916EF0-C89C-B0C1-BB10-6751367BE149}"/>
                </a:ext>
              </a:extLst>
            </p:cNvPr>
            <p:cNvSpPr/>
            <p:nvPr/>
          </p:nvSpPr>
          <p:spPr>
            <a:xfrm>
              <a:off x="1378472" y="249220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368DF7C5-467D-9A7F-24EA-FAF744C81FC0}"/>
                </a:ext>
              </a:extLst>
            </p:cNvPr>
            <p:cNvSpPr/>
            <p:nvPr/>
          </p:nvSpPr>
          <p:spPr>
            <a:xfrm>
              <a:off x="1435064" y="254879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C781A48A-D9D9-7C73-E1F9-9D56C7C040CB}"/>
                </a:ext>
              </a:extLst>
            </p:cNvPr>
            <p:cNvSpPr/>
            <p:nvPr/>
          </p:nvSpPr>
          <p:spPr>
            <a:xfrm>
              <a:off x="1435064" y="254879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AA9CD21C-6E72-D8D8-D629-356DEE13BAAC}"/>
                </a:ext>
              </a:extLst>
            </p:cNvPr>
            <p:cNvSpPr/>
            <p:nvPr/>
          </p:nvSpPr>
          <p:spPr>
            <a:xfrm>
              <a:off x="1378472" y="27185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D766CADA-CD39-3709-3EC6-4CCDA9364A6E}"/>
                </a:ext>
              </a:extLst>
            </p:cNvPr>
            <p:cNvSpPr/>
            <p:nvPr/>
          </p:nvSpPr>
          <p:spPr>
            <a:xfrm>
              <a:off x="1378472" y="339755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3667376E-2AC6-E6C7-AFA6-EA063F0D1178}"/>
                </a:ext>
              </a:extLst>
            </p:cNvPr>
            <p:cNvSpPr/>
            <p:nvPr/>
          </p:nvSpPr>
          <p:spPr>
            <a:xfrm>
              <a:off x="1378472" y="36238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" name="Freeform: Shape 57">
              <a:extLst>
                <a:ext uri="{FF2B5EF4-FFF2-40B4-BE49-F238E27FC236}">
                  <a16:creationId xmlns:a16="http://schemas.microsoft.com/office/drawing/2014/main" id="{7DE25294-4456-8155-7A05-EE0A56BC47B4}"/>
                </a:ext>
              </a:extLst>
            </p:cNvPr>
            <p:cNvSpPr/>
            <p:nvPr/>
          </p:nvSpPr>
          <p:spPr>
            <a:xfrm>
              <a:off x="1426982" y="3672392"/>
              <a:ext cx="129351" cy="129334"/>
            </a:xfrm>
            <a:custGeom>
              <a:avLst/>
              <a:gdLst>
                <a:gd name="connsiteX0" fmla="*/ 129361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1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1" y="64675"/>
                  </a:moveTo>
                  <a:cubicBezTo>
                    <a:pt x="129361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1" y="28961"/>
                    <a:pt x="129361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1CB8DEB1-2561-6A9B-3E22-B68536C34F87}"/>
                </a:ext>
              </a:extLst>
            </p:cNvPr>
            <p:cNvSpPr/>
            <p:nvPr/>
          </p:nvSpPr>
          <p:spPr>
            <a:xfrm>
              <a:off x="1604839" y="158685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409D60F2-FDBD-9959-2983-43310BFC9CFC}"/>
                </a:ext>
              </a:extLst>
            </p:cNvPr>
            <p:cNvSpPr/>
            <p:nvPr/>
          </p:nvSpPr>
          <p:spPr>
            <a:xfrm>
              <a:off x="1661430" y="164344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D2B967EF-BF64-BE44-09B9-F1299F22D2F1}"/>
                </a:ext>
              </a:extLst>
            </p:cNvPr>
            <p:cNvSpPr/>
            <p:nvPr/>
          </p:nvSpPr>
          <p:spPr>
            <a:xfrm>
              <a:off x="1661430" y="164344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8A3134B1-84F3-A57C-3D0A-6FB5423B825F}"/>
                </a:ext>
              </a:extLst>
            </p:cNvPr>
            <p:cNvSpPr/>
            <p:nvPr/>
          </p:nvSpPr>
          <p:spPr>
            <a:xfrm>
              <a:off x="1604839" y="181319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FF585F1D-D859-F9FA-C74D-561B8FE280D4}"/>
                </a:ext>
              </a:extLst>
            </p:cNvPr>
            <p:cNvSpPr/>
            <p:nvPr/>
          </p:nvSpPr>
          <p:spPr>
            <a:xfrm>
              <a:off x="1661430" y="186978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E70D9791-6B62-772A-9288-16CA30979774}"/>
                </a:ext>
              </a:extLst>
            </p:cNvPr>
            <p:cNvSpPr/>
            <p:nvPr/>
          </p:nvSpPr>
          <p:spPr>
            <a:xfrm>
              <a:off x="1661430" y="186978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C583988A-4778-EB63-E0B9-45A9FBAB1AF3}"/>
                </a:ext>
              </a:extLst>
            </p:cNvPr>
            <p:cNvSpPr/>
            <p:nvPr/>
          </p:nvSpPr>
          <p:spPr>
            <a:xfrm>
              <a:off x="1604839" y="249220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D8038EA9-8606-347E-90A1-084FB61FC38D}"/>
                </a:ext>
              </a:extLst>
            </p:cNvPr>
            <p:cNvSpPr/>
            <p:nvPr/>
          </p:nvSpPr>
          <p:spPr>
            <a:xfrm>
              <a:off x="1604839" y="27185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81F2A448-8C6B-A716-51AD-1B467501D167}"/>
                </a:ext>
              </a:extLst>
            </p:cNvPr>
            <p:cNvSpPr/>
            <p:nvPr/>
          </p:nvSpPr>
          <p:spPr>
            <a:xfrm>
              <a:off x="1653348" y="276704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859518F9-4B77-A4DC-4DBC-DCFD46403292}"/>
                </a:ext>
              </a:extLst>
            </p:cNvPr>
            <p:cNvSpPr/>
            <p:nvPr/>
          </p:nvSpPr>
          <p:spPr>
            <a:xfrm>
              <a:off x="1604839" y="339755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11061900-C367-4074-4042-7F28B628916F}"/>
                </a:ext>
              </a:extLst>
            </p:cNvPr>
            <p:cNvSpPr/>
            <p:nvPr/>
          </p:nvSpPr>
          <p:spPr>
            <a:xfrm>
              <a:off x="1661430" y="345413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A13FB318-5B65-8655-F702-B20D3A1EC8A0}"/>
                </a:ext>
              </a:extLst>
            </p:cNvPr>
            <p:cNvSpPr/>
            <p:nvPr/>
          </p:nvSpPr>
          <p:spPr>
            <a:xfrm>
              <a:off x="1661430" y="345413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1FBC3340-98C0-0109-2F0C-8495A94888A1}"/>
                </a:ext>
              </a:extLst>
            </p:cNvPr>
            <p:cNvSpPr/>
            <p:nvPr/>
          </p:nvSpPr>
          <p:spPr>
            <a:xfrm>
              <a:off x="1604839" y="36238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DCB4C473-25A8-D250-1236-F14706DD10C2}"/>
                </a:ext>
              </a:extLst>
            </p:cNvPr>
            <p:cNvSpPr/>
            <p:nvPr/>
          </p:nvSpPr>
          <p:spPr>
            <a:xfrm>
              <a:off x="1653348" y="3672392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BCAFF809-71CC-B004-A50C-EE3390055A8B}"/>
                </a:ext>
              </a:extLst>
            </p:cNvPr>
            <p:cNvSpPr/>
            <p:nvPr/>
          </p:nvSpPr>
          <p:spPr>
            <a:xfrm>
              <a:off x="1831205" y="158685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11F011F9-FB95-816C-2B2D-B8EF94EAE8AA}"/>
                </a:ext>
              </a:extLst>
            </p:cNvPr>
            <p:cNvSpPr/>
            <p:nvPr/>
          </p:nvSpPr>
          <p:spPr>
            <a:xfrm>
              <a:off x="1887796" y="164344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BB975940-CD45-4512-B58B-05302416A7D8}"/>
                </a:ext>
              </a:extLst>
            </p:cNvPr>
            <p:cNvSpPr/>
            <p:nvPr/>
          </p:nvSpPr>
          <p:spPr>
            <a:xfrm>
              <a:off x="1887796" y="164344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8F2B6384-DDAF-70F6-8B85-ED715DC1E95B}"/>
                </a:ext>
              </a:extLst>
            </p:cNvPr>
            <p:cNvSpPr/>
            <p:nvPr/>
          </p:nvSpPr>
          <p:spPr>
            <a:xfrm>
              <a:off x="1831205" y="181319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730D53F2-BADA-C1F2-327C-7A2FEF87C8BB}"/>
                </a:ext>
              </a:extLst>
            </p:cNvPr>
            <p:cNvSpPr/>
            <p:nvPr/>
          </p:nvSpPr>
          <p:spPr>
            <a:xfrm>
              <a:off x="1887796" y="186978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F37507CE-C7E1-0B59-7024-29A018DDDDFB}"/>
                </a:ext>
              </a:extLst>
            </p:cNvPr>
            <p:cNvSpPr/>
            <p:nvPr/>
          </p:nvSpPr>
          <p:spPr>
            <a:xfrm>
              <a:off x="1887796" y="186978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C1437315-66D7-1C90-D3B5-C5034E9AE914}"/>
                </a:ext>
              </a:extLst>
            </p:cNvPr>
            <p:cNvSpPr/>
            <p:nvPr/>
          </p:nvSpPr>
          <p:spPr>
            <a:xfrm>
              <a:off x="1831205" y="249220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FEB799D6-D4ED-E9DE-0C60-9B085EEFB0D5}"/>
                </a:ext>
              </a:extLst>
            </p:cNvPr>
            <p:cNvSpPr/>
            <p:nvPr/>
          </p:nvSpPr>
          <p:spPr>
            <a:xfrm>
              <a:off x="1887796" y="254879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D0E4EE2C-C400-2C86-BB64-CDE7DE293C00}"/>
                </a:ext>
              </a:extLst>
            </p:cNvPr>
            <p:cNvSpPr/>
            <p:nvPr/>
          </p:nvSpPr>
          <p:spPr>
            <a:xfrm>
              <a:off x="1887796" y="254879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C0950DB2-1661-26F6-C3A7-B2A32B0FB7CF}"/>
                </a:ext>
              </a:extLst>
            </p:cNvPr>
            <p:cNvSpPr/>
            <p:nvPr/>
          </p:nvSpPr>
          <p:spPr>
            <a:xfrm>
              <a:off x="1831205" y="27185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7472CBBD-360A-3896-8B22-98B8B21995EB}"/>
                </a:ext>
              </a:extLst>
            </p:cNvPr>
            <p:cNvSpPr/>
            <p:nvPr/>
          </p:nvSpPr>
          <p:spPr>
            <a:xfrm>
              <a:off x="1879714" y="276704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180ACA83-84DD-5FBF-6989-F7B918977C05}"/>
                </a:ext>
              </a:extLst>
            </p:cNvPr>
            <p:cNvSpPr/>
            <p:nvPr/>
          </p:nvSpPr>
          <p:spPr>
            <a:xfrm>
              <a:off x="1831205" y="339755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BDB98664-798D-DA4A-BD4F-461DB77986EE}"/>
                </a:ext>
              </a:extLst>
            </p:cNvPr>
            <p:cNvSpPr/>
            <p:nvPr/>
          </p:nvSpPr>
          <p:spPr>
            <a:xfrm>
              <a:off x="1887796" y="345413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" name="Freeform: Shape 85">
              <a:extLst>
                <a:ext uri="{FF2B5EF4-FFF2-40B4-BE49-F238E27FC236}">
                  <a16:creationId xmlns:a16="http://schemas.microsoft.com/office/drawing/2014/main" id="{417AB80D-9D2F-8120-303A-D7AD1320B92C}"/>
                </a:ext>
              </a:extLst>
            </p:cNvPr>
            <p:cNvSpPr/>
            <p:nvPr/>
          </p:nvSpPr>
          <p:spPr>
            <a:xfrm>
              <a:off x="1887796" y="345413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AD79CBB8-C6FA-88C4-7415-1CA76580815B}"/>
                </a:ext>
              </a:extLst>
            </p:cNvPr>
            <p:cNvSpPr/>
            <p:nvPr/>
          </p:nvSpPr>
          <p:spPr>
            <a:xfrm>
              <a:off x="1831205" y="36238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A455A0CE-F184-8CFA-EC79-FF594BEFAD15}"/>
                </a:ext>
              </a:extLst>
            </p:cNvPr>
            <p:cNvSpPr/>
            <p:nvPr/>
          </p:nvSpPr>
          <p:spPr>
            <a:xfrm>
              <a:off x="1887796" y="368047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2738B7F2-6000-89B4-1CBD-08EAFCC7707A}"/>
                </a:ext>
              </a:extLst>
            </p:cNvPr>
            <p:cNvSpPr/>
            <p:nvPr/>
          </p:nvSpPr>
          <p:spPr>
            <a:xfrm>
              <a:off x="1887796" y="368047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" name="Freeform: Shape 89">
              <a:extLst>
                <a:ext uri="{FF2B5EF4-FFF2-40B4-BE49-F238E27FC236}">
                  <a16:creationId xmlns:a16="http://schemas.microsoft.com/office/drawing/2014/main" id="{BDF4871D-304A-F69D-CD44-285B68B5FE70}"/>
                </a:ext>
              </a:extLst>
            </p:cNvPr>
            <p:cNvSpPr/>
            <p:nvPr/>
          </p:nvSpPr>
          <p:spPr>
            <a:xfrm>
              <a:off x="2057571" y="158685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EFF309CB-D0A1-51EB-F2E4-0FE4C1D20A48}"/>
                </a:ext>
              </a:extLst>
            </p:cNvPr>
            <p:cNvSpPr/>
            <p:nvPr/>
          </p:nvSpPr>
          <p:spPr>
            <a:xfrm>
              <a:off x="2114163" y="1643444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" name="Freeform: Shape 91">
              <a:extLst>
                <a:ext uri="{FF2B5EF4-FFF2-40B4-BE49-F238E27FC236}">
                  <a16:creationId xmlns:a16="http://schemas.microsoft.com/office/drawing/2014/main" id="{60A9A1BE-E98F-E8C6-7262-6DE64946883B}"/>
                </a:ext>
              </a:extLst>
            </p:cNvPr>
            <p:cNvSpPr/>
            <p:nvPr/>
          </p:nvSpPr>
          <p:spPr>
            <a:xfrm>
              <a:off x="2114163" y="1643444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276074A8-8A1C-020D-E95D-6C78FAEB50E1}"/>
                </a:ext>
              </a:extLst>
            </p:cNvPr>
            <p:cNvSpPr/>
            <p:nvPr/>
          </p:nvSpPr>
          <p:spPr>
            <a:xfrm>
              <a:off x="2057571" y="181319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" name="Freeform: Shape 93">
              <a:extLst>
                <a:ext uri="{FF2B5EF4-FFF2-40B4-BE49-F238E27FC236}">
                  <a16:creationId xmlns:a16="http://schemas.microsoft.com/office/drawing/2014/main" id="{9A2399AF-86FF-AF52-4F7E-82F3A0870481}"/>
                </a:ext>
              </a:extLst>
            </p:cNvPr>
            <p:cNvSpPr/>
            <p:nvPr/>
          </p:nvSpPr>
          <p:spPr>
            <a:xfrm>
              <a:off x="2057571" y="249220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5" name="Freeform: Shape 94">
              <a:extLst>
                <a:ext uri="{FF2B5EF4-FFF2-40B4-BE49-F238E27FC236}">
                  <a16:creationId xmlns:a16="http://schemas.microsoft.com/office/drawing/2014/main" id="{0DDF9213-D5F5-6A9B-FFBC-1107B6F35819}"/>
                </a:ext>
              </a:extLst>
            </p:cNvPr>
            <p:cNvSpPr/>
            <p:nvPr/>
          </p:nvSpPr>
          <p:spPr>
            <a:xfrm>
              <a:off x="2106081" y="254070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6" name="Freeform: Shape 95">
              <a:extLst>
                <a:ext uri="{FF2B5EF4-FFF2-40B4-BE49-F238E27FC236}">
                  <a16:creationId xmlns:a16="http://schemas.microsoft.com/office/drawing/2014/main" id="{6A55FDF1-AE7C-1BBE-B55E-43C96A8172C1}"/>
                </a:ext>
              </a:extLst>
            </p:cNvPr>
            <p:cNvSpPr/>
            <p:nvPr/>
          </p:nvSpPr>
          <p:spPr>
            <a:xfrm>
              <a:off x="2057571" y="27185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2FB89E32-88F5-8CCA-ABD1-624677F373B6}"/>
                </a:ext>
              </a:extLst>
            </p:cNvPr>
            <p:cNvSpPr/>
            <p:nvPr/>
          </p:nvSpPr>
          <p:spPr>
            <a:xfrm>
              <a:off x="2106081" y="276704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8" name="Freeform: Shape 97">
              <a:extLst>
                <a:ext uri="{FF2B5EF4-FFF2-40B4-BE49-F238E27FC236}">
                  <a16:creationId xmlns:a16="http://schemas.microsoft.com/office/drawing/2014/main" id="{0A1F9B56-D012-4E18-540A-B198707D89CC}"/>
                </a:ext>
              </a:extLst>
            </p:cNvPr>
            <p:cNvSpPr/>
            <p:nvPr/>
          </p:nvSpPr>
          <p:spPr>
            <a:xfrm>
              <a:off x="2057571" y="339755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9" name="Freeform: Shape 98">
              <a:extLst>
                <a:ext uri="{FF2B5EF4-FFF2-40B4-BE49-F238E27FC236}">
                  <a16:creationId xmlns:a16="http://schemas.microsoft.com/office/drawing/2014/main" id="{A4CCA24F-8F20-0D51-B5A4-D113EFC1A6EC}"/>
                </a:ext>
              </a:extLst>
            </p:cNvPr>
            <p:cNvSpPr/>
            <p:nvPr/>
          </p:nvSpPr>
          <p:spPr>
            <a:xfrm>
              <a:off x="2114163" y="345413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0" name="Freeform: Shape 99">
              <a:extLst>
                <a:ext uri="{FF2B5EF4-FFF2-40B4-BE49-F238E27FC236}">
                  <a16:creationId xmlns:a16="http://schemas.microsoft.com/office/drawing/2014/main" id="{ACA28893-E614-6E60-A94A-E24A50164009}"/>
                </a:ext>
              </a:extLst>
            </p:cNvPr>
            <p:cNvSpPr/>
            <p:nvPr/>
          </p:nvSpPr>
          <p:spPr>
            <a:xfrm>
              <a:off x="2114163" y="345413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18B42088-FF7E-E494-B75D-DA39DF36DBBB}"/>
                </a:ext>
              </a:extLst>
            </p:cNvPr>
            <p:cNvSpPr/>
            <p:nvPr/>
          </p:nvSpPr>
          <p:spPr>
            <a:xfrm>
              <a:off x="2057571" y="36238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00F09177-EE00-1F6A-51EB-C5AC23B10876}"/>
                </a:ext>
              </a:extLst>
            </p:cNvPr>
            <p:cNvSpPr/>
            <p:nvPr/>
          </p:nvSpPr>
          <p:spPr>
            <a:xfrm>
              <a:off x="2114163" y="3680473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2EAEE353-E4A3-5FD1-B9AE-B87A5CB84762}"/>
                </a:ext>
              </a:extLst>
            </p:cNvPr>
            <p:cNvSpPr/>
            <p:nvPr/>
          </p:nvSpPr>
          <p:spPr>
            <a:xfrm>
              <a:off x="2114163" y="3680473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32B24BA5-020E-2840-8D80-7B1F7823E051}"/>
                </a:ext>
              </a:extLst>
            </p:cNvPr>
            <p:cNvSpPr/>
            <p:nvPr/>
          </p:nvSpPr>
          <p:spPr>
            <a:xfrm>
              <a:off x="2283937" y="158685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233CEB63-27C6-72B4-DC04-874712550326}"/>
                </a:ext>
              </a:extLst>
            </p:cNvPr>
            <p:cNvSpPr/>
            <p:nvPr/>
          </p:nvSpPr>
          <p:spPr>
            <a:xfrm>
              <a:off x="2283937" y="181319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" name="Freeform: Shape 105">
              <a:extLst>
                <a:ext uri="{FF2B5EF4-FFF2-40B4-BE49-F238E27FC236}">
                  <a16:creationId xmlns:a16="http://schemas.microsoft.com/office/drawing/2014/main" id="{A65A7FA4-C5AD-A2AE-0681-FF676F0FC8A1}"/>
                </a:ext>
              </a:extLst>
            </p:cNvPr>
            <p:cNvSpPr/>
            <p:nvPr/>
          </p:nvSpPr>
          <p:spPr>
            <a:xfrm>
              <a:off x="2332447" y="186169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7" name="Freeform: Shape 106">
              <a:extLst>
                <a:ext uri="{FF2B5EF4-FFF2-40B4-BE49-F238E27FC236}">
                  <a16:creationId xmlns:a16="http://schemas.microsoft.com/office/drawing/2014/main" id="{0FE4CDCC-6950-B88C-F2D3-4698DE6A1BAE}"/>
                </a:ext>
              </a:extLst>
            </p:cNvPr>
            <p:cNvSpPr/>
            <p:nvPr/>
          </p:nvSpPr>
          <p:spPr>
            <a:xfrm>
              <a:off x="2283937" y="203953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FF7A42AD-7CA0-5106-3730-2793A96C3049}"/>
                </a:ext>
              </a:extLst>
            </p:cNvPr>
            <p:cNvSpPr/>
            <p:nvPr/>
          </p:nvSpPr>
          <p:spPr>
            <a:xfrm>
              <a:off x="2340529" y="209611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43AECBAD-CB1D-ED8F-D6E4-DCCA2497C0BC}"/>
                </a:ext>
              </a:extLst>
            </p:cNvPr>
            <p:cNvSpPr/>
            <p:nvPr/>
          </p:nvSpPr>
          <p:spPr>
            <a:xfrm>
              <a:off x="2340529" y="209611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65CE6DDF-000C-5F7D-A334-2DA62D1CA7A5}"/>
                </a:ext>
              </a:extLst>
            </p:cNvPr>
            <p:cNvSpPr/>
            <p:nvPr/>
          </p:nvSpPr>
          <p:spPr>
            <a:xfrm>
              <a:off x="2283937" y="249220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0788C450-22E4-054E-31F9-87B14BFC2F6F}"/>
                </a:ext>
              </a:extLst>
            </p:cNvPr>
            <p:cNvSpPr/>
            <p:nvPr/>
          </p:nvSpPr>
          <p:spPr>
            <a:xfrm>
              <a:off x="2340529" y="2548790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EE5C27FC-7342-D924-9FC6-708E24856886}"/>
                </a:ext>
              </a:extLst>
            </p:cNvPr>
            <p:cNvSpPr/>
            <p:nvPr/>
          </p:nvSpPr>
          <p:spPr>
            <a:xfrm>
              <a:off x="2340529" y="2548790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3" name="Freeform: Shape 112">
              <a:extLst>
                <a:ext uri="{FF2B5EF4-FFF2-40B4-BE49-F238E27FC236}">
                  <a16:creationId xmlns:a16="http://schemas.microsoft.com/office/drawing/2014/main" id="{5CDF8930-E143-A21B-B239-874BBA6AFC60}"/>
                </a:ext>
              </a:extLst>
            </p:cNvPr>
            <p:cNvSpPr/>
            <p:nvPr/>
          </p:nvSpPr>
          <p:spPr>
            <a:xfrm>
              <a:off x="2283937" y="27185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A907C676-AC2A-B951-0DF5-3154A2421506}"/>
                </a:ext>
              </a:extLst>
            </p:cNvPr>
            <p:cNvSpPr/>
            <p:nvPr/>
          </p:nvSpPr>
          <p:spPr>
            <a:xfrm>
              <a:off x="2283937" y="294487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1340D34F-496D-3AB2-CEE3-1DDA50465F8C}"/>
                </a:ext>
              </a:extLst>
            </p:cNvPr>
            <p:cNvSpPr/>
            <p:nvPr/>
          </p:nvSpPr>
          <p:spPr>
            <a:xfrm>
              <a:off x="2283937" y="317121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" name="Freeform: Shape 115">
              <a:extLst>
                <a:ext uri="{FF2B5EF4-FFF2-40B4-BE49-F238E27FC236}">
                  <a16:creationId xmlns:a16="http://schemas.microsoft.com/office/drawing/2014/main" id="{37AE3B7C-2211-E4C4-8993-A9C2FE2152F9}"/>
                </a:ext>
              </a:extLst>
            </p:cNvPr>
            <p:cNvSpPr/>
            <p:nvPr/>
          </p:nvSpPr>
          <p:spPr>
            <a:xfrm>
              <a:off x="2283937" y="339755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46D79751-12AD-B880-DD3F-6C818CC417D7}"/>
                </a:ext>
              </a:extLst>
            </p:cNvPr>
            <p:cNvSpPr/>
            <p:nvPr/>
          </p:nvSpPr>
          <p:spPr>
            <a:xfrm>
              <a:off x="2283937" y="362388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D6ADB0A4-5F91-F09F-AA76-C10392CF2B76}"/>
                </a:ext>
              </a:extLst>
            </p:cNvPr>
            <p:cNvSpPr/>
            <p:nvPr/>
          </p:nvSpPr>
          <p:spPr>
            <a:xfrm>
              <a:off x="2332447" y="3672392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" name="Freeform: Shape 118">
              <a:extLst>
                <a:ext uri="{FF2B5EF4-FFF2-40B4-BE49-F238E27FC236}">
                  <a16:creationId xmlns:a16="http://schemas.microsoft.com/office/drawing/2014/main" id="{D9E00083-B443-2C57-8D97-1741D56EE88D}"/>
                </a:ext>
              </a:extLst>
            </p:cNvPr>
            <p:cNvSpPr/>
            <p:nvPr/>
          </p:nvSpPr>
          <p:spPr>
            <a:xfrm>
              <a:off x="2510303" y="181319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Freeform: Shape 119">
              <a:extLst>
                <a:ext uri="{FF2B5EF4-FFF2-40B4-BE49-F238E27FC236}">
                  <a16:creationId xmlns:a16="http://schemas.microsoft.com/office/drawing/2014/main" id="{6F52C8FE-41F2-675D-DAA4-F9C651C5A18C}"/>
                </a:ext>
              </a:extLst>
            </p:cNvPr>
            <p:cNvSpPr/>
            <p:nvPr/>
          </p:nvSpPr>
          <p:spPr>
            <a:xfrm>
              <a:off x="2558813" y="186169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4583173D-E8A4-71F0-DC46-31208364B1E4}"/>
                </a:ext>
              </a:extLst>
            </p:cNvPr>
            <p:cNvSpPr/>
            <p:nvPr/>
          </p:nvSpPr>
          <p:spPr>
            <a:xfrm>
              <a:off x="2510303" y="203953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" name="Freeform: Shape 121">
              <a:extLst>
                <a:ext uri="{FF2B5EF4-FFF2-40B4-BE49-F238E27FC236}">
                  <a16:creationId xmlns:a16="http://schemas.microsoft.com/office/drawing/2014/main" id="{A7AF8DBB-71EC-CCF9-97D7-DA4BA4306853}"/>
                </a:ext>
              </a:extLst>
            </p:cNvPr>
            <p:cNvSpPr/>
            <p:nvPr/>
          </p:nvSpPr>
          <p:spPr>
            <a:xfrm>
              <a:off x="2566895" y="2096117"/>
              <a:ext cx="113183" cy="113168"/>
            </a:xfrm>
            <a:custGeom>
              <a:avLst/>
              <a:gdLst>
                <a:gd name="connsiteX0" fmla="*/ 10 w 113183"/>
                <a:gd name="connsiteY0" fmla="*/ 10 h 113168"/>
                <a:gd name="connsiteX1" fmla="*/ 113193 w 113183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0"/>
                  </a:moveTo>
                  <a:lnTo>
                    <a:pt x="113193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3" name="Freeform: Shape 122">
              <a:extLst>
                <a:ext uri="{FF2B5EF4-FFF2-40B4-BE49-F238E27FC236}">
                  <a16:creationId xmlns:a16="http://schemas.microsoft.com/office/drawing/2014/main" id="{A9D677A2-8339-134F-8469-8FF84C59A207}"/>
                </a:ext>
              </a:extLst>
            </p:cNvPr>
            <p:cNvSpPr/>
            <p:nvPr/>
          </p:nvSpPr>
          <p:spPr>
            <a:xfrm>
              <a:off x="2566895" y="2096117"/>
              <a:ext cx="113183" cy="113168"/>
            </a:xfrm>
            <a:custGeom>
              <a:avLst/>
              <a:gdLst>
                <a:gd name="connsiteX0" fmla="*/ 10 w 113183"/>
                <a:gd name="connsiteY0" fmla="*/ 113178 h 113168"/>
                <a:gd name="connsiteX1" fmla="*/ 113193 w 113183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3" h="113168">
                  <a:moveTo>
                    <a:pt x="10" y="113178"/>
                  </a:moveTo>
                  <a:lnTo>
                    <a:pt x="113193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" name="Freeform: Shape 123">
              <a:extLst>
                <a:ext uri="{FF2B5EF4-FFF2-40B4-BE49-F238E27FC236}">
                  <a16:creationId xmlns:a16="http://schemas.microsoft.com/office/drawing/2014/main" id="{1B9798A2-3652-BFCC-4C86-32AD27E4D866}"/>
                </a:ext>
              </a:extLst>
            </p:cNvPr>
            <p:cNvSpPr/>
            <p:nvPr/>
          </p:nvSpPr>
          <p:spPr>
            <a:xfrm>
              <a:off x="2510303" y="2718543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" name="Freeform: Shape 124">
              <a:extLst>
                <a:ext uri="{FF2B5EF4-FFF2-40B4-BE49-F238E27FC236}">
                  <a16:creationId xmlns:a16="http://schemas.microsoft.com/office/drawing/2014/main" id="{A20C5D9B-6BB7-B0EA-B2F1-D0C0FD106696}"/>
                </a:ext>
              </a:extLst>
            </p:cNvPr>
            <p:cNvSpPr/>
            <p:nvPr/>
          </p:nvSpPr>
          <p:spPr>
            <a:xfrm>
              <a:off x="2558813" y="276704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CDE35D15-5325-CB8E-84F7-30284FA5ABB6}"/>
                </a:ext>
              </a:extLst>
            </p:cNvPr>
            <p:cNvSpPr/>
            <p:nvPr/>
          </p:nvSpPr>
          <p:spPr>
            <a:xfrm>
              <a:off x="2510303" y="2944879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5A41E158-591B-A41A-9726-6B886F045E42}"/>
                </a:ext>
              </a:extLst>
            </p:cNvPr>
            <p:cNvSpPr/>
            <p:nvPr/>
          </p:nvSpPr>
          <p:spPr>
            <a:xfrm>
              <a:off x="2510303" y="3171216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2B101FAC-A9E0-F57B-E9FA-CF9B810A9CDA}"/>
                </a:ext>
              </a:extLst>
            </p:cNvPr>
            <p:cNvSpPr/>
            <p:nvPr/>
          </p:nvSpPr>
          <p:spPr>
            <a:xfrm>
              <a:off x="2558813" y="3219719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D4F27C2F-AE72-F81D-F081-8D19852D8CD0}"/>
                </a:ext>
              </a:extLst>
            </p:cNvPr>
            <p:cNvSpPr/>
            <p:nvPr/>
          </p:nvSpPr>
          <p:spPr>
            <a:xfrm>
              <a:off x="2510303" y="3397552"/>
              <a:ext cx="226366" cy="226336"/>
            </a:xfrm>
            <a:custGeom>
              <a:avLst/>
              <a:gdLst>
                <a:gd name="connsiteX0" fmla="*/ 10 w 226366"/>
                <a:gd name="connsiteY0" fmla="*/ 10 h 226336"/>
                <a:gd name="connsiteX1" fmla="*/ 226376 w 226366"/>
                <a:gd name="connsiteY1" fmla="*/ 10 h 226336"/>
                <a:gd name="connsiteX2" fmla="*/ 226376 w 226366"/>
                <a:gd name="connsiteY2" fmla="*/ 226347 h 226336"/>
                <a:gd name="connsiteX3" fmla="*/ 10 w 226366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6" h="226336">
                  <a:moveTo>
                    <a:pt x="10" y="10"/>
                  </a:moveTo>
                  <a:lnTo>
                    <a:pt x="226376" y="10"/>
                  </a:lnTo>
                  <a:lnTo>
                    <a:pt x="226376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" name="Freeform: Shape 129">
              <a:extLst>
                <a:ext uri="{FF2B5EF4-FFF2-40B4-BE49-F238E27FC236}">
                  <a16:creationId xmlns:a16="http://schemas.microsoft.com/office/drawing/2014/main" id="{ACD21B1A-AC32-E551-927F-05FB195AF954}"/>
                </a:ext>
              </a:extLst>
            </p:cNvPr>
            <p:cNvSpPr/>
            <p:nvPr/>
          </p:nvSpPr>
          <p:spPr>
            <a:xfrm>
              <a:off x="2558813" y="3446056"/>
              <a:ext cx="129351" cy="129334"/>
            </a:xfrm>
            <a:custGeom>
              <a:avLst/>
              <a:gdLst>
                <a:gd name="connsiteX0" fmla="*/ 129362 w 129351"/>
                <a:gd name="connsiteY0" fmla="*/ 64675 h 129334"/>
                <a:gd name="connsiteX1" fmla="*/ 64684 w 129351"/>
                <a:gd name="connsiteY1" fmla="*/ 129345 h 129334"/>
                <a:gd name="connsiteX2" fmla="*/ 10 w 129351"/>
                <a:gd name="connsiteY2" fmla="*/ 64675 h 129334"/>
                <a:gd name="connsiteX3" fmla="*/ 64684 w 129351"/>
                <a:gd name="connsiteY3" fmla="*/ 10 h 129334"/>
                <a:gd name="connsiteX4" fmla="*/ 129362 w 129351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1" h="129334">
                  <a:moveTo>
                    <a:pt x="129362" y="64675"/>
                  </a:moveTo>
                  <a:cubicBezTo>
                    <a:pt x="129362" y="100389"/>
                    <a:pt x="100403" y="129345"/>
                    <a:pt x="64684" y="129345"/>
                  </a:cubicBezTo>
                  <a:cubicBezTo>
                    <a:pt x="28965" y="129345"/>
                    <a:pt x="10" y="100389"/>
                    <a:pt x="10" y="64675"/>
                  </a:cubicBezTo>
                  <a:cubicBezTo>
                    <a:pt x="10" y="28961"/>
                    <a:pt x="28965" y="10"/>
                    <a:pt x="64684" y="10"/>
                  </a:cubicBezTo>
                  <a:cubicBezTo>
                    <a:pt x="100403" y="10"/>
                    <a:pt x="129362" y="28961"/>
                    <a:pt x="129362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3" name="Freeform: Shape 132">
              <a:extLst>
                <a:ext uri="{FF2B5EF4-FFF2-40B4-BE49-F238E27FC236}">
                  <a16:creationId xmlns:a16="http://schemas.microsoft.com/office/drawing/2014/main" id="{6A6F795F-8CBF-4C82-E064-1ABB7E437C30}"/>
                </a:ext>
              </a:extLst>
            </p:cNvPr>
            <p:cNvSpPr/>
            <p:nvPr/>
          </p:nvSpPr>
          <p:spPr>
            <a:xfrm>
              <a:off x="2980763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4" name="Freeform: Shape 133">
              <a:extLst>
                <a:ext uri="{FF2B5EF4-FFF2-40B4-BE49-F238E27FC236}">
                  <a16:creationId xmlns:a16="http://schemas.microsoft.com/office/drawing/2014/main" id="{11806667-E3FE-D8BD-7815-6A599505EE7A}"/>
                </a:ext>
              </a:extLst>
            </p:cNvPr>
            <p:cNvSpPr/>
            <p:nvPr/>
          </p:nvSpPr>
          <p:spPr>
            <a:xfrm>
              <a:off x="3029272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5" name="Freeform: Shape 134">
              <a:extLst>
                <a:ext uri="{FF2B5EF4-FFF2-40B4-BE49-F238E27FC236}">
                  <a16:creationId xmlns:a16="http://schemas.microsoft.com/office/drawing/2014/main" id="{5734340A-4EA9-87CC-89BE-F4049CD38D1F}"/>
                </a:ext>
              </a:extLst>
            </p:cNvPr>
            <p:cNvSpPr/>
            <p:nvPr/>
          </p:nvSpPr>
          <p:spPr>
            <a:xfrm>
              <a:off x="2980763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6" name="Freeform: Shape 135">
              <a:extLst>
                <a:ext uri="{FF2B5EF4-FFF2-40B4-BE49-F238E27FC236}">
                  <a16:creationId xmlns:a16="http://schemas.microsoft.com/office/drawing/2014/main" id="{DC266416-4B39-8BAF-5BFA-C76863BAE5CA}"/>
                </a:ext>
              </a:extLst>
            </p:cNvPr>
            <p:cNvSpPr/>
            <p:nvPr/>
          </p:nvSpPr>
          <p:spPr>
            <a:xfrm>
              <a:off x="3037354" y="189811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DFBDD3B5-CC27-1E2A-8DDA-9F5F2F62C31B}"/>
                </a:ext>
              </a:extLst>
            </p:cNvPr>
            <p:cNvSpPr/>
            <p:nvPr/>
          </p:nvSpPr>
          <p:spPr>
            <a:xfrm>
              <a:off x="3037354" y="189811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E0DDACF6-CDEF-3240-4CA8-06F76EE0A55B}"/>
                </a:ext>
              </a:extLst>
            </p:cNvPr>
            <p:cNvSpPr/>
            <p:nvPr/>
          </p:nvSpPr>
          <p:spPr>
            <a:xfrm>
              <a:off x="3207126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9" name="Freeform: Shape 138">
              <a:extLst>
                <a:ext uri="{FF2B5EF4-FFF2-40B4-BE49-F238E27FC236}">
                  <a16:creationId xmlns:a16="http://schemas.microsoft.com/office/drawing/2014/main" id="{69FBF1CC-0D32-8FE9-C2A6-D7B6F53E0932}"/>
                </a:ext>
              </a:extLst>
            </p:cNvPr>
            <p:cNvSpPr/>
            <p:nvPr/>
          </p:nvSpPr>
          <p:spPr>
            <a:xfrm>
              <a:off x="3255635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0" name="Freeform: Shape 139">
              <a:extLst>
                <a:ext uri="{FF2B5EF4-FFF2-40B4-BE49-F238E27FC236}">
                  <a16:creationId xmlns:a16="http://schemas.microsoft.com/office/drawing/2014/main" id="{BA6F096C-F6A3-1B8B-B390-312B18B17E5E}"/>
                </a:ext>
              </a:extLst>
            </p:cNvPr>
            <p:cNvSpPr/>
            <p:nvPr/>
          </p:nvSpPr>
          <p:spPr>
            <a:xfrm>
              <a:off x="3207126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1" name="Freeform: Shape 140">
              <a:extLst>
                <a:ext uri="{FF2B5EF4-FFF2-40B4-BE49-F238E27FC236}">
                  <a16:creationId xmlns:a16="http://schemas.microsoft.com/office/drawing/2014/main" id="{C64228DA-6C95-1464-A2E6-C6B291C6AAF8}"/>
                </a:ext>
              </a:extLst>
            </p:cNvPr>
            <p:cNvSpPr/>
            <p:nvPr/>
          </p:nvSpPr>
          <p:spPr>
            <a:xfrm>
              <a:off x="3263717" y="189811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00322FEA-51E2-C505-993F-C4F9B5222219}"/>
                </a:ext>
              </a:extLst>
            </p:cNvPr>
            <p:cNvSpPr/>
            <p:nvPr/>
          </p:nvSpPr>
          <p:spPr>
            <a:xfrm>
              <a:off x="3263717" y="189811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E696B4FA-FC35-95F5-0858-D5A87D542EDF}"/>
                </a:ext>
              </a:extLst>
            </p:cNvPr>
            <p:cNvSpPr/>
            <p:nvPr/>
          </p:nvSpPr>
          <p:spPr>
            <a:xfrm>
              <a:off x="3433490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C807E858-291F-4F14-5FA9-7FFDD25752A5}"/>
                </a:ext>
              </a:extLst>
            </p:cNvPr>
            <p:cNvSpPr/>
            <p:nvPr/>
          </p:nvSpPr>
          <p:spPr>
            <a:xfrm>
              <a:off x="3490081" y="16717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50E261E5-4183-F2EF-EB63-3210E645071D}"/>
                </a:ext>
              </a:extLst>
            </p:cNvPr>
            <p:cNvSpPr/>
            <p:nvPr/>
          </p:nvSpPr>
          <p:spPr>
            <a:xfrm>
              <a:off x="3490081" y="16717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6" name="Freeform: Shape 145">
              <a:extLst>
                <a:ext uri="{FF2B5EF4-FFF2-40B4-BE49-F238E27FC236}">
                  <a16:creationId xmlns:a16="http://schemas.microsoft.com/office/drawing/2014/main" id="{7D4CDA1E-7542-5A56-27B5-DC0C4724AA9D}"/>
                </a:ext>
              </a:extLst>
            </p:cNvPr>
            <p:cNvSpPr/>
            <p:nvPr/>
          </p:nvSpPr>
          <p:spPr>
            <a:xfrm>
              <a:off x="3433490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2487C161-47FF-B4A7-14CE-B2CCDDE74ADD}"/>
                </a:ext>
              </a:extLst>
            </p:cNvPr>
            <p:cNvSpPr/>
            <p:nvPr/>
          </p:nvSpPr>
          <p:spPr>
            <a:xfrm>
              <a:off x="3490081" y="189811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2A2D0D74-D865-221D-C327-02E58FF6E5F1}"/>
                </a:ext>
              </a:extLst>
            </p:cNvPr>
            <p:cNvSpPr/>
            <p:nvPr/>
          </p:nvSpPr>
          <p:spPr>
            <a:xfrm>
              <a:off x="3490081" y="189811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E4C1486D-9A60-30D1-2D38-56A4182A7414}"/>
                </a:ext>
              </a:extLst>
            </p:cNvPr>
            <p:cNvSpPr/>
            <p:nvPr/>
          </p:nvSpPr>
          <p:spPr>
            <a:xfrm>
              <a:off x="3659854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9480A436-0BBD-2B04-3D52-782417C8580A}"/>
                </a:ext>
              </a:extLst>
            </p:cNvPr>
            <p:cNvSpPr/>
            <p:nvPr/>
          </p:nvSpPr>
          <p:spPr>
            <a:xfrm>
              <a:off x="3716445" y="16717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34732DD7-AA99-8782-9A8C-37C77051B0AD}"/>
                </a:ext>
              </a:extLst>
            </p:cNvPr>
            <p:cNvSpPr/>
            <p:nvPr/>
          </p:nvSpPr>
          <p:spPr>
            <a:xfrm>
              <a:off x="3716445" y="16717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2" name="Freeform: Shape 151">
              <a:extLst>
                <a:ext uri="{FF2B5EF4-FFF2-40B4-BE49-F238E27FC236}">
                  <a16:creationId xmlns:a16="http://schemas.microsoft.com/office/drawing/2014/main" id="{C2BBBBA1-9094-52FB-AAEF-4E64E34658D7}"/>
                </a:ext>
              </a:extLst>
            </p:cNvPr>
            <p:cNvSpPr/>
            <p:nvPr/>
          </p:nvSpPr>
          <p:spPr>
            <a:xfrm>
              <a:off x="3659854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939AB4DF-F8ED-D5A5-0441-424FC6FB52A4}"/>
                </a:ext>
              </a:extLst>
            </p:cNvPr>
            <p:cNvSpPr/>
            <p:nvPr/>
          </p:nvSpPr>
          <p:spPr>
            <a:xfrm>
              <a:off x="3659854" y="206786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4" name="Freeform: Shape 153">
              <a:extLst>
                <a:ext uri="{FF2B5EF4-FFF2-40B4-BE49-F238E27FC236}">
                  <a16:creationId xmlns:a16="http://schemas.microsoft.com/office/drawing/2014/main" id="{CBC85C71-0242-B24E-B589-851C5146F37E}"/>
                </a:ext>
              </a:extLst>
            </p:cNvPr>
            <p:cNvSpPr/>
            <p:nvPr/>
          </p:nvSpPr>
          <p:spPr>
            <a:xfrm>
              <a:off x="3716445" y="212444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6BD2ECDE-31DE-14AE-3E67-4080D937109B}"/>
                </a:ext>
              </a:extLst>
            </p:cNvPr>
            <p:cNvSpPr/>
            <p:nvPr/>
          </p:nvSpPr>
          <p:spPr>
            <a:xfrm>
              <a:off x="3716445" y="212444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43E5120D-EDE7-7FD8-A4F2-DBACDE0AEF4C}"/>
                </a:ext>
              </a:extLst>
            </p:cNvPr>
            <p:cNvSpPr/>
            <p:nvPr/>
          </p:nvSpPr>
          <p:spPr>
            <a:xfrm>
              <a:off x="3659854" y="22941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0B156854-78D2-BBB6-36D3-67813EA021AD}"/>
                </a:ext>
              </a:extLst>
            </p:cNvPr>
            <p:cNvSpPr/>
            <p:nvPr/>
          </p:nvSpPr>
          <p:spPr>
            <a:xfrm>
              <a:off x="3659854" y="25205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A001D936-DFA3-748A-EEF7-AA1A771998BC}"/>
                </a:ext>
              </a:extLst>
            </p:cNvPr>
            <p:cNvSpPr/>
            <p:nvPr/>
          </p:nvSpPr>
          <p:spPr>
            <a:xfrm>
              <a:off x="3708363" y="25690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DCFBB42F-F9AC-8816-E37E-80A768ED4EC3}"/>
                </a:ext>
              </a:extLst>
            </p:cNvPr>
            <p:cNvSpPr/>
            <p:nvPr/>
          </p:nvSpPr>
          <p:spPr>
            <a:xfrm>
              <a:off x="3659854" y="27468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DF120C95-F897-8831-CF04-D20554391E11}"/>
                </a:ext>
              </a:extLst>
            </p:cNvPr>
            <p:cNvSpPr/>
            <p:nvPr/>
          </p:nvSpPr>
          <p:spPr>
            <a:xfrm>
              <a:off x="3708363" y="279537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C8A7A424-19FE-4261-7E82-E920F0568FA1}"/>
                </a:ext>
              </a:extLst>
            </p:cNvPr>
            <p:cNvSpPr/>
            <p:nvPr/>
          </p:nvSpPr>
          <p:spPr>
            <a:xfrm>
              <a:off x="3659854" y="297320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2" name="Freeform: Shape 161">
              <a:extLst>
                <a:ext uri="{FF2B5EF4-FFF2-40B4-BE49-F238E27FC236}">
                  <a16:creationId xmlns:a16="http://schemas.microsoft.com/office/drawing/2014/main" id="{A30CB5F5-A71F-DE10-4040-5CF59CB200E2}"/>
                </a:ext>
              </a:extLst>
            </p:cNvPr>
            <p:cNvSpPr/>
            <p:nvPr/>
          </p:nvSpPr>
          <p:spPr>
            <a:xfrm>
              <a:off x="3716445" y="3029793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2CFC664B-64BE-28C6-9EB6-588DCF282D25}"/>
                </a:ext>
              </a:extLst>
            </p:cNvPr>
            <p:cNvSpPr/>
            <p:nvPr/>
          </p:nvSpPr>
          <p:spPr>
            <a:xfrm>
              <a:off x="3716445" y="3029793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827B3A18-E6C6-DB39-25F6-E4CE39F9921F}"/>
                </a:ext>
              </a:extLst>
            </p:cNvPr>
            <p:cNvSpPr/>
            <p:nvPr/>
          </p:nvSpPr>
          <p:spPr>
            <a:xfrm>
              <a:off x="3659854" y="319954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5" name="Freeform: Shape 164">
              <a:extLst>
                <a:ext uri="{FF2B5EF4-FFF2-40B4-BE49-F238E27FC236}">
                  <a16:creationId xmlns:a16="http://schemas.microsoft.com/office/drawing/2014/main" id="{7A7D7526-0257-3603-06EA-EFDDC2651D18}"/>
                </a:ext>
              </a:extLst>
            </p:cNvPr>
            <p:cNvSpPr/>
            <p:nvPr/>
          </p:nvSpPr>
          <p:spPr>
            <a:xfrm>
              <a:off x="3659854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6" name="Freeform: Shape 165">
              <a:extLst>
                <a:ext uri="{FF2B5EF4-FFF2-40B4-BE49-F238E27FC236}">
                  <a16:creationId xmlns:a16="http://schemas.microsoft.com/office/drawing/2014/main" id="{0D10EEDC-B17A-E33D-D437-F4CEDF1AE809}"/>
                </a:ext>
              </a:extLst>
            </p:cNvPr>
            <p:cNvSpPr/>
            <p:nvPr/>
          </p:nvSpPr>
          <p:spPr>
            <a:xfrm>
              <a:off x="3716445" y="348246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7" name="Freeform: Shape 166">
              <a:extLst>
                <a:ext uri="{FF2B5EF4-FFF2-40B4-BE49-F238E27FC236}">
                  <a16:creationId xmlns:a16="http://schemas.microsoft.com/office/drawing/2014/main" id="{9C3F3E84-4295-66C1-08A2-8A932054DC37}"/>
                </a:ext>
              </a:extLst>
            </p:cNvPr>
            <p:cNvSpPr/>
            <p:nvPr/>
          </p:nvSpPr>
          <p:spPr>
            <a:xfrm>
              <a:off x="3716445" y="348246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506F94BC-D038-06DD-9B6A-080B1FC5C71D}"/>
                </a:ext>
              </a:extLst>
            </p:cNvPr>
            <p:cNvSpPr/>
            <p:nvPr/>
          </p:nvSpPr>
          <p:spPr>
            <a:xfrm>
              <a:off x="3659854" y="365221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E6FC9797-860C-0488-7694-915703B2C53F}"/>
                </a:ext>
              </a:extLst>
            </p:cNvPr>
            <p:cNvSpPr/>
            <p:nvPr/>
          </p:nvSpPr>
          <p:spPr>
            <a:xfrm>
              <a:off x="3716445" y="3708803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0" name="Freeform: Shape 169">
              <a:extLst>
                <a:ext uri="{FF2B5EF4-FFF2-40B4-BE49-F238E27FC236}">
                  <a16:creationId xmlns:a16="http://schemas.microsoft.com/office/drawing/2014/main" id="{DD5BA2B9-B4A8-A703-17D7-3C98A30B26FD}"/>
                </a:ext>
              </a:extLst>
            </p:cNvPr>
            <p:cNvSpPr/>
            <p:nvPr/>
          </p:nvSpPr>
          <p:spPr>
            <a:xfrm>
              <a:off x="3716445" y="3708803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1" name="Freeform: Shape 170">
              <a:extLst>
                <a:ext uri="{FF2B5EF4-FFF2-40B4-BE49-F238E27FC236}">
                  <a16:creationId xmlns:a16="http://schemas.microsoft.com/office/drawing/2014/main" id="{DF1DC1AC-663C-38C3-CFF2-EE8907AAA535}"/>
                </a:ext>
              </a:extLst>
            </p:cNvPr>
            <p:cNvSpPr/>
            <p:nvPr/>
          </p:nvSpPr>
          <p:spPr>
            <a:xfrm>
              <a:off x="3886217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2" name="Freeform: Shape 171">
              <a:extLst>
                <a:ext uri="{FF2B5EF4-FFF2-40B4-BE49-F238E27FC236}">
                  <a16:creationId xmlns:a16="http://schemas.microsoft.com/office/drawing/2014/main" id="{12E8FC9A-BE34-B707-7CE1-521B76F353D3}"/>
                </a:ext>
              </a:extLst>
            </p:cNvPr>
            <p:cNvSpPr/>
            <p:nvPr/>
          </p:nvSpPr>
          <p:spPr>
            <a:xfrm>
              <a:off x="3886217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69B9167B-79B8-56ED-A78F-AD4B22B37541}"/>
                </a:ext>
              </a:extLst>
            </p:cNvPr>
            <p:cNvSpPr/>
            <p:nvPr/>
          </p:nvSpPr>
          <p:spPr>
            <a:xfrm>
              <a:off x="3886217" y="206786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DAD6B8E2-CE27-7DBD-C85C-DEF7E9981890}"/>
                </a:ext>
              </a:extLst>
            </p:cNvPr>
            <p:cNvSpPr/>
            <p:nvPr/>
          </p:nvSpPr>
          <p:spPr>
            <a:xfrm>
              <a:off x="3934726" y="211636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5" name="Freeform: Shape 174">
              <a:extLst>
                <a:ext uri="{FF2B5EF4-FFF2-40B4-BE49-F238E27FC236}">
                  <a16:creationId xmlns:a16="http://schemas.microsoft.com/office/drawing/2014/main" id="{E1C2F591-0785-1124-78C2-319BBB8F9854}"/>
                </a:ext>
              </a:extLst>
            </p:cNvPr>
            <p:cNvSpPr/>
            <p:nvPr/>
          </p:nvSpPr>
          <p:spPr>
            <a:xfrm>
              <a:off x="3886217" y="22941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6" name="Freeform: Shape 175">
              <a:extLst>
                <a:ext uri="{FF2B5EF4-FFF2-40B4-BE49-F238E27FC236}">
                  <a16:creationId xmlns:a16="http://schemas.microsoft.com/office/drawing/2014/main" id="{65A943F7-2F53-C347-9192-A31074CAD6E9}"/>
                </a:ext>
              </a:extLst>
            </p:cNvPr>
            <p:cNvSpPr/>
            <p:nvPr/>
          </p:nvSpPr>
          <p:spPr>
            <a:xfrm>
              <a:off x="3934726" y="23427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7" name="Freeform: Shape 176">
              <a:extLst>
                <a:ext uri="{FF2B5EF4-FFF2-40B4-BE49-F238E27FC236}">
                  <a16:creationId xmlns:a16="http://schemas.microsoft.com/office/drawing/2014/main" id="{012139F0-8A70-D776-9F79-D6C0858DB89E}"/>
                </a:ext>
              </a:extLst>
            </p:cNvPr>
            <p:cNvSpPr/>
            <p:nvPr/>
          </p:nvSpPr>
          <p:spPr>
            <a:xfrm>
              <a:off x="3886217" y="25205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8" name="Freeform: Shape 177">
              <a:extLst>
                <a:ext uri="{FF2B5EF4-FFF2-40B4-BE49-F238E27FC236}">
                  <a16:creationId xmlns:a16="http://schemas.microsoft.com/office/drawing/2014/main" id="{71AFA790-7688-9A00-3731-BF36403F9E6F}"/>
                </a:ext>
              </a:extLst>
            </p:cNvPr>
            <p:cNvSpPr/>
            <p:nvPr/>
          </p:nvSpPr>
          <p:spPr>
            <a:xfrm>
              <a:off x="3942808" y="257712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9" name="Freeform: Shape 178">
              <a:extLst>
                <a:ext uri="{FF2B5EF4-FFF2-40B4-BE49-F238E27FC236}">
                  <a16:creationId xmlns:a16="http://schemas.microsoft.com/office/drawing/2014/main" id="{D489D66B-103D-A7B2-60F0-95CB0A02A284}"/>
                </a:ext>
              </a:extLst>
            </p:cNvPr>
            <p:cNvSpPr/>
            <p:nvPr/>
          </p:nvSpPr>
          <p:spPr>
            <a:xfrm>
              <a:off x="3942808" y="257712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0" name="Freeform: Shape 179">
              <a:extLst>
                <a:ext uri="{FF2B5EF4-FFF2-40B4-BE49-F238E27FC236}">
                  <a16:creationId xmlns:a16="http://schemas.microsoft.com/office/drawing/2014/main" id="{EB0AE0FF-4A39-C047-A852-02C17DA26CBC}"/>
                </a:ext>
              </a:extLst>
            </p:cNvPr>
            <p:cNvSpPr/>
            <p:nvPr/>
          </p:nvSpPr>
          <p:spPr>
            <a:xfrm>
              <a:off x="3886217" y="27468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1" name="Freeform: Shape 180">
              <a:extLst>
                <a:ext uri="{FF2B5EF4-FFF2-40B4-BE49-F238E27FC236}">
                  <a16:creationId xmlns:a16="http://schemas.microsoft.com/office/drawing/2014/main" id="{1A08086A-E71B-D529-0450-0AC86BA73E4A}"/>
                </a:ext>
              </a:extLst>
            </p:cNvPr>
            <p:cNvSpPr/>
            <p:nvPr/>
          </p:nvSpPr>
          <p:spPr>
            <a:xfrm>
              <a:off x="3942808" y="280345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2" name="Freeform: Shape 181">
              <a:extLst>
                <a:ext uri="{FF2B5EF4-FFF2-40B4-BE49-F238E27FC236}">
                  <a16:creationId xmlns:a16="http://schemas.microsoft.com/office/drawing/2014/main" id="{BF42D108-BC7A-F611-A1F4-5CB80387FACC}"/>
                </a:ext>
              </a:extLst>
            </p:cNvPr>
            <p:cNvSpPr/>
            <p:nvPr/>
          </p:nvSpPr>
          <p:spPr>
            <a:xfrm>
              <a:off x="3942808" y="280345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3" name="Freeform: Shape 182">
              <a:extLst>
                <a:ext uri="{FF2B5EF4-FFF2-40B4-BE49-F238E27FC236}">
                  <a16:creationId xmlns:a16="http://schemas.microsoft.com/office/drawing/2014/main" id="{D8247B2F-2101-4E32-AE18-D7317E9344C5}"/>
                </a:ext>
              </a:extLst>
            </p:cNvPr>
            <p:cNvSpPr/>
            <p:nvPr/>
          </p:nvSpPr>
          <p:spPr>
            <a:xfrm>
              <a:off x="3886217" y="297320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4" name="Freeform: Shape 183">
              <a:extLst>
                <a:ext uri="{FF2B5EF4-FFF2-40B4-BE49-F238E27FC236}">
                  <a16:creationId xmlns:a16="http://schemas.microsoft.com/office/drawing/2014/main" id="{3C25BCD3-9AE2-A8F8-D123-16CEA5279B5A}"/>
                </a:ext>
              </a:extLst>
            </p:cNvPr>
            <p:cNvSpPr/>
            <p:nvPr/>
          </p:nvSpPr>
          <p:spPr>
            <a:xfrm>
              <a:off x="3934726" y="302171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5" name="Freeform: Shape 184">
              <a:extLst>
                <a:ext uri="{FF2B5EF4-FFF2-40B4-BE49-F238E27FC236}">
                  <a16:creationId xmlns:a16="http://schemas.microsoft.com/office/drawing/2014/main" id="{E2302C24-25A4-018B-D158-843DDE959379}"/>
                </a:ext>
              </a:extLst>
            </p:cNvPr>
            <p:cNvSpPr/>
            <p:nvPr/>
          </p:nvSpPr>
          <p:spPr>
            <a:xfrm>
              <a:off x="3886217" y="319954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6" name="Freeform: Shape 185">
              <a:extLst>
                <a:ext uri="{FF2B5EF4-FFF2-40B4-BE49-F238E27FC236}">
                  <a16:creationId xmlns:a16="http://schemas.microsoft.com/office/drawing/2014/main" id="{A644AD3F-F01E-EDB0-40C5-AB3C0472C54B}"/>
                </a:ext>
              </a:extLst>
            </p:cNvPr>
            <p:cNvSpPr/>
            <p:nvPr/>
          </p:nvSpPr>
          <p:spPr>
            <a:xfrm>
              <a:off x="3934726" y="324804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7" name="Freeform: Shape 186">
              <a:extLst>
                <a:ext uri="{FF2B5EF4-FFF2-40B4-BE49-F238E27FC236}">
                  <a16:creationId xmlns:a16="http://schemas.microsoft.com/office/drawing/2014/main" id="{D3CC9B27-1190-91D8-8BF9-0CCC8D060DFE}"/>
                </a:ext>
              </a:extLst>
            </p:cNvPr>
            <p:cNvSpPr/>
            <p:nvPr/>
          </p:nvSpPr>
          <p:spPr>
            <a:xfrm>
              <a:off x="3886217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8" name="Freeform: Shape 187">
              <a:extLst>
                <a:ext uri="{FF2B5EF4-FFF2-40B4-BE49-F238E27FC236}">
                  <a16:creationId xmlns:a16="http://schemas.microsoft.com/office/drawing/2014/main" id="{50FBB954-10C7-24BE-63B9-E81CA24EB2C9}"/>
                </a:ext>
              </a:extLst>
            </p:cNvPr>
            <p:cNvSpPr/>
            <p:nvPr/>
          </p:nvSpPr>
          <p:spPr>
            <a:xfrm>
              <a:off x="3942808" y="348246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9" name="Freeform: Shape 188">
              <a:extLst>
                <a:ext uri="{FF2B5EF4-FFF2-40B4-BE49-F238E27FC236}">
                  <a16:creationId xmlns:a16="http://schemas.microsoft.com/office/drawing/2014/main" id="{D841EBEF-4FC7-BBD2-97AF-9CBB495F8725}"/>
                </a:ext>
              </a:extLst>
            </p:cNvPr>
            <p:cNvSpPr/>
            <p:nvPr/>
          </p:nvSpPr>
          <p:spPr>
            <a:xfrm>
              <a:off x="3942808" y="348246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0" name="Freeform: Shape 189">
              <a:extLst>
                <a:ext uri="{FF2B5EF4-FFF2-40B4-BE49-F238E27FC236}">
                  <a16:creationId xmlns:a16="http://schemas.microsoft.com/office/drawing/2014/main" id="{A553BED1-002A-6D85-9774-6E132691F3EC}"/>
                </a:ext>
              </a:extLst>
            </p:cNvPr>
            <p:cNvSpPr/>
            <p:nvPr/>
          </p:nvSpPr>
          <p:spPr>
            <a:xfrm>
              <a:off x="3886217" y="365221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1" name="Freeform: Shape 190">
              <a:extLst>
                <a:ext uri="{FF2B5EF4-FFF2-40B4-BE49-F238E27FC236}">
                  <a16:creationId xmlns:a16="http://schemas.microsoft.com/office/drawing/2014/main" id="{525B3A3C-B0F5-A9EA-CCA3-EA3CC77BCC0E}"/>
                </a:ext>
              </a:extLst>
            </p:cNvPr>
            <p:cNvSpPr/>
            <p:nvPr/>
          </p:nvSpPr>
          <p:spPr>
            <a:xfrm>
              <a:off x="3942808" y="3708803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2" name="Freeform: Shape 191">
              <a:extLst>
                <a:ext uri="{FF2B5EF4-FFF2-40B4-BE49-F238E27FC236}">
                  <a16:creationId xmlns:a16="http://schemas.microsoft.com/office/drawing/2014/main" id="{E98F99D0-7EF4-D575-534F-6A610905FE5D}"/>
                </a:ext>
              </a:extLst>
            </p:cNvPr>
            <p:cNvSpPr/>
            <p:nvPr/>
          </p:nvSpPr>
          <p:spPr>
            <a:xfrm>
              <a:off x="3942808" y="3708803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3" name="Freeform: Shape 192">
              <a:extLst>
                <a:ext uri="{FF2B5EF4-FFF2-40B4-BE49-F238E27FC236}">
                  <a16:creationId xmlns:a16="http://schemas.microsoft.com/office/drawing/2014/main" id="{AD90F3B9-0C53-72BE-68FA-80310ED0FFFA}"/>
                </a:ext>
              </a:extLst>
            </p:cNvPr>
            <p:cNvSpPr/>
            <p:nvPr/>
          </p:nvSpPr>
          <p:spPr>
            <a:xfrm>
              <a:off x="4112581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4" name="Freeform: Shape 193">
              <a:extLst>
                <a:ext uri="{FF2B5EF4-FFF2-40B4-BE49-F238E27FC236}">
                  <a16:creationId xmlns:a16="http://schemas.microsoft.com/office/drawing/2014/main" id="{E669FBFA-9683-2BD7-0C30-63337EF5FF21}"/>
                </a:ext>
              </a:extLst>
            </p:cNvPr>
            <p:cNvSpPr/>
            <p:nvPr/>
          </p:nvSpPr>
          <p:spPr>
            <a:xfrm>
              <a:off x="4169172" y="16717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5" name="Freeform: Shape 194">
              <a:extLst>
                <a:ext uri="{FF2B5EF4-FFF2-40B4-BE49-F238E27FC236}">
                  <a16:creationId xmlns:a16="http://schemas.microsoft.com/office/drawing/2014/main" id="{FF60021C-7424-F12B-BD8A-92F6D005B9E9}"/>
                </a:ext>
              </a:extLst>
            </p:cNvPr>
            <p:cNvSpPr/>
            <p:nvPr/>
          </p:nvSpPr>
          <p:spPr>
            <a:xfrm>
              <a:off x="4169172" y="16717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6" name="Freeform: Shape 195">
              <a:extLst>
                <a:ext uri="{FF2B5EF4-FFF2-40B4-BE49-F238E27FC236}">
                  <a16:creationId xmlns:a16="http://schemas.microsoft.com/office/drawing/2014/main" id="{39730591-FC1A-2A28-21A6-86DF225EBACB}"/>
                </a:ext>
              </a:extLst>
            </p:cNvPr>
            <p:cNvSpPr/>
            <p:nvPr/>
          </p:nvSpPr>
          <p:spPr>
            <a:xfrm>
              <a:off x="4112581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7" name="Freeform: Shape 196">
              <a:extLst>
                <a:ext uri="{FF2B5EF4-FFF2-40B4-BE49-F238E27FC236}">
                  <a16:creationId xmlns:a16="http://schemas.microsoft.com/office/drawing/2014/main" id="{7B52B74E-7E48-843C-AE47-2ED1D68611BA}"/>
                </a:ext>
              </a:extLst>
            </p:cNvPr>
            <p:cNvSpPr/>
            <p:nvPr/>
          </p:nvSpPr>
          <p:spPr>
            <a:xfrm>
              <a:off x="4161090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8" name="Freeform: Shape 197">
              <a:extLst>
                <a:ext uri="{FF2B5EF4-FFF2-40B4-BE49-F238E27FC236}">
                  <a16:creationId xmlns:a16="http://schemas.microsoft.com/office/drawing/2014/main" id="{D481CB2B-6683-4B8C-837E-B334148DABBB}"/>
                </a:ext>
              </a:extLst>
            </p:cNvPr>
            <p:cNvSpPr/>
            <p:nvPr/>
          </p:nvSpPr>
          <p:spPr>
            <a:xfrm>
              <a:off x="4338945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9" name="Freeform: Shape 198">
              <a:extLst>
                <a:ext uri="{FF2B5EF4-FFF2-40B4-BE49-F238E27FC236}">
                  <a16:creationId xmlns:a16="http://schemas.microsoft.com/office/drawing/2014/main" id="{D5569780-EF0B-90D7-E500-6DD96F62CDD9}"/>
                </a:ext>
              </a:extLst>
            </p:cNvPr>
            <p:cNvSpPr/>
            <p:nvPr/>
          </p:nvSpPr>
          <p:spPr>
            <a:xfrm>
              <a:off x="4387454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0" name="Freeform: Shape 199">
              <a:extLst>
                <a:ext uri="{FF2B5EF4-FFF2-40B4-BE49-F238E27FC236}">
                  <a16:creationId xmlns:a16="http://schemas.microsoft.com/office/drawing/2014/main" id="{B4B39C32-1F74-0F09-4833-9ED3A383E210}"/>
                </a:ext>
              </a:extLst>
            </p:cNvPr>
            <p:cNvSpPr/>
            <p:nvPr/>
          </p:nvSpPr>
          <p:spPr>
            <a:xfrm>
              <a:off x="4338945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1" name="Freeform: Shape 200">
              <a:extLst>
                <a:ext uri="{FF2B5EF4-FFF2-40B4-BE49-F238E27FC236}">
                  <a16:creationId xmlns:a16="http://schemas.microsoft.com/office/drawing/2014/main" id="{CD30FB07-7E34-EBE0-F252-70B4A5382A98}"/>
                </a:ext>
              </a:extLst>
            </p:cNvPr>
            <p:cNvSpPr/>
            <p:nvPr/>
          </p:nvSpPr>
          <p:spPr>
            <a:xfrm>
              <a:off x="4395535" y="189811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2" name="Freeform: Shape 201">
              <a:extLst>
                <a:ext uri="{FF2B5EF4-FFF2-40B4-BE49-F238E27FC236}">
                  <a16:creationId xmlns:a16="http://schemas.microsoft.com/office/drawing/2014/main" id="{0C982B0A-BC76-E9BF-6273-69EDBAFFFB4D}"/>
                </a:ext>
              </a:extLst>
            </p:cNvPr>
            <p:cNvSpPr/>
            <p:nvPr/>
          </p:nvSpPr>
          <p:spPr>
            <a:xfrm>
              <a:off x="4395535" y="189811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3" name="Freeform: Shape 202">
              <a:extLst>
                <a:ext uri="{FF2B5EF4-FFF2-40B4-BE49-F238E27FC236}">
                  <a16:creationId xmlns:a16="http://schemas.microsoft.com/office/drawing/2014/main" id="{A247B733-81E5-9FC3-A103-E799B2260464}"/>
                </a:ext>
              </a:extLst>
            </p:cNvPr>
            <p:cNvSpPr/>
            <p:nvPr/>
          </p:nvSpPr>
          <p:spPr>
            <a:xfrm>
              <a:off x="4565308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4" name="Freeform: Shape 203">
              <a:extLst>
                <a:ext uri="{FF2B5EF4-FFF2-40B4-BE49-F238E27FC236}">
                  <a16:creationId xmlns:a16="http://schemas.microsoft.com/office/drawing/2014/main" id="{2DDAD961-59E7-082D-CBC2-CA77A90F8B35}"/>
                </a:ext>
              </a:extLst>
            </p:cNvPr>
            <p:cNvSpPr/>
            <p:nvPr/>
          </p:nvSpPr>
          <p:spPr>
            <a:xfrm>
              <a:off x="4613817" y="16636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5" name="Freeform: Shape 204">
              <a:extLst>
                <a:ext uri="{FF2B5EF4-FFF2-40B4-BE49-F238E27FC236}">
                  <a16:creationId xmlns:a16="http://schemas.microsoft.com/office/drawing/2014/main" id="{6A6FDF6E-98BC-BEF1-2725-722EED20E285}"/>
                </a:ext>
              </a:extLst>
            </p:cNvPr>
            <p:cNvSpPr/>
            <p:nvPr/>
          </p:nvSpPr>
          <p:spPr>
            <a:xfrm>
              <a:off x="4565308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6" name="Freeform: Shape 205">
              <a:extLst>
                <a:ext uri="{FF2B5EF4-FFF2-40B4-BE49-F238E27FC236}">
                  <a16:creationId xmlns:a16="http://schemas.microsoft.com/office/drawing/2014/main" id="{C1F1CF2C-B9BF-59B1-9B15-6A2D91222CE7}"/>
                </a:ext>
              </a:extLst>
            </p:cNvPr>
            <p:cNvSpPr/>
            <p:nvPr/>
          </p:nvSpPr>
          <p:spPr>
            <a:xfrm>
              <a:off x="4613817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9" name="Freeform: Shape 208">
              <a:extLst>
                <a:ext uri="{FF2B5EF4-FFF2-40B4-BE49-F238E27FC236}">
                  <a16:creationId xmlns:a16="http://schemas.microsoft.com/office/drawing/2014/main" id="{4FBE28EB-CF75-E9FF-04E2-C14C0180D8C0}"/>
                </a:ext>
              </a:extLst>
            </p:cNvPr>
            <p:cNvSpPr/>
            <p:nvPr/>
          </p:nvSpPr>
          <p:spPr>
            <a:xfrm>
              <a:off x="5035786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0" name="Freeform: Shape 209">
              <a:extLst>
                <a:ext uri="{FF2B5EF4-FFF2-40B4-BE49-F238E27FC236}">
                  <a16:creationId xmlns:a16="http://schemas.microsoft.com/office/drawing/2014/main" id="{4AA4F7A0-8A70-56D7-0442-1F54DA08448A}"/>
                </a:ext>
              </a:extLst>
            </p:cNvPr>
            <p:cNvSpPr/>
            <p:nvPr/>
          </p:nvSpPr>
          <p:spPr>
            <a:xfrm>
              <a:off x="5092377" y="16717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1" name="Freeform: Shape 210">
              <a:extLst>
                <a:ext uri="{FF2B5EF4-FFF2-40B4-BE49-F238E27FC236}">
                  <a16:creationId xmlns:a16="http://schemas.microsoft.com/office/drawing/2014/main" id="{C432AB90-6B88-ED99-9E28-3B0576E73531}"/>
                </a:ext>
              </a:extLst>
            </p:cNvPr>
            <p:cNvSpPr/>
            <p:nvPr/>
          </p:nvSpPr>
          <p:spPr>
            <a:xfrm>
              <a:off x="5092377" y="16717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2" name="Freeform: Shape 211">
              <a:extLst>
                <a:ext uri="{FF2B5EF4-FFF2-40B4-BE49-F238E27FC236}">
                  <a16:creationId xmlns:a16="http://schemas.microsoft.com/office/drawing/2014/main" id="{8BAEB280-C554-689C-F362-C25AA5E1F422}"/>
                </a:ext>
              </a:extLst>
            </p:cNvPr>
            <p:cNvSpPr/>
            <p:nvPr/>
          </p:nvSpPr>
          <p:spPr>
            <a:xfrm>
              <a:off x="5035786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3" name="Freeform: Shape 212">
              <a:extLst>
                <a:ext uri="{FF2B5EF4-FFF2-40B4-BE49-F238E27FC236}">
                  <a16:creationId xmlns:a16="http://schemas.microsoft.com/office/drawing/2014/main" id="{F9BFAD82-669C-B072-8111-5EC06552360E}"/>
                </a:ext>
              </a:extLst>
            </p:cNvPr>
            <p:cNvSpPr/>
            <p:nvPr/>
          </p:nvSpPr>
          <p:spPr>
            <a:xfrm>
              <a:off x="5092377" y="189811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4" name="Freeform: Shape 213">
              <a:extLst>
                <a:ext uri="{FF2B5EF4-FFF2-40B4-BE49-F238E27FC236}">
                  <a16:creationId xmlns:a16="http://schemas.microsoft.com/office/drawing/2014/main" id="{7892DA21-8C91-9326-4B4C-C8D06579C59E}"/>
                </a:ext>
              </a:extLst>
            </p:cNvPr>
            <p:cNvSpPr/>
            <p:nvPr/>
          </p:nvSpPr>
          <p:spPr>
            <a:xfrm>
              <a:off x="5092377" y="189811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5" name="Freeform: Shape 214">
              <a:extLst>
                <a:ext uri="{FF2B5EF4-FFF2-40B4-BE49-F238E27FC236}">
                  <a16:creationId xmlns:a16="http://schemas.microsoft.com/office/drawing/2014/main" id="{ED7DC674-165A-274E-DB24-55C0AACFD9A9}"/>
                </a:ext>
              </a:extLst>
            </p:cNvPr>
            <p:cNvSpPr/>
            <p:nvPr/>
          </p:nvSpPr>
          <p:spPr>
            <a:xfrm>
              <a:off x="5035786" y="206786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6" name="Freeform: Shape 215">
              <a:extLst>
                <a:ext uri="{FF2B5EF4-FFF2-40B4-BE49-F238E27FC236}">
                  <a16:creationId xmlns:a16="http://schemas.microsoft.com/office/drawing/2014/main" id="{E4C372DE-CDE8-9199-A72F-E4273C53C852}"/>
                </a:ext>
              </a:extLst>
            </p:cNvPr>
            <p:cNvSpPr/>
            <p:nvPr/>
          </p:nvSpPr>
          <p:spPr>
            <a:xfrm>
              <a:off x="5092377" y="212444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7" name="Freeform: Shape 216">
              <a:extLst>
                <a:ext uri="{FF2B5EF4-FFF2-40B4-BE49-F238E27FC236}">
                  <a16:creationId xmlns:a16="http://schemas.microsoft.com/office/drawing/2014/main" id="{C1F542CF-7304-6B18-9A77-E3D9D8098A31}"/>
                </a:ext>
              </a:extLst>
            </p:cNvPr>
            <p:cNvSpPr/>
            <p:nvPr/>
          </p:nvSpPr>
          <p:spPr>
            <a:xfrm>
              <a:off x="5092377" y="212444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8" name="Freeform: Shape 217">
              <a:extLst>
                <a:ext uri="{FF2B5EF4-FFF2-40B4-BE49-F238E27FC236}">
                  <a16:creationId xmlns:a16="http://schemas.microsoft.com/office/drawing/2014/main" id="{FB2737A1-98A7-1D1C-EC2F-54BEDC55E5D8}"/>
                </a:ext>
              </a:extLst>
            </p:cNvPr>
            <p:cNvSpPr/>
            <p:nvPr/>
          </p:nvSpPr>
          <p:spPr>
            <a:xfrm>
              <a:off x="5035786" y="22941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9" name="Freeform: Shape 218">
              <a:extLst>
                <a:ext uri="{FF2B5EF4-FFF2-40B4-BE49-F238E27FC236}">
                  <a16:creationId xmlns:a16="http://schemas.microsoft.com/office/drawing/2014/main" id="{0672260A-6B16-94A2-454A-D1A4ED7BA420}"/>
                </a:ext>
              </a:extLst>
            </p:cNvPr>
            <p:cNvSpPr/>
            <p:nvPr/>
          </p:nvSpPr>
          <p:spPr>
            <a:xfrm>
              <a:off x="5035786" y="25205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0" name="Freeform: Shape 219">
              <a:extLst>
                <a:ext uri="{FF2B5EF4-FFF2-40B4-BE49-F238E27FC236}">
                  <a16:creationId xmlns:a16="http://schemas.microsoft.com/office/drawing/2014/main" id="{97285CB5-C1A6-3D9E-2DE2-12F89B86FBFA}"/>
                </a:ext>
              </a:extLst>
            </p:cNvPr>
            <p:cNvSpPr/>
            <p:nvPr/>
          </p:nvSpPr>
          <p:spPr>
            <a:xfrm>
              <a:off x="5035786" y="27468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1" name="Freeform: Shape 220">
              <a:extLst>
                <a:ext uri="{FF2B5EF4-FFF2-40B4-BE49-F238E27FC236}">
                  <a16:creationId xmlns:a16="http://schemas.microsoft.com/office/drawing/2014/main" id="{94CF5738-3C24-EE99-5739-D3472BFDF8C1}"/>
                </a:ext>
              </a:extLst>
            </p:cNvPr>
            <p:cNvSpPr/>
            <p:nvPr/>
          </p:nvSpPr>
          <p:spPr>
            <a:xfrm>
              <a:off x="5084295" y="279537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2" name="Freeform: Shape 221">
              <a:extLst>
                <a:ext uri="{FF2B5EF4-FFF2-40B4-BE49-F238E27FC236}">
                  <a16:creationId xmlns:a16="http://schemas.microsoft.com/office/drawing/2014/main" id="{51A8B8E7-358D-A4FB-DA4C-B2691E425A7E}"/>
                </a:ext>
              </a:extLst>
            </p:cNvPr>
            <p:cNvSpPr/>
            <p:nvPr/>
          </p:nvSpPr>
          <p:spPr>
            <a:xfrm>
              <a:off x="5035786" y="297320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3" name="Freeform: Shape 222">
              <a:extLst>
                <a:ext uri="{FF2B5EF4-FFF2-40B4-BE49-F238E27FC236}">
                  <a16:creationId xmlns:a16="http://schemas.microsoft.com/office/drawing/2014/main" id="{965DBC2B-3E94-3268-3FE3-60F174CE4871}"/>
                </a:ext>
              </a:extLst>
            </p:cNvPr>
            <p:cNvSpPr/>
            <p:nvPr/>
          </p:nvSpPr>
          <p:spPr>
            <a:xfrm>
              <a:off x="5084295" y="302171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4" name="Freeform: Shape 223">
              <a:extLst>
                <a:ext uri="{FF2B5EF4-FFF2-40B4-BE49-F238E27FC236}">
                  <a16:creationId xmlns:a16="http://schemas.microsoft.com/office/drawing/2014/main" id="{4F335687-8195-F6BC-FA57-C7BC9BD03849}"/>
                </a:ext>
              </a:extLst>
            </p:cNvPr>
            <p:cNvSpPr/>
            <p:nvPr/>
          </p:nvSpPr>
          <p:spPr>
            <a:xfrm>
              <a:off x="5035786" y="319954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5" name="Freeform: Shape 224">
              <a:extLst>
                <a:ext uri="{FF2B5EF4-FFF2-40B4-BE49-F238E27FC236}">
                  <a16:creationId xmlns:a16="http://schemas.microsoft.com/office/drawing/2014/main" id="{EF8C3133-D059-94DD-ACC7-9126E3FC73E4}"/>
                </a:ext>
              </a:extLst>
            </p:cNvPr>
            <p:cNvSpPr/>
            <p:nvPr/>
          </p:nvSpPr>
          <p:spPr>
            <a:xfrm>
              <a:off x="5092377" y="325613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6" name="Freeform: Shape 225">
              <a:extLst>
                <a:ext uri="{FF2B5EF4-FFF2-40B4-BE49-F238E27FC236}">
                  <a16:creationId xmlns:a16="http://schemas.microsoft.com/office/drawing/2014/main" id="{1BD5AB56-9242-CCBF-019C-8797EDD35183}"/>
                </a:ext>
              </a:extLst>
            </p:cNvPr>
            <p:cNvSpPr/>
            <p:nvPr/>
          </p:nvSpPr>
          <p:spPr>
            <a:xfrm>
              <a:off x="5092377" y="325613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7" name="Freeform: Shape 226">
              <a:extLst>
                <a:ext uri="{FF2B5EF4-FFF2-40B4-BE49-F238E27FC236}">
                  <a16:creationId xmlns:a16="http://schemas.microsoft.com/office/drawing/2014/main" id="{6576EE41-8BF1-823B-EF67-A775169A2481}"/>
                </a:ext>
              </a:extLst>
            </p:cNvPr>
            <p:cNvSpPr/>
            <p:nvPr/>
          </p:nvSpPr>
          <p:spPr>
            <a:xfrm>
              <a:off x="5035786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8" name="Freeform: Shape 227">
              <a:extLst>
                <a:ext uri="{FF2B5EF4-FFF2-40B4-BE49-F238E27FC236}">
                  <a16:creationId xmlns:a16="http://schemas.microsoft.com/office/drawing/2014/main" id="{4ED8D333-3A43-715E-0AA9-7171A481AB13}"/>
                </a:ext>
              </a:extLst>
            </p:cNvPr>
            <p:cNvSpPr/>
            <p:nvPr/>
          </p:nvSpPr>
          <p:spPr>
            <a:xfrm>
              <a:off x="5092377" y="348246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9" name="Freeform: Shape 228">
              <a:extLst>
                <a:ext uri="{FF2B5EF4-FFF2-40B4-BE49-F238E27FC236}">
                  <a16:creationId xmlns:a16="http://schemas.microsoft.com/office/drawing/2014/main" id="{D95A0757-40CB-E563-AFEB-41C9F3A6B283}"/>
                </a:ext>
              </a:extLst>
            </p:cNvPr>
            <p:cNvSpPr/>
            <p:nvPr/>
          </p:nvSpPr>
          <p:spPr>
            <a:xfrm>
              <a:off x="5092377" y="348246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0" name="Freeform: Shape 229">
              <a:extLst>
                <a:ext uri="{FF2B5EF4-FFF2-40B4-BE49-F238E27FC236}">
                  <a16:creationId xmlns:a16="http://schemas.microsoft.com/office/drawing/2014/main" id="{9BA2A1A8-BA5F-4370-6BED-198240403115}"/>
                </a:ext>
              </a:extLst>
            </p:cNvPr>
            <p:cNvSpPr/>
            <p:nvPr/>
          </p:nvSpPr>
          <p:spPr>
            <a:xfrm>
              <a:off x="5262149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1" name="Freeform: Shape 230">
              <a:extLst>
                <a:ext uri="{FF2B5EF4-FFF2-40B4-BE49-F238E27FC236}">
                  <a16:creationId xmlns:a16="http://schemas.microsoft.com/office/drawing/2014/main" id="{4340CFAE-C8C5-A1F7-9235-2DAAD3DEE59B}"/>
                </a:ext>
              </a:extLst>
            </p:cNvPr>
            <p:cNvSpPr/>
            <p:nvPr/>
          </p:nvSpPr>
          <p:spPr>
            <a:xfrm>
              <a:off x="5318740" y="16717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2" name="Freeform: Shape 231">
              <a:extLst>
                <a:ext uri="{FF2B5EF4-FFF2-40B4-BE49-F238E27FC236}">
                  <a16:creationId xmlns:a16="http://schemas.microsoft.com/office/drawing/2014/main" id="{C4F8F6E3-FEDF-D914-2F59-CF15F260560C}"/>
                </a:ext>
              </a:extLst>
            </p:cNvPr>
            <p:cNvSpPr/>
            <p:nvPr/>
          </p:nvSpPr>
          <p:spPr>
            <a:xfrm>
              <a:off x="5318740" y="16717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3" name="Freeform: Shape 232">
              <a:extLst>
                <a:ext uri="{FF2B5EF4-FFF2-40B4-BE49-F238E27FC236}">
                  <a16:creationId xmlns:a16="http://schemas.microsoft.com/office/drawing/2014/main" id="{A1F5005A-DE61-C963-09DF-485EBFADC32B}"/>
                </a:ext>
              </a:extLst>
            </p:cNvPr>
            <p:cNvSpPr/>
            <p:nvPr/>
          </p:nvSpPr>
          <p:spPr>
            <a:xfrm>
              <a:off x="5262149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4" name="Freeform: Shape 233">
              <a:extLst>
                <a:ext uri="{FF2B5EF4-FFF2-40B4-BE49-F238E27FC236}">
                  <a16:creationId xmlns:a16="http://schemas.microsoft.com/office/drawing/2014/main" id="{51B1CA82-6749-DC12-294E-39EBD9DA83FB}"/>
                </a:ext>
              </a:extLst>
            </p:cNvPr>
            <p:cNvSpPr/>
            <p:nvPr/>
          </p:nvSpPr>
          <p:spPr>
            <a:xfrm>
              <a:off x="5262149" y="206786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5" name="Freeform: Shape 234">
              <a:extLst>
                <a:ext uri="{FF2B5EF4-FFF2-40B4-BE49-F238E27FC236}">
                  <a16:creationId xmlns:a16="http://schemas.microsoft.com/office/drawing/2014/main" id="{547CD2F7-5B3B-67DE-9E3F-3479CEE02583}"/>
                </a:ext>
              </a:extLst>
            </p:cNvPr>
            <p:cNvSpPr/>
            <p:nvPr/>
          </p:nvSpPr>
          <p:spPr>
            <a:xfrm>
              <a:off x="5318740" y="212444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6" name="Freeform: Shape 235">
              <a:extLst>
                <a:ext uri="{FF2B5EF4-FFF2-40B4-BE49-F238E27FC236}">
                  <a16:creationId xmlns:a16="http://schemas.microsoft.com/office/drawing/2014/main" id="{FFAA0502-4AF9-A773-4AE6-BE258F77105F}"/>
                </a:ext>
              </a:extLst>
            </p:cNvPr>
            <p:cNvSpPr/>
            <p:nvPr/>
          </p:nvSpPr>
          <p:spPr>
            <a:xfrm>
              <a:off x="5318740" y="212444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7" name="Freeform: Shape 236">
              <a:extLst>
                <a:ext uri="{FF2B5EF4-FFF2-40B4-BE49-F238E27FC236}">
                  <a16:creationId xmlns:a16="http://schemas.microsoft.com/office/drawing/2014/main" id="{6EECFA3C-6CB4-D7AE-F5F9-0145D288F1EC}"/>
                </a:ext>
              </a:extLst>
            </p:cNvPr>
            <p:cNvSpPr/>
            <p:nvPr/>
          </p:nvSpPr>
          <p:spPr>
            <a:xfrm>
              <a:off x="5262149" y="22941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8" name="Freeform: Shape 237">
              <a:extLst>
                <a:ext uri="{FF2B5EF4-FFF2-40B4-BE49-F238E27FC236}">
                  <a16:creationId xmlns:a16="http://schemas.microsoft.com/office/drawing/2014/main" id="{07317352-C91F-5CB6-CD82-D6DBC0891E5B}"/>
                </a:ext>
              </a:extLst>
            </p:cNvPr>
            <p:cNvSpPr/>
            <p:nvPr/>
          </p:nvSpPr>
          <p:spPr>
            <a:xfrm>
              <a:off x="5262149" y="25205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9" name="Freeform: Shape 238">
              <a:extLst>
                <a:ext uri="{FF2B5EF4-FFF2-40B4-BE49-F238E27FC236}">
                  <a16:creationId xmlns:a16="http://schemas.microsoft.com/office/drawing/2014/main" id="{DB72F63F-989E-2002-FACA-D10AECB6B963}"/>
                </a:ext>
              </a:extLst>
            </p:cNvPr>
            <p:cNvSpPr/>
            <p:nvPr/>
          </p:nvSpPr>
          <p:spPr>
            <a:xfrm>
              <a:off x="5310658" y="25690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0" name="Freeform: Shape 239">
              <a:extLst>
                <a:ext uri="{FF2B5EF4-FFF2-40B4-BE49-F238E27FC236}">
                  <a16:creationId xmlns:a16="http://schemas.microsoft.com/office/drawing/2014/main" id="{53FDA8DD-2BDC-3F6D-EB73-2DBFA7518943}"/>
                </a:ext>
              </a:extLst>
            </p:cNvPr>
            <p:cNvSpPr/>
            <p:nvPr/>
          </p:nvSpPr>
          <p:spPr>
            <a:xfrm>
              <a:off x="5262149" y="27468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1" name="Freeform: Shape 240">
              <a:extLst>
                <a:ext uri="{FF2B5EF4-FFF2-40B4-BE49-F238E27FC236}">
                  <a16:creationId xmlns:a16="http://schemas.microsoft.com/office/drawing/2014/main" id="{00E76AFD-7E6C-9ED5-8E07-E12A5571EA6A}"/>
                </a:ext>
              </a:extLst>
            </p:cNvPr>
            <p:cNvSpPr/>
            <p:nvPr/>
          </p:nvSpPr>
          <p:spPr>
            <a:xfrm>
              <a:off x="5310658" y="279537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2" name="Freeform: Shape 241">
              <a:extLst>
                <a:ext uri="{FF2B5EF4-FFF2-40B4-BE49-F238E27FC236}">
                  <a16:creationId xmlns:a16="http://schemas.microsoft.com/office/drawing/2014/main" id="{3F798F6D-B65A-186E-4611-00B86AFD6FAC}"/>
                </a:ext>
              </a:extLst>
            </p:cNvPr>
            <p:cNvSpPr/>
            <p:nvPr/>
          </p:nvSpPr>
          <p:spPr>
            <a:xfrm>
              <a:off x="5262149" y="297320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3" name="Freeform: Shape 242">
              <a:extLst>
                <a:ext uri="{FF2B5EF4-FFF2-40B4-BE49-F238E27FC236}">
                  <a16:creationId xmlns:a16="http://schemas.microsoft.com/office/drawing/2014/main" id="{89059112-B11A-2FB8-B1B3-FD86D36D63B8}"/>
                </a:ext>
              </a:extLst>
            </p:cNvPr>
            <p:cNvSpPr/>
            <p:nvPr/>
          </p:nvSpPr>
          <p:spPr>
            <a:xfrm>
              <a:off x="5310658" y="302171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4" name="Freeform: Shape 243">
              <a:extLst>
                <a:ext uri="{FF2B5EF4-FFF2-40B4-BE49-F238E27FC236}">
                  <a16:creationId xmlns:a16="http://schemas.microsoft.com/office/drawing/2014/main" id="{C2963C06-3FAC-9026-5481-518201D6F9D3}"/>
                </a:ext>
              </a:extLst>
            </p:cNvPr>
            <p:cNvSpPr/>
            <p:nvPr/>
          </p:nvSpPr>
          <p:spPr>
            <a:xfrm>
              <a:off x="5262149" y="319954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5" name="Freeform: Shape 244">
              <a:extLst>
                <a:ext uri="{FF2B5EF4-FFF2-40B4-BE49-F238E27FC236}">
                  <a16:creationId xmlns:a16="http://schemas.microsoft.com/office/drawing/2014/main" id="{658F7FF5-ABF1-3102-5FA4-CE11D16AAB8F}"/>
                </a:ext>
              </a:extLst>
            </p:cNvPr>
            <p:cNvSpPr/>
            <p:nvPr/>
          </p:nvSpPr>
          <p:spPr>
            <a:xfrm>
              <a:off x="5262149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6" name="Freeform: Shape 245">
              <a:extLst>
                <a:ext uri="{FF2B5EF4-FFF2-40B4-BE49-F238E27FC236}">
                  <a16:creationId xmlns:a16="http://schemas.microsoft.com/office/drawing/2014/main" id="{3368D398-114F-D2DD-5CF6-727DA63EA16F}"/>
                </a:ext>
              </a:extLst>
            </p:cNvPr>
            <p:cNvSpPr/>
            <p:nvPr/>
          </p:nvSpPr>
          <p:spPr>
            <a:xfrm>
              <a:off x="5318740" y="348246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7" name="Freeform: Shape 246">
              <a:extLst>
                <a:ext uri="{FF2B5EF4-FFF2-40B4-BE49-F238E27FC236}">
                  <a16:creationId xmlns:a16="http://schemas.microsoft.com/office/drawing/2014/main" id="{7FD704EB-2065-EA5D-0675-89D74CD0814C}"/>
                </a:ext>
              </a:extLst>
            </p:cNvPr>
            <p:cNvSpPr/>
            <p:nvPr/>
          </p:nvSpPr>
          <p:spPr>
            <a:xfrm>
              <a:off x="5318740" y="348246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8" name="Freeform: Shape 247">
              <a:extLst>
                <a:ext uri="{FF2B5EF4-FFF2-40B4-BE49-F238E27FC236}">
                  <a16:creationId xmlns:a16="http://schemas.microsoft.com/office/drawing/2014/main" id="{F6278AAD-FF36-95A0-BE97-0C6B3D3C62F1}"/>
                </a:ext>
              </a:extLst>
            </p:cNvPr>
            <p:cNvSpPr/>
            <p:nvPr/>
          </p:nvSpPr>
          <p:spPr>
            <a:xfrm>
              <a:off x="5262149" y="365221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9" name="Freeform: Shape 248">
              <a:extLst>
                <a:ext uri="{FF2B5EF4-FFF2-40B4-BE49-F238E27FC236}">
                  <a16:creationId xmlns:a16="http://schemas.microsoft.com/office/drawing/2014/main" id="{84BB8EF6-77C4-DC08-3946-69C15F633ED1}"/>
                </a:ext>
              </a:extLst>
            </p:cNvPr>
            <p:cNvSpPr/>
            <p:nvPr/>
          </p:nvSpPr>
          <p:spPr>
            <a:xfrm>
              <a:off x="5310658" y="370072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0" name="Freeform: Shape 249">
              <a:extLst>
                <a:ext uri="{FF2B5EF4-FFF2-40B4-BE49-F238E27FC236}">
                  <a16:creationId xmlns:a16="http://schemas.microsoft.com/office/drawing/2014/main" id="{D25D5F72-1345-4153-2041-7B7AB01B8913}"/>
                </a:ext>
              </a:extLst>
            </p:cNvPr>
            <p:cNvSpPr/>
            <p:nvPr/>
          </p:nvSpPr>
          <p:spPr>
            <a:xfrm>
              <a:off x="5488513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1" name="Freeform: Shape 250">
              <a:extLst>
                <a:ext uri="{FF2B5EF4-FFF2-40B4-BE49-F238E27FC236}">
                  <a16:creationId xmlns:a16="http://schemas.microsoft.com/office/drawing/2014/main" id="{899BC0CF-F8F8-BAEF-5753-FC1888026FC3}"/>
                </a:ext>
              </a:extLst>
            </p:cNvPr>
            <p:cNvSpPr/>
            <p:nvPr/>
          </p:nvSpPr>
          <p:spPr>
            <a:xfrm>
              <a:off x="5488513" y="365221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2" name="Freeform: Shape 251">
              <a:extLst>
                <a:ext uri="{FF2B5EF4-FFF2-40B4-BE49-F238E27FC236}">
                  <a16:creationId xmlns:a16="http://schemas.microsoft.com/office/drawing/2014/main" id="{B02CB06C-FAF8-DAFE-294B-F1B55232F0ED}"/>
                </a:ext>
              </a:extLst>
            </p:cNvPr>
            <p:cNvSpPr/>
            <p:nvPr/>
          </p:nvSpPr>
          <p:spPr>
            <a:xfrm>
              <a:off x="5714877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3" name="Freeform: Shape 252">
              <a:extLst>
                <a:ext uri="{FF2B5EF4-FFF2-40B4-BE49-F238E27FC236}">
                  <a16:creationId xmlns:a16="http://schemas.microsoft.com/office/drawing/2014/main" id="{D885FD13-19C8-04A0-C136-A88FB2761973}"/>
                </a:ext>
              </a:extLst>
            </p:cNvPr>
            <p:cNvSpPr/>
            <p:nvPr/>
          </p:nvSpPr>
          <p:spPr>
            <a:xfrm>
              <a:off x="5771468" y="348246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4" name="Freeform: Shape 253">
              <a:extLst>
                <a:ext uri="{FF2B5EF4-FFF2-40B4-BE49-F238E27FC236}">
                  <a16:creationId xmlns:a16="http://schemas.microsoft.com/office/drawing/2014/main" id="{FEA50BAE-EF95-EB12-2844-13CCE05F9526}"/>
                </a:ext>
              </a:extLst>
            </p:cNvPr>
            <p:cNvSpPr/>
            <p:nvPr/>
          </p:nvSpPr>
          <p:spPr>
            <a:xfrm>
              <a:off x="5771468" y="348246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5" name="Freeform: Shape 254">
              <a:extLst>
                <a:ext uri="{FF2B5EF4-FFF2-40B4-BE49-F238E27FC236}">
                  <a16:creationId xmlns:a16="http://schemas.microsoft.com/office/drawing/2014/main" id="{F42C1453-EBAF-D65B-7C4F-0A7F272B33F9}"/>
                </a:ext>
              </a:extLst>
            </p:cNvPr>
            <p:cNvSpPr/>
            <p:nvPr/>
          </p:nvSpPr>
          <p:spPr>
            <a:xfrm>
              <a:off x="5714877" y="365221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6" name="Freeform: Shape 255">
              <a:extLst>
                <a:ext uri="{FF2B5EF4-FFF2-40B4-BE49-F238E27FC236}">
                  <a16:creationId xmlns:a16="http://schemas.microsoft.com/office/drawing/2014/main" id="{2A99A089-BCD8-FE46-B8FE-E0B4C02797E4}"/>
                </a:ext>
              </a:extLst>
            </p:cNvPr>
            <p:cNvSpPr/>
            <p:nvPr/>
          </p:nvSpPr>
          <p:spPr>
            <a:xfrm>
              <a:off x="5771468" y="3708803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7" name="Freeform: Shape 256">
              <a:extLst>
                <a:ext uri="{FF2B5EF4-FFF2-40B4-BE49-F238E27FC236}">
                  <a16:creationId xmlns:a16="http://schemas.microsoft.com/office/drawing/2014/main" id="{F3EC382D-363F-5398-9416-959DB646B649}"/>
                </a:ext>
              </a:extLst>
            </p:cNvPr>
            <p:cNvSpPr/>
            <p:nvPr/>
          </p:nvSpPr>
          <p:spPr>
            <a:xfrm>
              <a:off x="5771468" y="3708803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8" name="Freeform: Shape 257">
              <a:extLst>
                <a:ext uri="{FF2B5EF4-FFF2-40B4-BE49-F238E27FC236}">
                  <a16:creationId xmlns:a16="http://schemas.microsoft.com/office/drawing/2014/main" id="{34271F88-5344-62CF-3DA5-BAA60E58D75B}"/>
                </a:ext>
              </a:extLst>
            </p:cNvPr>
            <p:cNvSpPr/>
            <p:nvPr/>
          </p:nvSpPr>
          <p:spPr>
            <a:xfrm>
              <a:off x="5941240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9" name="Freeform: Shape 258">
              <a:extLst>
                <a:ext uri="{FF2B5EF4-FFF2-40B4-BE49-F238E27FC236}">
                  <a16:creationId xmlns:a16="http://schemas.microsoft.com/office/drawing/2014/main" id="{76CE5FE1-847A-C86A-CE63-10A5FF1E7718}"/>
                </a:ext>
              </a:extLst>
            </p:cNvPr>
            <p:cNvSpPr/>
            <p:nvPr/>
          </p:nvSpPr>
          <p:spPr>
            <a:xfrm>
              <a:off x="5997831" y="348246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0" name="Freeform: Shape 259">
              <a:extLst>
                <a:ext uri="{FF2B5EF4-FFF2-40B4-BE49-F238E27FC236}">
                  <a16:creationId xmlns:a16="http://schemas.microsoft.com/office/drawing/2014/main" id="{AC36133D-E57F-2189-8903-98C5BA2D21D6}"/>
                </a:ext>
              </a:extLst>
            </p:cNvPr>
            <p:cNvSpPr/>
            <p:nvPr/>
          </p:nvSpPr>
          <p:spPr>
            <a:xfrm>
              <a:off x="5997831" y="348246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1" name="Freeform: Shape 260">
              <a:extLst>
                <a:ext uri="{FF2B5EF4-FFF2-40B4-BE49-F238E27FC236}">
                  <a16:creationId xmlns:a16="http://schemas.microsoft.com/office/drawing/2014/main" id="{E546F232-0CE1-3A6A-81E7-9098046585D4}"/>
                </a:ext>
              </a:extLst>
            </p:cNvPr>
            <p:cNvSpPr/>
            <p:nvPr/>
          </p:nvSpPr>
          <p:spPr>
            <a:xfrm>
              <a:off x="5941240" y="365221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2" name="Freeform: Shape 261">
              <a:extLst>
                <a:ext uri="{FF2B5EF4-FFF2-40B4-BE49-F238E27FC236}">
                  <a16:creationId xmlns:a16="http://schemas.microsoft.com/office/drawing/2014/main" id="{181FD3C4-B584-3544-98C2-9C859C58AC56}"/>
                </a:ext>
              </a:extLst>
            </p:cNvPr>
            <p:cNvSpPr/>
            <p:nvPr/>
          </p:nvSpPr>
          <p:spPr>
            <a:xfrm>
              <a:off x="5997831" y="3708803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3" name="Freeform: Shape 262">
              <a:extLst>
                <a:ext uri="{FF2B5EF4-FFF2-40B4-BE49-F238E27FC236}">
                  <a16:creationId xmlns:a16="http://schemas.microsoft.com/office/drawing/2014/main" id="{06FBAABB-3EFF-B32B-CE5E-40FF58408D60}"/>
                </a:ext>
              </a:extLst>
            </p:cNvPr>
            <p:cNvSpPr/>
            <p:nvPr/>
          </p:nvSpPr>
          <p:spPr>
            <a:xfrm>
              <a:off x="5997831" y="3708803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4" name="Freeform: Shape 263">
              <a:extLst>
                <a:ext uri="{FF2B5EF4-FFF2-40B4-BE49-F238E27FC236}">
                  <a16:creationId xmlns:a16="http://schemas.microsoft.com/office/drawing/2014/main" id="{5DB8C8CC-78E6-5B94-31CF-59C06B55FB5D}"/>
                </a:ext>
              </a:extLst>
            </p:cNvPr>
            <p:cNvSpPr/>
            <p:nvPr/>
          </p:nvSpPr>
          <p:spPr>
            <a:xfrm>
              <a:off x="6167604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5" name="Freeform: Shape 264">
              <a:extLst>
                <a:ext uri="{FF2B5EF4-FFF2-40B4-BE49-F238E27FC236}">
                  <a16:creationId xmlns:a16="http://schemas.microsoft.com/office/drawing/2014/main" id="{4708DD42-80C5-EA81-02FD-5EF288BEDAAB}"/>
                </a:ext>
              </a:extLst>
            </p:cNvPr>
            <p:cNvSpPr/>
            <p:nvPr/>
          </p:nvSpPr>
          <p:spPr>
            <a:xfrm>
              <a:off x="6167604" y="365221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6" name="Freeform: Shape 265">
              <a:extLst>
                <a:ext uri="{FF2B5EF4-FFF2-40B4-BE49-F238E27FC236}">
                  <a16:creationId xmlns:a16="http://schemas.microsoft.com/office/drawing/2014/main" id="{9F99F7B4-466D-C475-B01E-1C6DD71AE165}"/>
                </a:ext>
              </a:extLst>
            </p:cNvPr>
            <p:cNvSpPr/>
            <p:nvPr/>
          </p:nvSpPr>
          <p:spPr>
            <a:xfrm>
              <a:off x="6224195" y="3708803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7" name="Freeform: Shape 266">
              <a:extLst>
                <a:ext uri="{FF2B5EF4-FFF2-40B4-BE49-F238E27FC236}">
                  <a16:creationId xmlns:a16="http://schemas.microsoft.com/office/drawing/2014/main" id="{81CF2C24-E005-E3A1-8142-FE18D4BC1F3C}"/>
                </a:ext>
              </a:extLst>
            </p:cNvPr>
            <p:cNvSpPr/>
            <p:nvPr/>
          </p:nvSpPr>
          <p:spPr>
            <a:xfrm>
              <a:off x="6224195" y="3708803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8" name="Freeform: Shape 267">
              <a:extLst>
                <a:ext uri="{FF2B5EF4-FFF2-40B4-BE49-F238E27FC236}">
                  <a16:creationId xmlns:a16="http://schemas.microsoft.com/office/drawing/2014/main" id="{4AB45A95-3AF5-A22D-E0B5-2618518C6C12}"/>
                </a:ext>
              </a:extLst>
            </p:cNvPr>
            <p:cNvSpPr/>
            <p:nvPr/>
          </p:nvSpPr>
          <p:spPr>
            <a:xfrm>
              <a:off x="6393968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9" name="Freeform: Shape 268">
              <a:extLst>
                <a:ext uri="{FF2B5EF4-FFF2-40B4-BE49-F238E27FC236}">
                  <a16:creationId xmlns:a16="http://schemas.microsoft.com/office/drawing/2014/main" id="{7691847C-921C-11F4-F036-BE08307A7E23}"/>
                </a:ext>
              </a:extLst>
            </p:cNvPr>
            <p:cNvSpPr/>
            <p:nvPr/>
          </p:nvSpPr>
          <p:spPr>
            <a:xfrm>
              <a:off x="6450558" y="16717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0" name="Freeform: Shape 269">
              <a:extLst>
                <a:ext uri="{FF2B5EF4-FFF2-40B4-BE49-F238E27FC236}">
                  <a16:creationId xmlns:a16="http://schemas.microsoft.com/office/drawing/2014/main" id="{66693F84-435F-81A8-5D48-CFF8A312F3BC}"/>
                </a:ext>
              </a:extLst>
            </p:cNvPr>
            <p:cNvSpPr/>
            <p:nvPr/>
          </p:nvSpPr>
          <p:spPr>
            <a:xfrm>
              <a:off x="6450558" y="16717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1" name="Freeform: Shape 270">
              <a:extLst>
                <a:ext uri="{FF2B5EF4-FFF2-40B4-BE49-F238E27FC236}">
                  <a16:creationId xmlns:a16="http://schemas.microsoft.com/office/drawing/2014/main" id="{46F659E2-6D3B-9AB3-3E60-693129C50B63}"/>
                </a:ext>
              </a:extLst>
            </p:cNvPr>
            <p:cNvSpPr/>
            <p:nvPr/>
          </p:nvSpPr>
          <p:spPr>
            <a:xfrm>
              <a:off x="6393968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2" name="Freeform: Shape 271">
              <a:extLst>
                <a:ext uri="{FF2B5EF4-FFF2-40B4-BE49-F238E27FC236}">
                  <a16:creationId xmlns:a16="http://schemas.microsoft.com/office/drawing/2014/main" id="{13FF1467-08DA-63E6-F7BE-38A02489F833}"/>
                </a:ext>
              </a:extLst>
            </p:cNvPr>
            <p:cNvSpPr/>
            <p:nvPr/>
          </p:nvSpPr>
          <p:spPr>
            <a:xfrm>
              <a:off x="6442477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3" name="Freeform: Shape 272">
              <a:extLst>
                <a:ext uri="{FF2B5EF4-FFF2-40B4-BE49-F238E27FC236}">
                  <a16:creationId xmlns:a16="http://schemas.microsoft.com/office/drawing/2014/main" id="{27FFF1FD-C95A-0B61-F762-1ADB564AE52E}"/>
                </a:ext>
              </a:extLst>
            </p:cNvPr>
            <p:cNvSpPr/>
            <p:nvPr/>
          </p:nvSpPr>
          <p:spPr>
            <a:xfrm>
              <a:off x="6393968" y="206786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4" name="Freeform: Shape 273">
              <a:extLst>
                <a:ext uri="{FF2B5EF4-FFF2-40B4-BE49-F238E27FC236}">
                  <a16:creationId xmlns:a16="http://schemas.microsoft.com/office/drawing/2014/main" id="{9E38C0C5-20FE-AAD0-E4B0-1FEE2955C493}"/>
                </a:ext>
              </a:extLst>
            </p:cNvPr>
            <p:cNvSpPr/>
            <p:nvPr/>
          </p:nvSpPr>
          <p:spPr>
            <a:xfrm>
              <a:off x="6442477" y="211636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5" name="Freeform: Shape 274">
              <a:extLst>
                <a:ext uri="{FF2B5EF4-FFF2-40B4-BE49-F238E27FC236}">
                  <a16:creationId xmlns:a16="http://schemas.microsoft.com/office/drawing/2014/main" id="{9DE236D0-FB19-E8C0-6994-1B6622BB5E63}"/>
                </a:ext>
              </a:extLst>
            </p:cNvPr>
            <p:cNvSpPr/>
            <p:nvPr/>
          </p:nvSpPr>
          <p:spPr>
            <a:xfrm>
              <a:off x="6393968" y="22941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6" name="Freeform: Shape 275">
              <a:extLst>
                <a:ext uri="{FF2B5EF4-FFF2-40B4-BE49-F238E27FC236}">
                  <a16:creationId xmlns:a16="http://schemas.microsoft.com/office/drawing/2014/main" id="{882DF3A9-5EAE-96B5-D54C-89F5CB3058E9}"/>
                </a:ext>
              </a:extLst>
            </p:cNvPr>
            <p:cNvSpPr/>
            <p:nvPr/>
          </p:nvSpPr>
          <p:spPr>
            <a:xfrm>
              <a:off x="6393968" y="25205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7" name="Freeform: Shape 276">
              <a:extLst>
                <a:ext uri="{FF2B5EF4-FFF2-40B4-BE49-F238E27FC236}">
                  <a16:creationId xmlns:a16="http://schemas.microsoft.com/office/drawing/2014/main" id="{CBD7657F-32B8-CC1B-B805-4F230BB46BDB}"/>
                </a:ext>
              </a:extLst>
            </p:cNvPr>
            <p:cNvSpPr/>
            <p:nvPr/>
          </p:nvSpPr>
          <p:spPr>
            <a:xfrm>
              <a:off x="6442477" y="25690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8" name="Freeform: Shape 277">
              <a:extLst>
                <a:ext uri="{FF2B5EF4-FFF2-40B4-BE49-F238E27FC236}">
                  <a16:creationId xmlns:a16="http://schemas.microsoft.com/office/drawing/2014/main" id="{B667D0CD-D5ED-2982-9435-182AC3071DB3}"/>
                </a:ext>
              </a:extLst>
            </p:cNvPr>
            <p:cNvSpPr/>
            <p:nvPr/>
          </p:nvSpPr>
          <p:spPr>
            <a:xfrm>
              <a:off x="6393968" y="27468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9" name="Freeform: Shape 278">
              <a:extLst>
                <a:ext uri="{FF2B5EF4-FFF2-40B4-BE49-F238E27FC236}">
                  <a16:creationId xmlns:a16="http://schemas.microsoft.com/office/drawing/2014/main" id="{43DB1ACC-C428-9F55-7FB5-8DD1A11F0C12}"/>
                </a:ext>
              </a:extLst>
            </p:cNvPr>
            <p:cNvSpPr/>
            <p:nvPr/>
          </p:nvSpPr>
          <p:spPr>
            <a:xfrm>
              <a:off x="6450558" y="280345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0" name="Freeform: Shape 279">
              <a:extLst>
                <a:ext uri="{FF2B5EF4-FFF2-40B4-BE49-F238E27FC236}">
                  <a16:creationId xmlns:a16="http://schemas.microsoft.com/office/drawing/2014/main" id="{3B9E70D7-9E6A-F05C-2A6E-0C2CEE283AF0}"/>
                </a:ext>
              </a:extLst>
            </p:cNvPr>
            <p:cNvSpPr/>
            <p:nvPr/>
          </p:nvSpPr>
          <p:spPr>
            <a:xfrm>
              <a:off x="6450558" y="280345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1" name="Freeform: Shape 280">
              <a:extLst>
                <a:ext uri="{FF2B5EF4-FFF2-40B4-BE49-F238E27FC236}">
                  <a16:creationId xmlns:a16="http://schemas.microsoft.com/office/drawing/2014/main" id="{154600BB-5B32-6C15-6A15-2306BEF7D3F6}"/>
                </a:ext>
              </a:extLst>
            </p:cNvPr>
            <p:cNvSpPr/>
            <p:nvPr/>
          </p:nvSpPr>
          <p:spPr>
            <a:xfrm>
              <a:off x="6393968" y="297320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2" name="Freeform: Shape 281">
              <a:extLst>
                <a:ext uri="{FF2B5EF4-FFF2-40B4-BE49-F238E27FC236}">
                  <a16:creationId xmlns:a16="http://schemas.microsoft.com/office/drawing/2014/main" id="{F8E43A01-90A1-48D1-083F-C732623DE1D6}"/>
                </a:ext>
              </a:extLst>
            </p:cNvPr>
            <p:cNvSpPr/>
            <p:nvPr/>
          </p:nvSpPr>
          <p:spPr>
            <a:xfrm>
              <a:off x="6442477" y="3021712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3" name="Freeform: Shape 282">
              <a:extLst>
                <a:ext uri="{FF2B5EF4-FFF2-40B4-BE49-F238E27FC236}">
                  <a16:creationId xmlns:a16="http://schemas.microsoft.com/office/drawing/2014/main" id="{59B1E1B3-A036-7E93-42CE-F297911B2A8D}"/>
                </a:ext>
              </a:extLst>
            </p:cNvPr>
            <p:cNvSpPr/>
            <p:nvPr/>
          </p:nvSpPr>
          <p:spPr>
            <a:xfrm>
              <a:off x="6393968" y="319954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4" name="Freeform: Shape 283">
              <a:extLst>
                <a:ext uri="{FF2B5EF4-FFF2-40B4-BE49-F238E27FC236}">
                  <a16:creationId xmlns:a16="http://schemas.microsoft.com/office/drawing/2014/main" id="{DB4B73A6-1527-52EB-62B2-520D902178C7}"/>
                </a:ext>
              </a:extLst>
            </p:cNvPr>
            <p:cNvSpPr/>
            <p:nvPr/>
          </p:nvSpPr>
          <p:spPr>
            <a:xfrm>
              <a:off x="6393968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5" name="Freeform: Shape 284">
              <a:extLst>
                <a:ext uri="{FF2B5EF4-FFF2-40B4-BE49-F238E27FC236}">
                  <a16:creationId xmlns:a16="http://schemas.microsoft.com/office/drawing/2014/main" id="{7D95F857-00F4-6202-9CBC-E472C9A75FAE}"/>
                </a:ext>
              </a:extLst>
            </p:cNvPr>
            <p:cNvSpPr/>
            <p:nvPr/>
          </p:nvSpPr>
          <p:spPr>
            <a:xfrm>
              <a:off x="6442477" y="347438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6" name="Freeform: Shape 285">
              <a:extLst>
                <a:ext uri="{FF2B5EF4-FFF2-40B4-BE49-F238E27FC236}">
                  <a16:creationId xmlns:a16="http://schemas.microsoft.com/office/drawing/2014/main" id="{0DAFE8F4-313C-4986-3BE8-87C742FC1868}"/>
                </a:ext>
              </a:extLst>
            </p:cNvPr>
            <p:cNvSpPr/>
            <p:nvPr/>
          </p:nvSpPr>
          <p:spPr>
            <a:xfrm>
              <a:off x="6393968" y="365221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7" name="Freeform: Shape 286">
              <a:extLst>
                <a:ext uri="{FF2B5EF4-FFF2-40B4-BE49-F238E27FC236}">
                  <a16:creationId xmlns:a16="http://schemas.microsoft.com/office/drawing/2014/main" id="{5985D417-6F6D-1F32-A173-55B43AB27635}"/>
                </a:ext>
              </a:extLst>
            </p:cNvPr>
            <p:cNvSpPr/>
            <p:nvPr/>
          </p:nvSpPr>
          <p:spPr>
            <a:xfrm>
              <a:off x="6620331" y="161518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8" name="Freeform: Shape 287">
              <a:extLst>
                <a:ext uri="{FF2B5EF4-FFF2-40B4-BE49-F238E27FC236}">
                  <a16:creationId xmlns:a16="http://schemas.microsoft.com/office/drawing/2014/main" id="{6E296256-01CE-50BD-5821-D632E58EF77A}"/>
                </a:ext>
              </a:extLst>
            </p:cNvPr>
            <p:cNvSpPr/>
            <p:nvPr/>
          </p:nvSpPr>
          <p:spPr>
            <a:xfrm>
              <a:off x="6620331" y="18415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9" name="Freeform: Shape 288">
              <a:extLst>
                <a:ext uri="{FF2B5EF4-FFF2-40B4-BE49-F238E27FC236}">
                  <a16:creationId xmlns:a16="http://schemas.microsoft.com/office/drawing/2014/main" id="{1BB8E61F-950F-A0BC-546A-C7663E58B167}"/>
                </a:ext>
              </a:extLst>
            </p:cNvPr>
            <p:cNvSpPr/>
            <p:nvPr/>
          </p:nvSpPr>
          <p:spPr>
            <a:xfrm>
              <a:off x="6668840" y="18900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0" name="Freeform: Shape 289">
              <a:extLst>
                <a:ext uri="{FF2B5EF4-FFF2-40B4-BE49-F238E27FC236}">
                  <a16:creationId xmlns:a16="http://schemas.microsoft.com/office/drawing/2014/main" id="{59E891CD-F3A2-FC38-88CE-92934E9286C3}"/>
                </a:ext>
              </a:extLst>
            </p:cNvPr>
            <p:cNvSpPr/>
            <p:nvPr/>
          </p:nvSpPr>
          <p:spPr>
            <a:xfrm>
              <a:off x="6620331" y="206786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1" name="Freeform: Shape 290">
              <a:extLst>
                <a:ext uri="{FF2B5EF4-FFF2-40B4-BE49-F238E27FC236}">
                  <a16:creationId xmlns:a16="http://schemas.microsoft.com/office/drawing/2014/main" id="{457CA7D0-8B70-0D20-8962-5CD75C98709E}"/>
                </a:ext>
              </a:extLst>
            </p:cNvPr>
            <p:cNvSpPr/>
            <p:nvPr/>
          </p:nvSpPr>
          <p:spPr>
            <a:xfrm>
              <a:off x="6668840" y="211636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2" name="Freeform: Shape 291">
              <a:extLst>
                <a:ext uri="{FF2B5EF4-FFF2-40B4-BE49-F238E27FC236}">
                  <a16:creationId xmlns:a16="http://schemas.microsoft.com/office/drawing/2014/main" id="{3CC423C1-1FC6-9435-EBB5-B20D8663718D}"/>
                </a:ext>
              </a:extLst>
            </p:cNvPr>
            <p:cNvSpPr/>
            <p:nvPr/>
          </p:nvSpPr>
          <p:spPr>
            <a:xfrm>
              <a:off x="6620331" y="22941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3" name="Freeform: Shape 292">
              <a:extLst>
                <a:ext uri="{FF2B5EF4-FFF2-40B4-BE49-F238E27FC236}">
                  <a16:creationId xmlns:a16="http://schemas.microsoft.com/office/drawing/2014/main" id="{DC49CD01-4CC6-37F4-ABCB-AA5C8D5FCFFF}"/>
                </a:ext>
              </a:extLst>
            </p:cNvPr>
            <p:cNvSpPr/>
            <p:nvPr/>
          </p:nvSpPr>
          <p:spPr>
            <a:xfrm>
              <a:off x="6668840" y="23427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4" name="Freeform: Shape 293">
              <a:extLst>
                <a:ext uri="{FF2B5EF4-FFF2-40B4-BE49-F238E27FC236}">
                  <a16:creationId xmlns:a16="http://schemas.microsoft.com/office/drawing/2014/main" id="{753C77F0-6F01-D192-DD71-1DFBD8B22245}"/>
                </a:ext>
              </a:extLst>
            </p:cNvPr>
            <p:cNvSpPr/>
            <p:nvPr/>
          </p:nvSpPr>
          <p:spPr>
            <a:xfrm>
              <a:off x="6620331" y="25205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5" name="Freeform: Shape 294">
              <a:extLst>
                <a:ext uri="{FF2B5EF4-FFF2-40B4-BE49-F238E27FC236}">
                  <a16:creationId xmlns:a16="http://schemas.microsoft.com/office/drawing/2014/main" id="{86C7FEF4-6DFA-A03D-4898-3D28AC2847AB}"/>
                </a:ext>
              </a:extLst>
            </p:cNvPr>
            <p:cNvSpPr/>
            <p:nvPr/>
          </p:nvSpPr>
          <p:spPr>
            <a:xfrm>
              <a:off x="6620331" y="27468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6" name="Freeform: Shape 295">
              <a:extLst>
                <a:ext uri="{FF2B5EF4-FFF2-40B4-BE49-F238E27FC236}">
                  <a16:creationId xmlns:a16="http://schemas.microsoft.com/office/drawing/2014/main" id="{72223F75-E012-5C12-45E4-343B140B8816}"/>
                </a:ext>
              </a:extLst>
            </p:cNvPr>
            <p:cNvSpPr/>
            <p:nvPr/>
          </p:nvSpPr>
          <p:spPr>
            <a:xfrm>
              <a:off x="6676922" y="280345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7" name="Freeform: Shape 296">
              <a:extLst>
                <a:ext uri="{FF2B5EF4-FFF2-40B4-BE49-F238E27FC236}">
                  <a16:creationId xmlns:a16="http://schemas.microsoft.com/office/drawing/2014/main" id="{6EFCC20C-669E-604D-338D-D1E38D3A7B62}"/>
                </a:ext>
              </a:extLst>
            </p:cNvPr>
            <p:cNvSpPr/>
            <p:nvPr/>
          </p:nvSpPr>
          <p:spPr>
            <a:xfrm>
              <a:off x="6676922" y="280345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8" name="Freeform: Shape 297">
              <a:extLst>
                <a:ext uri="{FF2B5EF4-FFF2-40B4-BE49-F238E27FC236}">
                  <a16:creationId xmlns:a16="http://schemas.microsoft.com/office/drawing/2014/main" id="{43F66A59-A03A-687F-A6F3-E60A9C9C2B8B}"/>
                </a:ext>
              </a:extLst>
            </p:cNvPr>
            <p:cNvSpPr/>
            <p:nvPr/>
          </p:nvSpPr>
          <p:spPr>
            <a:xfrm>
              <a:off x="6620331" y="297320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9" name="Freeform: Shape 298">
              <a:extLst>
                <a:ext uri="{FF2B5EF4-FFF2-40B4-BE49-F238E27FC236}">
                  <a16:creationId xmlns:a16="http://schemas.microsoft.com/office/drawing/2014/main" id="{6AA0C53E-68D7-98EF-99EE-77C961FADADB}"/>
                </a:ext>
              </a:extLst>
            </p:cNvPr>
            <p:cNvSpPr/>
            <p:nvPr/>
          </p:nvSpPr>
          <p:spPr>
            <a:xfrm>
              <a:off x="6676922" y="3029793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0" name="Freeform: Shape 299">
              <a:extLst>
                <a:ext uri="{FF2B5EF4-FFF2-40B4-BE49-F238E27FC236}">
                  <a16:creationId xmlns:a16="http://schemas.microsoft.com/office/drawing/2014/main" id="{8799B9FD-B464-8F1B-8BE0-502F2155F1CA}"/>
                </a:ext>
              </a:extLst>
            </p:cNvPr>
            <p:cNvSpPr/>
            <p:nvPr/>
          </p:nvSpPr>
          <p:spPr>
            <a:xfrm>
              <a:off x="6676922" y="3029793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1" name="Freeform: Shape 300">
              <a:extLst>
                <a:ext uri="{FF2B5EF4-FFF2-40B4-BE49-F238E27FC236}">
                  <a16:creationId xmlns:a16="http://schemas.microsoft.com/office/drawing/2014/main" id="{C6C6DF1A-89E7-184F-323F-810123D10A4D}"/>
                </a:ext>
              </a:extLst>
            </p:cNvPr>
            <p:cNvSpPr/>
            <p:nvPr/>
          </p:nvSpPr>
          <p:spPr>
            <a:xfrm>
              <a:off x="6620331" y="319954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2" name="Freeform: Shape 301">
              <a:extLst>
                <a:ext uri="{FF2B5EF4-FFF2-40B4-BE49-F238E27FC236}">
                  <a16:creationId xmlns:a16="http://schemas.microsoft.com/office/drawing/2014/main" id="{112D2C1C-2C9F-0296-F7D3-1FFA30342B6F}"/>
                </a:ext>
              </a:extLst>
            </p:cNvPr>
            <p:cNvSpPr/>
            <p:nvPr/>
          </p:nvSpPr>
          <p:spPr>
            <a:xfrm>
              <a:off x="6620331" y="3425882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3" name="Freeform: Shape 302">
              <a:extLst>
                <a:ext uri="{FF2B5EF4-FFF2-40B4-BE49-F238E27FC236}">
                  <a16:creationId xmlns:a16="http://schemas.microsoft.com/office/drawing/2014/main" id="{A44D0D98-6BEF-A8E1-7E59-47973DA7270D}"/>
                </a:ext>
              </a:extLst>
            </p:cNvPr>
            <p:cNvSpPr/>
            <p:nvPr/>
          </p:nvSpPr>
          <p:spPr>
            <a:xfrm>
              <a:off x="6676922" y="348246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4" name="Freeform: Shape 303">
              <a:extLst>
                <a:ext uri="{FF2B5EF4-FFF2-40B4-BE49-F238E27FC236}">
                  <a16:creationId xmlns:a16="http://schemas.microsoft.com/office/drawing/2014/main" id="{93ECAC2C-40AD-2AEC-97E8-6FCCDB2C4A4D}"/>
                </a:ext>
              </a:extLst>
            </p:cNvPr>
            <p:cNvSpPr/>
            <p:nvPr/>
          </p:nvSpPr>
          <p:spPr>
            <a:xfrm>
              <a:off x="6676922" y="348246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7" name="Freeform: Shape 306">
              <a:extLst>
                <a:ext uri="{FF2B5EF4-FFF2-40B4-BE49-F238E27FC236}">
                  <a16:creationId xmlns:a16="http://schemas.microsoft.com/office/drawing/2014/main" id="{829D2E6E-72D6-C433-EAA6-6D3D924A5DA4}"/>
                </a:ext>
              </a:extLst>
            </p:cNvPr>
            <p:cNvSpPr/>
            <p:nvPr/>
          </p:nvSpPr>
          <p:spPr>
            <a:xfrm>
              <a:off x="925740" y="413045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8" name="Freeform: Shape 307">
              <a:extLst>
                <a:ext uri="{FF2B5EF4-FFF2-40B4-BE49-F238E27FC236}">
                  <a16:creationId xmlns:a16="http://schemas.microsoft.com/office/drawing/2014/main" id="{3721099F-5804-982A-7A9F-F16B2FFDD600}"/>
                </a:ext>
              </a:extLst>
            </p:cNvPr>
            <p:cNvSpPr/>
            <p:nvPr/>
          </p:nvSpPr>
          <p:spPr>
            <a:xfrm>
              <a:off x="982331" y="4187035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9" name="Freeform: Shape 308">
              <a:extLst>
                <a:ext uri="{FF2B5EF4-FFF2-40B4-BE49-F238E27FC236}">
                  <a16:creationId xmlns:a16="http://schemas.microsoft.com/office/drawing/2014/main" id="{B7AEB4CB-AF80-B9AB-F039-4ECBC3E1978C}"/>
                </a:ext>
              </a:extLst>
            </p:cNvPr>
            <p:cNvSpPr/>
            <p:nvPr/>
          </p:nvSpPr>
          <p:spPr>
            <a:xfrm>
              <a:off x="982331" y="4187035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0" name="Freeform: Shape 309">
              <a:extLst>
                <a:ext uri="{FF2B5EF4-FFF2-40B4-BE49-F238E27FC236}">
                  <a16:creationId xmlns:a16="http://schemas.microsoft.com/office/drawing/2014/main" id="{5D1CC948-9523-C316-3D09-2CAC7835C615}"/>
                </a:ext>
              </a:extLst>
            </p:cNvPr>
            <p:cNvSpPr/>
            <p:nvPr/>
          </p:nvSpPr>
          <p:spPr>
            <a:xfrm>
              <a:off x="925740" y="435678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1" name="Freeform: Shape 310">
              <a:extLst>
                <a:ext uri="{FF2B5EF4-FFF2-40B4-BE49-F238E27FC236}">
                  <a16:creationId xmlns:a16="http://schemas.microsoft.com/office/drawing/2014/main" id="{42169BD5-324C-9662-0AFF-D2BD0D63500A}"/>
                </a:ext>
              </a:extLst>
            </p:cNvPr>
            <p:cNvSpPr/>
            <p:nvPr/>
          </p:nvSpPr>
          <p:spPr>
            <a:xfrm>
              <a:off x="974249" y="440529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2" name="Freeform: Shape 311">
              <a:extLst>
                <a:ext uri="{FF2B5EF4-FFF2-40B4-BE49-F238E27FC236}">
                  <a16:creationId xmlns:a16="http://schemas.microsoft.com/office/drawing/2014/main" id="{079DF338-3532-4682-724A-57FBD4A462CB}"/>
                </a:ext>
              </a:extLst>
            </p:cNvPr>
            <p:cNvSpPr/>
            <p:nvPr/>
          </p:nvSpPr>
          <p:spPr>
            <a:xfrm>
              <a:off x="925740" y="458312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3" name="Freeform: Shape 312">
              <a:extLst>
                <a:ext uri="{FF2B5EF4-FFF2-40B4-BE49-F238E27FC236}">
                  <a16:creationId xmlns:a16="http://schemas.microsoft.com/office/drawing/2014/main" id="{EB649F0A-A8C5-D127-002D-CECB45148F1E}"/>
                </a:ext>
              </a:extLst>
            </p:cNvPr>
            <p:cNvSpPr/>
            <p:nvPr/>
          </p:nvSpPr>
          <p:spPr>
            <a:xfrm>
              <a:off x="974249" y="463162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4" name="Freeform: Shape 313">
              <a:extLst>
                <a:ext uri="{FF2B5EF4-FFF2-40B4-BE49-F238E27FC236}">
                  <a16:creationId xmlns:a16="http://schemas.microsoft.com/office/drawing/2014/main" id="{04C81317-3FE1-E2AE-8A8C-9DD17F75B1EF}"/>
                </a:ext>
              </a:extLst>
            </p:cNvPr>
            <p:cNvSpPr/>
            <p:nvPr/>
          </p:nvSpPr>
          <p:spPr>
            <a:xfrm>
              <a:off x="925740" y="4809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5" name="Freeform: Shape 314">
              <a:extLst>
                <a:ext uri="{FF2B5EF4-FFF2-40B4-BE49-F238E27FC236}">
                  <a16:creationId xmlns:a16="http://schemas.microsoft.com/office/drawing/2014/main" id="{1A2FED07-36DB-396E-C4DE-AA7A59A41E07}"/>
                </a:ext>
              </a:extLst>
            </p:cNvPr>
            <p:cNvSpPr/>
            <p:nvPr/>
          </p:nvSpPr>
          <p:spPr>
            <a:xfrm>
              <a:off x="925740" y="503579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6" name="Freeform: Shape 315">
              <a:extLst>
                <a:ext uri="{FF2B5EF4-FFF2-40B4-BE49-F238E27FC236}">
                  <a16:creationId xmlns:a16="http://schemas.microsoft.com/office/drawing/2014/main" id="{61B107FA-42A5-587D-6819-03601DD68606}"/>
                </a:ext>
              </a:extLst>
            </p:cNvPr>
            <p:cNvSpPr/>
            <p:nvPr/>
          </p:nvSpPr>
          <p:spPr>
            <a:xfrm>
              <a:off x="974249" y="508430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7" name="Freeform: Shape 316">
              <a:extLst>
                <a:ext uri="{FF2B5EF4-FFF2-40B4-BE49-F238E27FC236}">
                  <a16:creationId xmlns:a16="http://schemas.microsoft.com/office/drawing/2014/main" id="{59395A02-36F6-E916-508C-D2056A9B294F}"/>
                </a:ext>
              </a:extLst>
            </p:cNvPr>
            <p:cNvSpPr/>
            <p:nvPr/>
          </p:nvSpPr>
          <p:spPr>
            <a:xfrm>
              <a:off x="925740" y="526213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8" name="Freeform: Shape 317">
              <a:extLst>
                <a:ext uri="{FF2B5EF4-FFF2-40B4-BE49-F238E27FC236}">
                  <a16:creationId xmlns:a16="http://schemas.microsoft.com/office/drawing/2014/main" id="{45751B29-745D-CD17-9BC0-8C69ABDAE4E4}"/>
                </a:ext>
              </a:extLst>
            </p:cNvPr>
            <p:cNvSpPr/>
            <p:nvPr/>
          </p:nvSpPr>
          <p:spPr>
            <a:xfrm>
              <a:off x="974249" y="531063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9" name="Freeform: Shape 318">
              <a:extLst>
                <a:ext uri="{FF2B5EF4-FFF2-40B4-BE49-F238E27FC236}">
                  <a16:creationId xmlns:a16="http://schemas.microsoft.com/office/drawing/2014/main" id="{804FCE3A-4F3C-5FA6-29BB-AAE499795C90}"/>
                </a:ext>
              </a:extLst>
            </p:cNvPr>
            <p:cNvSpPr/>
            <p:nvPr/>
          </p:nvSpPr>
          <p:spPr>
            <a:xfrm>
              <a:off x="925740" y="548847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0" name="Freeform: Shape 319">
              <a:extLst>
                <a:ext uri="{FF2B5EF4-FFF2-40B4-BE49-F238E27FC236}">
                  <a16:creationId xmlns:a16="http://schemas.microsoft.com/office/drawing/2014/main" id="{EF89C741-7E6E-A176-9677-0FD202E35AC1}"/>
                </a:ext>
              </a:extLst>
            </p:cNvPr>
            <p:cNvSpPr/>
            <p:nvPr/>
          </p:nvSpPr>
          <p:spPr>
            <a:xfrm>
              <a:off x="974249" y="553697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1" name="Freeform: Shape 320">
              <a:extLst>
                <a:ext uri="{FF2B5EF4-FFF2-40B4-BE49-F238E27FC236}">
                  <a16:creationId xmlns:a16="http://schemas.microsoft.com/office/drawing/2014/main" id="{D6DD6489-0941-CC85-D38B-214A656B02C8}"/>
                </a:ext>
              </a:extLst>
            </p:cNvPr>
            <p:cNvSpPr/>
            <p:nvPr/>
          </p:nvSpPr>
          <p:spPr>
            <a:xfrm>
              <a:off x="1152103" y="413045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2" name="Freeform: Shape 321">
              <a:extLst>
                <a:ext uri="{FF2B5EF4-FFF2-40B4-BE49-F238E27FC236}">
                  <a16:creationId xmlns:a16="http://schemas.microsoft.com/office/drawing/2014/main" id="{EFBC0E2F-3477-6FF1-A1C7-1FA4AE2116DC}"/>
                </a:ext>
              </a:extLst>
            </p:cNvPr>
            <p:cNvSpPr/>
            <p:nvPr/>
          </p:nvSpPr>
          <p:spPr>
            <a:xfrm>
              <a:off x="1200612" y="417895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3" name="Freeform: Shape 322">
              <a:extLst>
                <a:ext uri="{FF2B5EF4-FFF2-40B4-BE49-F238E27FC236}">
                  <a16:creationId xmlns:a16="http://schemas.microsoft.com/office/drawing/2014/main" id="{A2CE8A97-A9F7-6514-E419-9F8FCB068D6D}"/>
                </a:ext>
              </a:extLst>
            </p:cNvPr>
            <p:cNvSpPr/>
            <p:nvPr/>
          </p:nvSpPr>
          <p:spPr>
            <a:xfrm>
              <a:off x="1152103" y="435678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4" name="Freeform: Shape 323">
              <a:extLst>
                <a:ext uri="{FF2B5EF4-FFF2-40B4-BE49-F238E27FC236}">
                  <a16:creationId xmlns:a16="http://schemas.microsoft.com/office/drawing/2014/main" id="{D88C75C8-0EB0-D0EC-01B0-D70C74BFCAA3}"/>
                </a:ext>
              </a:extLst>
            </p:cNvPr>
            <p:cNvSpPr/>
            <p:nvPr/>
          </p:nvSpPr>
          <p:spPr>
            <a:xfrm>
              <a:off x="1200612" y="440529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5" name="Freeform: Shape 324">
              <a:extLst>
                <a:ext uri="{FF2B5EF4-FFF2-40B4-BE49-F238E27FC236}">
                  <a16:creationId xmlns:a16="http://schemas.microsoft.com/office/drawing/2014/main" id="{081C1142-A776-A877-7015-5A773DA82DC6}"/>
                </a:ext>
              </a:extLst>
            </p:cNvPr>
            <p:cNvSpPr/>
            <p:nvPr/>
          </p:nvSpPr>
          <p:spPr>
            <a:xfrm>
              <a:off x="1152103" y="458312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6" name="Freeform: Shape 325">
              <a:extLst>
                <a:ext uri="{FF2B5EF4-FFF2-40B4-BE49-F238E27FC236}">
                  <a16:creationId xmlns:a16="http://schemas.microsoft.com/office/drawing/2014/main" id="{F60BB783-DE10-264F-86FB-05D3AC15AF5E}"/>
                </a:ext>
              </a:extLst>
            </p:cNvPr>
            <p:cNvSpPr/>
            <p:nvPr/>
          </p:nvSpPr>
          <p:spPr>
            <a:xfrm>
              <a:off x="1152103" y="4809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7" name="Freeform: Shape 326">
              <a:extLst>
                <a:ext uri="{FF2B5EF4-FFF2-40B4-BE49-F238E27FC236}">
                  <a16:creationId xmlns:a16="http://schemas.microsoft.com/office/drawing/2014/main" id="{8D18B387-3B7A-B33F-4CFC-381D782F4A69}"/>
                </a:ext>
              </a:extLst>
            </p:cNvPr>
            <p:cNvSpPr/>
            <p:nvPr/>
          </p:nvSpPr>
          <p:spPr>
            <a:xfrm>
              <a:off x="1200612" y="485796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8" name="Freeform: Shape 327">
              <a:extLst>
                <a:ext uri="{FF2B5EF4-FFF2-40B4-BE49-F238E27FC236}">
                  <a16:creationId xmlns:a16="http://schemas.microsoft.com/office/drawing/2014/main" id="{883810EF-5038-4156-6933-236AE2A9CD1E}"/>
                </a:ext>
              </a:extLst>
            </p:cNvPr>
            <p:cNvSpPr/>
            <p:nvPr/>
          </p:nvSpPr>
          <p:spPr>
            <a:xfrm>
              <a:off x="1152103" y="503579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9" name="Freeform: Shape 328">
              <a:extLst>
                <a:ext uri="{FF2B5EF4-FFF2-40B4-BE49-F238E27FC236}">
                  <a16:creationId xmlns:a16="http://schemas.microsoft.com/office/drawing/2014/main" id="{EDC9A527-9CC9-1987-00E3-0E4E541AA2C0}"/>
                </a:ext>
              </a:extLst>
            </p:cNvPr>
            <p:cNvSpPr/>
            <p:nvPr/>
          </p:nvSpPr>
          <p:spPr>
            <a:xfrm>
              <a:off x="1208694" y="509238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0" name="Freeform: Shape 329">
              <a:extLst>
                <a:ext uri="{FF2B5EF4-FFF2-40B4-BE49-F238E27FC236}">
                  <a16:creationId xmlns:a16="http://schemas.microsoft.com/office/drawing/2014/main" id="{4D92E71D-7429-2697-344F-E6AF9465F9E4}"/>
                </a:ext>
              </a:extLst>
            </p:cNvPr>
            <p:cNvSpPr/>
            <p:nvPr/>
          </p:nvSpPr>
          <p:spPr>
            <a:xfrm>
              <a:off x="1208694" y="509238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1" name="Freeform: Shape 330">
              <a:extLst>
                <a:ext uri="{FF2B5EF4-FFF2-40B4-BE49-F238E27FC236}">
                  <a16:creationId xmlns:a16="http://schemas.microsoft.com/office/drawing/2014/main" id="{01FD2980-5191-FE9D-847A-A653E0FCA658}"/>
                </a:ext>
              </a:extLst>
            </p:cNvPr>
            <p:cNvSpPr/>
            <p:nvPr/>
          </p:nvSpPr>
          <p:spPr>
            <a:xfrm>
              <a:off x="1152103" y="526213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2" name="Freeform: Shape 331">
              <a:extLst>
                <a:ext uri="{FF2B5EF4-FFF2-40B4-BE49-F238E27FC236}">
                  <a16:creationId xmlns:a16="http://schemas.microsoft.com/office/drawing/2014/main" id="{3BBBC647-C750-A4B0-E321-C3DE5B2502AF}"/>
                </a:ext>
              </a:extLst>
            </p:cNvPr>
            <p:cNvSpPr/>
            <p:nvPr/>
          </p:nvSpPr>
          <p:spPr>
            <a:xfrm>
              <a:off x="1208694" y="531871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3" name="Freeform: Shape 332">
              <a:extLst>
                <a:ext uri="{FF2B5EF4-FFF2-40B4-BE49-F238E27FC236}">
                  <a16:creationId xmlns:a16="http://schemas.microsoft.com/office/drawing/2014/main" id="{BFD2A13B-AF7C-DB60-A6E1-E7961D925CE9}"/>
                </a:ext>
              </a:extLst>
            </p:cNvPr>
            <p:cNvSpPr/>
            <p:nvPr/>
          </p:nvSpPr>
          <p:spPr>
            <a:xfrm>
              <a:off x="1208694" y="531871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4" name="Freeform: Shape 333">
              <a:extLst>
                <a:ext uri="{FF2B5EF4-FFF2-40B4-BE49-F238E27FC236}">
                  <a16:creationId xmlns:a16="http://schemas.microsoft.com/office/drawing/2014/main" id="{03B9C182-F363-3C09-8FB3-BB2DD692EC39}"/>
                </a:ext>
              </a:extLst>
            </p:cNvPr>
            <p:cNvSpPr/>
            <p:nvPr/>
          </p:nvSpPr>
          <p:spPr>
            <a:xfrm>
              <a:off x="1152103" y="548847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5" name="Freeform: Shape 334">
              <a:extLst>
                <a:ext uri="{FF2B5EF4-FFF2-40B4-BE49-F238E27FC236}">
                  <a16:creationId xmlns:a16="http://schemas.microsoft.com/office/drawing/2014/main" id="{05629D82-337F-028C-584F-FA69087E10CA}"/>
                </a:ext>
              </a:extLst>
            </p:cNvPr>
            <p:cNvSpPr/>
            <p:nvPr/>
          </p:nvSpPr>
          <p:spPr>
            <a:xfrm>
              <a:off x="1152103" y="571480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6" name="Freeform: Shape 335">
              <a:extLst>
                <a:ext uri="{FF2B5EF4-FFF2-40B4-BE49-F238E27FC236}">
                  <a16:creationId xmlns:a16="http://schemas.microsoft.com/office/drawing/2014/main" id="{F734CEAF-17F8-FCF1-3D6F-27DB936EC2C0}"/>
                </a:ext>
              </a:extLst>
            </p:cNvPr>
            <p:cNvSpPr/>
            <p:nvPr/>
          </p:nvSpPr>
          <p:spPr>
            <a:xfrm>
              <a:off x="1208694" y="577139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7" name="Freeform: Shape 336">
              <a:extLst>
                <a:ext uri="{FF2B5EF4-FFF2-40B4-BE49-F238E27FC236}">
                  <a16:creationId xmlns:a16="http://schemas.microsoft.com/office/drawing/2014/main" id="{C39AC1EA-7685-9296-83D6-D8D0157A2A62}"/>
                </a:ext>
              </a:extLst>
            </p:cNvPr>
            <p:cNvSpPr/>
            <p:nvPr/>
          </p:nvSpPr>
          <p:spPr>
            <a:xfrm>
              <a:off x="1208694" y="577139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8" name="Freeform: Shape 337">
              <a:extLst>
                <a:ext uri="{FF2B5EF4-FFF2-40B4-BE49-F238E27FC236}">
                  <a16:creationId xmlns:a16="http://schemas.microsoft.com/office/drawing/2014/main" id="{8390E3B8-4BF7-F9B5-CB6D-6717380F6AF5}"/>
                </a:ext>
              </a:extLst>
            </p:cNvPr>
            <p:cNvSpPr/>
            <p:nvPr/>
          </p:nvSpPr>
          <p:spPr>
            <a:xfrm>
              <a:off x="1378467" y="548847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9" name="Freeform: Shape 338">
              <a:extLst>
                <a:ext uri="{FF2B5EF4-FFF2-40B4-BE49-F238E27FC236}">
                  <a16:creationId xmlns:a16="http://schemas.microsoft.com/office/drawing/2014/main" id="{6D746CDB-F815-F1F3-1F89-928D6676DA33}"/>
                </a:ext>
              </a:extLst>
            </p:cNvPr>
            <p:cNvSpPr/>
            <p:nvPr/>
          </p:nvSpPr>
          <p:spPr>
            <a:xfrm>
              <a:off x="1378467" y="571480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0" name="Freeform: Shape 339">
              <a:extLst>
                <a:ext uri="{FF2B5EF4-FFF2-40B4-BE49-F238E27FC236}">
                  <a16:creationId xmlns:a16="http://schemas.microsoft.com/office/drawing/2014/main" id="{DE7B8F99-A2AF-E26E-4A00-BFB589D0E1D0}"/>
                </a:ext>
              </a:extLst>
            </p:cNvPr>
            <p:cNvSpPr/>
            <p:nvPr/>
          </p:nvSpPr>
          <p:spPr>
            <a:xfrm>
              <a:off x="1378467" y="59411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1" name="Freeform: Shape 340">
              <a:extLst>
                <a:ext uri="{FF2B5EF4-FFF2-40B4-BE49-F238E27FC236}">
                  <a16:creationId xmlns:a16="http://schemas.microsoft.com/office/drawing/2014/main" id="{2A80719B-CC28-FB09-72BA-4113F93D0DC4}"/>
                </a:ext>
              </a:extLst>
            </p:cNvPr>
            <p:cNvSpPr/>
            <p:nvPr/>
          </p:nvSpPr>
          <p:spPr>
            <a:xfrm>
              <a:off x="1435058" y="599772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2" name="Freeform: Shape 341">
              <a:extLst>
                <a:ext uri="{FF2B5EF4-FFF2-40B4-BE49-F238E27FC236}">
                  <a16:creationId xmlns:a16="http://schemas.microsoft.com/office/drawing/2014/main" id="{A613822E-C052-C093-C375-745E30A58D8A}"/>
                </a:ext>
              </a:extLst>
            </p:cNvPr>
            <p:cNvSpPr/>
            <p:nvPr/>
          </p:nvSpPr>
          <p:spPr>
            <a:xfrm>
              <a:off x="1435058" y="599772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3" name="Freeform: Shape 342">
              <a:extLst>
                <a:ext uri="{FF2B5EF4-FFF2-40B4-BE49-F238E27FC236}">
                  <a16:creationId xmlns:a16="http://schemas.microsoft.com/office/drawing/2014/main" id="{C04E6AA2-A2D7-301A-1E7B-975427DC92C2}"/>
                </a:ext>
              </a:extLst>
            </p:cNvPr>
            <p:cNvSpPr/>
            <p:nvPr/>
          </p:nvSpPr>
          <p:spPr>
            <a:xfrm>
              <a:off x="1604831" y="571480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4" name="Freeform: Shape 343">
              <a:extLst>
                <a:ext uri="{FF2B5EF4-FFF2-40B4-BE49-F238E27FC236}">
                  <a16:creationId xmlns:a16="http://schemas.microsoft.com/office/drawing/2014/main" id="{B805C20C-AAED-0A05-E473-DD8B340E5D93}"/>
                </a:ext>
              </a:extLst>
            </p:cNvPr>
            <p:cNvSpPr/>
            <p:nvPr/>
          </p:nvSpPr>
          <p:spPr>
            <a:xfrm>
              <a:off x="1661422" y="577139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5" name="Freeform: Shape 344">
              <a:extLst>
                <a:ext uri="{FF2B5EF4-FFF2-40B4-BE49-F238E27FC236}">
                  <a16:creationId xmlns:a16="http://schemas.microsoft.com/office/drawing/2014/main" id="{CAF02DAE-C5CF-EB0C-DAD1-8B7CD4410AB3}"/>
                </a:ext>
              </a:extLst>
            </p:cNvPr>
            <p:cNvSpPr/>
            <p:nvPr/>
          </p:nvSpPr>
          <p:spPr>
            <a:xfrm>
              <a:off x="1661422" y="577139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6" name="Freeform: Shape 345">
              <a:extLst>
                <a:ext uri="{FF2B5EF4-FFF2-40B4-BE49-F238E27FC236}">
                  <a16:creationId xmlns:a16="http://schemas.microsoft.com/office/drawing/2014/main" id="{0A194275-37DD-074E-3E3B-3B736337F633}"/>
                </a:ext>
              </a:extLst>
            </p:cNvPr>
            <p:cNvSpPr/>
            <p:nvPr/>
          </p:nvSpPr>
          <p:spPr>
            <a:xfrm>
              <a:off x="1604831" y="59411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7" name="Freeform: Shape 346">
              <a:extLst>
                <a:ext uri="{FF2B5EF4-FFF2-40B4-BE49-F238E27FC236}">
                  <a16:creationId xmlns:a16="http://schemas.microsoft.com/office/drawing/2014/main" id="{3976FA53-C487-6FD0-A4AE-EF42EF68DF74}"/>
                </a:ext>
              </a:extLst>
            </p:cNvPr>
            <p:cNvSpPr/>
            <p:nvPr/>
          </p:nvSpPr>
          <p:spPr>
            <a:xfrm>
              <a:off x="1653340" y="598964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8" name="Freeform: Shape 347">
              <a:extLst>
                <a:ext uri="{FF2B5EF4-FFF2-40B4-BE49-F238E27FC236}">
                  <a16:creationId xmlns:a16="http://schemas.microsoft.com/office/drawing/2014/main" id="{114BDC52-A09D-94B3-BD77-2D7A6C292C11}"/>
                </a:ext>
              </a:extLst>
            </p:cNvPr>
            <p:cNvSpPr/>
            <p:nvPr/>
          </p:nvSpPr>
          <p:spPr>
            <a:xfrm>
              <a:off x="1604831" y="61674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9" name="Freeform: Shape 348">
              <a:extLst>
                <a:ext uri="{FF2B5EF4-FFF2-40B4-BE49-F238E27FC236}">
                  <a16:creationId xmlns:a16="http://schemas.microsoft.com/office/drawing/2014/main" id="{ABE0DF69-8955-9648-BE8B-78FEC5116207}"/>
                </a:ext>
              </a:extLst>
            </p:cNvPr>
            <p:cNvSpPr/>
            <p:nvPr/>
          </p:nvSpPr>
          <p:spPr>
            <a:xfrm>
              <a:off x="1653340" y="621598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0" name="Freeform: Shape 349">
              <a:extLst>
                <a:ext uri="{FF2B5EF4-FFF2-40B4-BE49-F238E27FC236}">
                  <a16:creationId xmlns:a16="http://schemas.microsoft.com/office/drawing/2014/main" id="{597DB563-D90E-38B0-AB00-2A78C816A869}"/>
                </a:ext>
              </a:extLst>
            </p:cNvPr>
            <p:cNvSpPr/>
            <p:nvPr/>
          </p:nvSpPr>
          <p:spPr>
            <a:xfrm>
              <a:off x="1831194" y="571480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1" name="Freeform: Shape 350">
              <a:extLst>
                <a:ext uri="{FF2B5EF4-FFF2-40B4-BE49-F238E27FC236}">
                  <a16:creationId xmlns:a16="http://schemas.microsoft.com/office/drawing/2014/main" id="{0A19CD88-30C4-F6C1-1942-019C13F4554B}"/>
                </a:ext>
              </a:extLst>
            </p:cNvPr>
            <p:cNvSpPr/>
            <p:nvPr/>
          </p:nvSpPr>
          <p:spPr>
            <a:xfrm>
              <a:off x="1831194" y="59411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2" name="Freeform: Shape 351">
              <a:extLst>
                <a:ext uri="{FF2B5EF4-FFF2-40B4-BE49-F238E27FC236}">
                  <a16:creationId xmlns:a16="http://schemas.microsoft.com/office/drawing/2014/main" id="{3B7BBF1B-F33B-C58A-7EAC-00AF136FF88C}"/>
                </a:ext>
              </a:extLst>
            </p:cNvPr>
            <p:cNvSpPr/>
            <p:nvPr/>
          </p:nvSpPr>
          <p:spPr>
            <a:xfrm>
              <a:off x="1887785" y="599772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3" name="Freeform: Shape 352">
              <a:extLst>
                <a:ext uri="{FF2B5EF4-FFF2-40B4-BE49-F238E27FC236}">
                  <a16:creationId xmlns:a16="http://schemas.microsoft.com/office/drawing/2014/main" id="{6D507F32-7650-0C8D-71F2-59FB2861EB16}"/>
                </a:ext>
              </a:extLst>
            </p:cNvPr>
            <p:cNvSpPr/>
            <p:nvPr/>
          </p:nvSpPr>
          <p:spPr>
            <a:xfrm>
              <a:off x="1887785" y="599772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4" name="Freeform: Shape 353">
              <a:extLst>
                <a:ext uri="{FF2B5EF4-FFF2-40B4-BE49-F238E27FC236}">
                  <a16:creationId xmlns:a16="http://schemas.microsoft.com/office/drawing/2014/main" id="{4B8ACD2F-5211-00DD-6C88-E79CC473B39D}"/>
                </a:ext>
              </a:extLst>
            </p:cNvPr>
            <p:cNvSpPr/>
            <p:nvPr/>
          </p:nvSpPr>
          <p:spPr>
            <a:xfrm>
              <a:off x="1831194" y="61674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5" name="Freeform: Shape 354">
              <a:extLst>
                <a:ext uri="{FF2B5EF4-FFF2-40B4-BE49-F238E27FC236}">
                  <a16:creationId xmlns:a16="http://schemas.microsoft.com/office/drawing/2014/main" id="{587659BD-7E05-72AF-9AE6-4E9EE7DCD5EA}"/>
                </a:ext>
              </a:extLst>
            </p:cNvPr>
            <p:cNvSpPr/>
            <p:nvPr/>
          </p:nvSpPr>
          <p:spPr>
            <a:xfrm>
              <a:off x="1887785" y="622406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6" name="Freeform: Shape 355">
              <a:extLst>
                <a:ext uri="{FF2B5EF4-FFF2-40B4-BE49-F238E27FC236}">
                  <a16:creationId xmlns:a16="http://schemas.microsoft.com/office/drawing/2014/main" id="{C1395485-5F05-D6F6-F86C-2DF512DC161A}"/>
                </a:ext>
              </a:extLst>
            </p:cNvPr>
            <p:cNvSpPr/>
            <p:nvPr/>
          </p:nvSpPr>
          <p:spPr>
            <a:xfrm>
              <a:off x="1887785" y="622406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7" name="Freeform: Shape 356">
              <a:extLst>
                <a:ext uri="{FF2B5EF4-FFF2-40B4-BE49-F238E27FC236}">
                  <a16:creationId xmlns:a16="http://schemas.microsoft.com/office/drawing/2014/main" id="{B88DA9A3-8179-C065-EB35-85C366E6B1A7}"/>
                </a:ext>
              </a:extLst>
            </p:cNvPr>
            <p:cNvSpPr/>
            <p:nvPr/>
          </p:nvSpPr>
          <p:spPr>
            <a:xfrm>
              <a:off x="2057558" y="548847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8" name="Freeform: Shape 357">
              <a:extLst>
                <a:ext uri="{FF2B5EF4-FFF2-40B4-BE49-F238E27FC236}">
                  <a16:creationId xmlns:a16="http://schemas.microsoft.com/office/drawing/2014/main" id="{2B458580-9783-A2F3-EE6C-23E4492B348D}"/>
                </a:ext>
              </a:extLst>
            </p:cNvPr>
            <p:cNvSpPr/>
            <p:nvPr/>
          </p:nvSpPr>
          <p:spPr>
            <a:xfrm>
              <a:off x="2114149" y="554505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9" name="Freeform: Shape 358">
              <a:extLst>
                <a:ext uri="{FF2B5EF4-FFF2-40B4-BE49-F238E27FC236}">
                  <a16:creationId xmlns:a16="http://schemas.microsoft.com/office/drawing/2014/main" id="{66C940C9-EC62-B74B-420E-9DB92DD15EE0}"/>
                </a:ext>
              </a:extLst>
            </p:cNvPr>
            <p:cNvSpPr/>
            <p:nvPr/>
          </p:nvSpPr>
          <p:spPr>
            <a:xfrm>
              <a:off x="2114149" y="554505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0" name="Freeform: Shape 359">
              <a:extLst>
                <a:ext uri="{FF2B5EF4-FFF2-40B4-BE49-F238E27FC236}">
                  <a16:creationId xmlns:a16="http://schemas.microsoft.com/office/drawing/2014/main" id="{AE63C004-E5CD-C90D-BF99-48E8E705A2A9}"/>
                </a:ext>
              </a:extLst>
            </p:cNvPr>
            <p:cNvSpPr/>
            <p:nvPr/>
          </p:nvSpPr>
          <p:spPr>
            <a:xfrm>
              <a:off x="2057558" y="571480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1" name="Freeform: Shape 360">
              <a:extLst>
                <a:ext uri="{FF2B5EF4-FFF2-40B4-BE49-F238E27FC236}">
                  <a16:creationId xmlns:a16="http://schemas.microsoft.com/office/drawing/2014/main" id="{0B79FA91-2D51-C479-F6CF-14E03C11BDC4}"/>
                </a:ext>
              </a:extLst>
            </p:cNvPr>
            <p:cNvSpPr/>
            <p:nvPr/>
          </p:nvSpPr>
          <p:spPr>
            <a:xfrm>
              <a:off x="2114149" y="577139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2" name="Freeform: Shape 361">
              <a:extLst>
                <a:ext uri="{FF2B5EF4-FFF2-40B4-BE49-F238E27FC236}">
                  <a16:creationId xmlns:a16="http://schemas.microsoft.com/office/drawing/2014/main" id="{B655B3EB-C6CC-4B77-7627-A5365A88A9EC}"/>
                </a:ext>
              </a:extLst>
            </p:cNvPr>
            <p:cNvSpPr/>
            <p:nvPr/>
          </p:nvSpPr>
          <p:spPr>
            <a:xfrm>
              <a:off x="2114149" y="577139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3" name="Freeform: Shape 362">
              <a:extLst>
                <a:ext uri="{FF2B5EF4-FFF2-40B4-BE49-F238E27FC236}">
                  <a16:creationId xmlns:a16="http://schemas.microsoft.com/office/drawing/2014/main" id="{C6123678-1DF9-F3FD-6587-2CDB9E2EB7EF}"/>
                </a:ext>
              </a:extLst>
            </p:cNvPr>
            <p:cNvSpPr/>
            <p:nvPr/>
          </p:nvSpPr>
          <p:spPr>
            <a:xfrm>
              <a:off x="2057558" y="59411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4" name="Freeform: Shape 363">
              <a:extLst>
                <a:ext uri="{FF2B5EF4-FFF2-40B4-BE49-F238E27FC236}">
                  <a16:creationId xmlns:a16="http://schemas.microsoft.com/office/drawing/2014/main" id="{6C4DC904-D4E0-3FA7-DE5B-C9D099DF0898}"/>
                </a:ext>
              </a:extLst>
            </p:cNvPr>
            <p:cNvSpPr/>
            <p:nvPr/>
          </p:nvSpPr>
          <p:spPr>
            <a:xfrm>
              <a:off x="2283922" y="413045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5" name="Freeform: Shape 364">
              <a:extLst>
                <a:ext uri="{FF2B5EF4-FFF2-40B4-BE49-F238E27FC236}">
                  <a16:creationId xmlns:a16="http://schemas.microsoft.com/office/drawing/2014/main" id="{0043330D-4D0A-3A35-ACF4-064A1EC11D28}"/>
                </a:ext>
              </a:extLst>
            </p:cNvPr>
            <p:cNvSpPr/>
            <p:nvPr/>
          </p:nvSpPr>
          <p:spPr>
            <a:xfrm>
              <a:off x="2340512" y="4187035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6" name="Freeform: Shape 365">
              <a:extLst>
                <a:ext uri="{FF2B5EF4-FFF2-40B4-BE49-F238E27FC236}">
                  <a16:creationId xmlns:a16="http://schemas.microsoft.com/office/drawing/2014/main" id="{9AF59BB3-01EB-F0E8-C767-4DB2BBB579F0}"/>
                </a:ext>
              </a:extLst>
            </p:cNvPr>
            <p:cNvSpPr/>
            <p:nvPr/>
          </p:nvSpPr>
          <p:spPr>
            <a:xfrm>
              <a:off x="2340512" y="4187035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7" name="Freeform: Shape 366">
              <a:extLst>
                <a:ext uri="{FF2B5EF4-FFF2-40B4-BE49-F238E27FC236}">
                  <a16:creationId xmlns:a16="http://schemas.microsoft.com/office/drawing/2014/main" id="{722E9E96-600A-2CE3-3102-9CF71742F0AD}"/>
                </a:ext>
              </a:extLst>
            </p:cNvPr>
            <p:cNvSpPr/>
            <p:nvPr/>
          </p:nvSpPr>
          <p:spPr>
            <a:xfrm>
              <a:off x="2283922" y="435678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8" name="Freeform: Shape 367">
              <a:extLst>
                <a:ext uri="{FF2B5EF4-FFF2-40B4-BE49-F238E27FC236}">
                  <a16:creationId xmlns:a16="http://schemas.microsoft.com/office/drawing/2014/main" id="{B02F161F-E051-079C-6571-B4371F88F411}"/>
                </a:ext>
              </a:extLst>
            </p:cNvPr>
            <p:cNvSpPr/>
            <p:nvPr/>
          </p:nvSpPr>
          <p:spPr>
            <a:xfrm>
              <a:off x="2283922" y="458312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9" name="Freeform: Shape 368">
              <a:extLst>
                <a:ext uri="{FF2B5EF4-FFF2-40B4-BE49-F238E27FC236}">
                  <a16:creationId xmlns:a16="http://schemas.microsoft.com/office/drawing/2014/main" id="{A0D7A793-2927-02B7-5CB4-C8076CEDE258}"/>
                </a:ext>
              </a:extLst>
            </p:cNvPr>
            <p:cNvSpPr/>
            <p:nvPr/>
          </p:nvSpPr>
          <p:spPr>
            <a:xfrm>
              <a:off x="2332431" y="463162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0" name="Freeform: Shape 369">
              <a:extLst>
                <a:ext uri="{FF2B5EF4-FFF2-40B4-BE49-F238E27FC236}">
                  <a16:creationId xmlns:a16="http://schemas.microsoft.com/office/drawing/2014/main" id="{3FB432D1-C8F5-AE7B-1B5B-32299A6DEE5E}"/>
                </a:ext>
              </a:extLst>
            </p:cNvPr>
            <p:cNvSpPr/>
            <p:nvPr/>
          </p:nvSpPr>
          <p:spPr>
            <a:xfrm>
              <a:off x="2283922" y="4809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1" name="Freeform: Shape 370">
              <a:extLst>
                <a:ext uri="{FF2B5EF4-FFF2-40B4-BE49-F238E27FC236}">
                  <a16:creationId xmlns:a16="http://schemas.microsoft.com/office/drawing/2014/main" id="{8B37FAEF-4624-9114-FC27-664CB15D8109}"/>
                </a:ext>
              </a:extLst>
            </p:cNvPr>
            <p:cNvSpPr/>
            <p:nvPr/>
          </p:nvSpPr>
          <p:spPr>
            <a:xfrm>
              <a:off x="2332431" y="485796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2" name="Freeform: Shape 371">
              <a:extLst>
                <a:ext uri="{FF2B5EF4-FFF2-40B4-BE49-F238E27FC236}">
                  <a16:creationId xmlns:a16="http://schemas.microsoft.com/office/drawing/2014/main" id="{B32420A5-F6F4-6C04-02CC-D750FE31B9A0}"/>
                </a:ext>
              </a:extLst>
            </p:cNvPr>
            <p:cNvSpPr/>
            <p:nvPr/>
          </p:nvSpPr>
          <p:spPr>
            <a:xfrm>
              <a:off x="2283922" y="503579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3" name="Freeform: Shape 372">
              <a:extLst>
                <a:ext uri="{FF2B5EF4-FFF2-40B4-BE49-F238E27FC236}">
                  <a16:creationId xmlns:a16="http://schemas.microsoft.com/office/drawing/2014/main" id="{F69F9D37-3DCF-AD18-EDB2-7EC410D08B69}"/>
                </a:ext>
              </a:extLst>
            </p:cNvPr>
            <p:cNvSpPr/>
            <p:nvPr/>
          </p:nvSpPr>
          <p:spPr>
            <a:xfrm>
              <a:off x="2332431" y="508430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4" name="Freeform: Shape 373">
              <a:extLst>
                <a:ext uri="{FF2B5EF4-FFF2-40B4-BE49-F238E27FC236}">
                  <a16:creationId xmlns:a16="http://schemas.microsoft.com/office/drawing/2014/main" id="{5BD65E95-6447-5C96-F3E5-39ACCE56E382}"/>
                </a:ext>
              </a:extLst>
            </p:cNvPr>
            <p:cNvSpPr/>
            <p:nvPr/>
          </p:nvSpPr>
          <p:spPr>
            <a:xfrm>
              <a:off x="2283922" y="526213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5" name="Freeform: Shape 374">
              <a:extLst>
                <a:ext uri="{FF2B5EF4-FFF2-40B4-BE49-F238E27FC236}">
                  <a16:creationId xmlns:a16="http://schemas.microsoft.com/office/drawing/2014/main" id="{71EAAB68-EA7A-D1DA-E5D6-517B5997D934}"/>
                </a:ext>
              </a:extLst>
            </p:cNvPr>
            <p:cNvSpPr/>
            <p:nvPr/>
          </p:nvSpPr>
          <p:spPr>
            <a:xfrm>
              <a:off x="2283922" y="548847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6" name="Freeform: Shape 375">
              <a:extLst>
                <a:ext uri="{FF2B5EF4-FFF2-40B4-BE49-F238E27FC236}">
                  <a16:creationId xmlns:a16="http://schemas.microsoft.com/office/drawing/2014/main" id="{942AC0A6-4E33-2339-AC41-868F6B316607}"/>
                </a:ext>
              </a:extLst>
            </p:cNvPr>
            <p:cNvSpPr/>
            <p:nvPr/>
          </p:nvSpPr>
          <p:spPr>
            <a:xfrm>
              <a:off x="2332431" y="553697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7" name="Freeform: Shape 376">
              <a:extLst>
                <a:ext uri="{FF2B5EF4-FFF2-40B4-BE49-F238E27FC236}">
                  <a16:creationId xmlns:a16="http://schemas.microsoft.com/office/drawing/2014/main" id="{0104CD83-BD45-0587-8F11-6F3213BA363D}"/>
                </a:ext>
              </a:extLst>
            </p:cNvPr>
            <p:cNvSpPr/>
            <p:nvPr/>
          </p:nvSpPr>
          <p:spPr>
            <a:xfrm>
              <a:off x="2283922" y="571480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8" name="Freeform: Shape 377">
              <a:extLst>
                <a:ext uri="{FF2B5EF4-FFF2-40B4-BE49-F238E27FC236}">
                  <a16:creationId xmlns:a16="http://schemas.microsoft.com/office/drawing/2014/main" id="{763DC593-7B1A-B528-B8C3-5DBF14875025}"/>
                </a:ext>
              </a:extLst>
            </p:cNvPr>
            <p:cNvSpPr/>
            <p:nvPr/>
          </p:nvSpPr>
          <p:spPr>
            <a:xfrm>
              <a:off x="2340512" y="577139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9" name="Freeform: Shape 378">
              <a:extLst>
                <a:ext uri="{FF2B5EF4-FFF2-40B4-BE49-F238E27FC236}">
                  <a16:creationId xmlns:a16="http://schemas.microsoft.com/office/drawing/2014/main" id="{7864E7D2-6D91-D3A5-2A77-5AAAA5D4FC0C}"/>
                </a:ext>
              </a:extLst>
            </p:cNvPr>
            <p:cNvSpPr/>
            <p:nvPr/>
          </p:nvSpPr>
          <p:spPr>
            <a:xfrm>
              <a:off x="2340512" y="577139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0" name="Freeform: Shape 379">
              <a:extLst>
                <a:ext uri="{FF2B5EF4-FFF2-40B4-BE49-F238E27FC236}">
                  <a16:creationId xmlns:a16="http://schemas.microsoft.com/office/drawing/2014/main" id="{A77C3DBD-ACAD-3CC4-29AA-C8C0E124A3CD}"/>
                </a:ext>
              </a:extLst>
            </p:cNvPr>
            <p:cNvSpPr/>
            <p:nvPr/>
          </p:nvSpPr>
          <p:spPr>
            <a:xfrm>
              <a:off x="2510285" y="413045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1" name="Freeform: Shape 380">
              <a:extLst>
                <a:ext uri="{FF2B5EF4-FFF2-40B4-BE49-F238E27FC236}">
                  <a16:creationId xmlns:a16="http://schemas.microsoft.com/office/drawing/2014/main" id="{DF090AC4-FE36-6D0B-EE1C-F1A04256A8D4}"/>
                </a:ext>
              </a:extLst>
            </p:cNvPr>
            <p:cNvSpPr/>
            <p:nvPr/>
          </p:nvSpPr>
          <p:spPr>
            <a:xfrm>
              <a:off x="2510285" y="435678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2" name="Freeform: Shape 381">
              <a:extLst>
                <a:ext uri="{FF2B5EF4-FFF2-40B4-BE49-F238E27FC236}">
                  <a16:creationId xmlns:a16="http://schemas.microsoft.com/office/drawing/2014/main" id="{55802398-67CA-7E83-147B-ED48AAFE1FD5}"/>
                </a:ext>
              </a:extLst>
            </p:cNvPr>
            <p:cNvSpPr/>
            <p:nvPr/>
          </p:nvSpPr>
          <p:spPr>
            <a:xfrm>
              <a:off x="2566876" y="441337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3" name="Freeform: Shape 382">
              <a:extLst>
                <a:ext uri="{FF2B5EF4-FFF2-40B4-BE49-F238E27FC236}">
                  <a16:creationId xmlns:a16="http://schemas.microsoft.com/office/drawing/2014/main" id="{2AA7BA34-87C9-E243-A9B0-8C70ADB28D5F}"/>
                </a:ext>
              </a:extLst>
            </p:cNvPr>
            <p:cNvSpPr/>
            <p:nvPr/>
          </p:nvSpPr>
          <p:spPr>
            <a:xfrm>
              <a:off x="2566876" y="441337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4" name="Freeform: Shape 383">
              <a:extLst>
                <a:ext uri="{FF2B5EF4-FFF2-40B4-BE49-F238E27FC236}">
                  <a16:creationId xmlns:a16="http://schemas.microsoft.com/office/drawing/2014/main" id="{9D08A830-FCE8-9462-B748-0589E932ED15}"/>
                </a:ext>
              </a:extLst>
            </p:cNvPr>
            <p:cNvSpPr/>
            <p:nvPr/>
          </p:nvSpPr>
          <p:spPr>
            <a:xfrm>
              <a:off x="2510285" y="458312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5" name="Freeform: Shape 384">
              <a:extLst>
                <a:ext uri="{FF2B5EF4-FFF2-40B4-BE49-F238E27FC236}">
                  <a16:creationId xmlns:a16="http://schemas.microsoft.com/office/drawing/2014/main" id="{3886A805-1EC4-9594-EED6-ADDFCDB2AEA5}"/>
                </a:ext>
              </a:extLst>
            </p:cNvPr>
            <p:cNvSpPr/>
            <p:nvPr/>
          </p:nvSpPr>
          <p:spPr>
            <a:xfrm>
              <a:off x="2566876" y="463970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6" name="Freeform: Shape 385">
              <a:extLst>
                <a:ext uri="{FF2B5EF4-FFF2-40B4-BE49-F238E27FC236}">
                  <a16:creationId xmlns:a16="http://schemas.microsoft.com/office/drawing/2014/main" id="{1E05C65B-0940-79B6-E5A7-9E93BEC43500}"/>
                </a:ext>
              </a:extLst>
            </p:cNvPr>
            <p:cNvSpPr/>
            <p:nvPr/>
          </p:nvSpPr>
          <p:spPr>
            <a:xfrm>
              <a:off x="2566876" y="463970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7" name="Freeform: Shape 386">
              <a:extLst>
                <a:ext uri="{FF2B5EF4-FFF2-40B4-BE49-F238E27FC236}">
                  <a16:creationId xmlns:a16="http://schemas.microsoft.com/office/drawing/2014/main" id="{7D53103E-371A-5C49-0F6E-00F8E4B6D80D}"/>
                </a:ext>
              </a:extLst>
            </p:cNvPr>
            <p:cNvSpPr/>
            <p:nvPr/>
          </p:nvSpPr>
          <p:spPr>
            <a:xfrm>
              <a:off x="2510285" y="4809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8" name="Freeform: Shape 387">
              <a:extLst>
                <a:ext uri="{FF2B5EF4-FFF2-40B4-BE49-F238E27FC236}">
                  <a16:creationId xmlns:a16="http://schemas.microsoft.com/office/drawing/2014/main" id="{2A4A0F92-4A07-C1DC-E3AB-30662327137F}"/>
                </a:ext>
              </a:extLst>
            </p:cNvPr>
            <p:cNvSpPr/>
            <p:nvPr/>
          </p:nvSpPr>
          <p:spPr>
            <a:xfrm>
              <a:off x="2566876" y="486604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9" name="Freeform: Shape 388">
              <a:extLst>
                <a:ext uri="{FF2B5EF4-FFF2-40B4-BE49-F238E27FC236}">
                  <a16:creationId xmlns:a16="http://schemas.microsoft.com/office/drawing/2014/main" id="{A0D936D6-19A7-D582-3E54-37C23D988519}"/>
                </a:ext>
              </a:extLst>
            </p:cNvPr>
            <p:cNvSpPr/>
            <p:nvPr/>
          </p:nvSpPr>
          <p:spPr>
            <a:xfrm>
              <a:off x="2566876" y="486604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0" name="Freeform: Shape 389">
              <a:extLst>
                <a:ext uri="{FF2B5EF4-FFF2-40B4-BE49-F238E27FC236}">
                  <a16:creationId xmlns:a16="http://schemas.microsoft.com/office/drawing/2014/main" id="{D30927CB-49B0-5452-16B9-A0F66F4FC875}"/>
                </a:ext>
              </a:extLst>
            </p:cNvPr>
            <p:cNvSpPr/>
            <p:nvPr/>
          </p:nvSpPr>
          <p:spPr>
            <a:xfrm>
              <a:off x="2510285" y="503579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1" name="Freeform: Shape 390">
              <a:extLst>
                <a:ext uri="{FF2B5EF4-FFF2-40B4-BE49-F238E27FC236}">
                  <a16:creationId xmlns:a16="http://schemas.microsoft.com/office/drawing/2014/main" id="{686ADAD1-B485-D895-9959-89DD5C572DD7}"/>
                </a:ext>
              </a:extLst>
            </p:cNvPr>
            <p:cNvSpPr/>
            <p:nvPr/>
          </p:nvSpPr>
          <p:spPr>
            <a:xfrm>
              <a:off x="2510285" y="526213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2" name="Freeform: Shape 391">
              <a:extLst>
                <a:ext uri="{FF2B5EF4-FFF2-40B4-BE49-F238E27FC236}">
                  <a16:creationId xmlns:a16="http://schemas.microsoft.com/office/drawing/2014/main" id="{E7B0E604-2D7C-7AFE-8924-14196D826FDD}"/>
                </a:ext>
              </a:extLst>
            </p:cNvPr>
            <p:cNvSpPr/>
            <p:nvPr/>
          </p:nvSpPr>
          <p:spPr>
            <a:xfrm>
              <a:off x="2558794" y="531063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3" name="Freeform: Shape 392">
              <a:extLst>
                <a:ext uri="{FF2B5EF4-FFF2-40B4-BE49-F238E27FC236}">
                  <a16:creationId xmlns:a16="http://schemas.microsoft.com/office/drawing/2014/main" id="{84F18B71-3818-8264-06E4-31C764FBF10D}"/>
                </a:ext>
              </a:extLst>
            </p:cNvPr>
            <p:cNvSpPr/>
            <p:nvPr/>
          </p:nvSpPr>
          <p:spPr>
            <a:xfrm>
              <a:off x="2510285" y="548847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4" name="Freeform: Shape 393">
              <a:extLst>
                <a:ext uri="{FF2B5EF4-FFF2-40B4-BE49-F238E27FC236}">
                  <a16:creationId xmlns:a16="http://schemas.microsoft.com/office/drawing/2014/main" id="{1C0268C1-BA7B-6F3D-DC9C-5324FAA357DE}"/>
                </a:ext>
              </a:extLst>
            </p:cNvPr>
            <p:cNvSpPr/>
            <p:nvPr/>
          </p:nvSpPr>
          <p:spPr>
            <a:xfrm>
              <a:off x="2566876" y="554505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5" name="Freeform: Shape 394">
              <a:extLst>
                <a:ext uri="{FF2B5EF4-FFF2-40B4-BE49-F238E27FC236}">
                  <a16:creationId xmlns:a16="http://schemas.microsoft.com/office/drawing/2014/main" id="{619A40F5-E381-C54D-8881-14492A217D9A}"/>
                </a:ext>
              </a:extLst>
            </p:cNvPr>
            <p:cNvSpPr/>
            <p:nvPr/>
          </p:nvSpPr>
          <p:spPr>
            <a:xfrm>
              <a:off x="2566876" y="554505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8" name="Freeform: Shape 397">
              <a:extLst>
                <a:ext uri="{FF2B5EF4-FFF2-40B4-BE49-F238E27FC236}">
                  <a16:creationId xmlns:a16="http://schemas.microsoft.com/office/drawing/2014/main" id="{4C5D6A9E-41C5-D715-3FC7-32EACA6D2B3C}"/>
                </a:ext>
              </a:extLst>
            </p:cNvPr>
            <p:cNvSpPr/>
            <p:nvPr/>
          </p:nvSpPr>
          <p:spPr>
            <a:xfrm>
              <a:off x="2980763" y="4158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9" name="Freeform: Shape 398">
              <a:extLst>
                <a:ext uri="{FF2B5EF4-FFF2-40B4-BE49-F238E27FC236}">
                  <a16:creationId xmlns:a16="http://schemas.microsoft.com/office/drawing/2014/main" id="{B0ABD615-0C19-E3A8-8246-AF00C5D039C0}"/>
                </a:ext>
              </a:extLst>
            </p:cNvPr>
            <p:cNvSpPr/>
            <p:nvPr/>
          </p:nvSpPr>
          <p:spPr>
            <a:xfrm>
              <a:off x="3029272" y="420728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0" name="Freeform: Shape 399">
              <a:extLst>
                <a:ext uri="{FF2B5EF4-FFF2-40B4-BE49-F238E27FC236}">
                  <a16:creationId xmlns:a16="http://schemas.microsoft.com/office/drawing/2014/main" id="{6C10DDED-6DCD-819E-73DD-9CE01C192D33}"/>
                </a:ext>
              </a:extLst>
            </p:cNvPr>
            <p:cNvSpPr/>
            <p:nvPr/>
          </p:nvSpPr>
          <p:spPr>
            <a:xfrm>
              <a:off x="2980763" y="438511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1" name="Freeform: Shape 400">
              <a:extLst>
                <a:ext uri="{FF2B5EF4-FFF2-40B4-BE49-F238E27FC236}">
                  <a16:creationId xmlns:a16="http://schemas.microsoft.com/office/drawing/2014/main" id="{8509EF3B-9B73-1B46-ECC7-B4E1A3C4FC36}"/>
                </a:ext>
              </a:extLst>
            </p:cNvPr>
            <p:cNvSpPr/>
            <p:nvPr/>
          </p:nvSpPr>
          <p:spPr>
            <a:xfrm>
              <a:off x="3029272" y="4433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2" name="Freeform: Shape 401">
              <a:extLst>
                <a:ext uri="{FF2B5EF4-FFF2-40B4-BE49-F238E27FC236}">
                  <a16:creationId xmlns:a16="http://schemas.microsoft.com/office/drawing/2014/main" id="{FEDC0CCB-113E-5F2D-36F6-2769C5A90963}"/>
                </a:ext>
              </a:extLst>
            </p:cNvPr>
            <p:cNvSpPr/>
            <p:nvPr/>
          </p:nvSpPr>
          <p:spPr>
            <a:xfrm>
              <a:off x="2980763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3" name="Freeform: Shape 402">
              <a:extLst>
                <a:ext uri="{FF2B5EF4-FFF2-40B4-BE49-F238E27FC236}">
                  <a16:creationId xmlns:a16="http://schemas.microsoft.com/office/drawing/2014/main" id="{97621CFF-2902-2001-6548-3D661EBDDFAA}"/>
                </a:ext>
              </a:extLst>
            </p:cNvPr>
            <p:cNvSpPr/>
            <p:nvPr/>
          </p:nvSpPr>
          <p:spPr>
            <a:xfrm>
              <a:off x="3029272" y="465995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4" name="Freeform: Shape 403">
              <a:extLst>
                <a:ext uri="{FF2B5EF4-FFF2-40B4-BE49-F238E27FC236}">
                  <a16:creationId xmlns:a16="http://schemas.microsoft.com/office/drawing/2014/main" id="{AB18F273-303C-5A59-292D-442E0406D60F}"/>
                </a:ext>
              </a:extLst>
            </p:cNvPr>
            <p:cNvSpPr/>
            <p:nvPr/>
          </p:nvSpPr>
          <p:spPr>
            <a:xfrm>
              <a:off x="2980763" y="4837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5" name="Freeform: Shape 404">
              <a:extLst>
                <a:ext uri="{FF2B5EF4-FFF2-40B4-BE49-F238E27FC236}">
                  <a16:creationId xmlns:a16="http://schemas.microsoft.com/office/drawing/2014/main" id="{EDCE973C-1E24-5209-AB95-9927037BC371}"/>
                </a:ext>
              </a:extLst>
            </p:cNvPr>
            <p:cNvSpPr/>
            <p:nvPr/>
          </p:nvSpPr>
          <p:spPr>
            <a:xfrm>
              <a:off x="2980763" y="506412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6" name="Freeform: Shape 405">
              <a:extLst>
                <a:ext uri="{FF2B5EF4-FFF2-40B4-BE49-F238E27FC236}">
                  <a16:creationId xmlns:a16="http://schemas.microsoft.com/office/drawing/2014/main" id="{FE465E02-1D99-10C2-F874-1503AF88027A}"/>
                </a:ext>
              </a:extLst>
            </p:cNvPr>
            <p:cNvSpPr/>
            <p:nvPr/>
          </p:nvSpPr>
          <p:spPr>
            <a:xfrm>
              <a:off x="3029272" y="511263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7" name="Freeform: Shape 406">
              <a:extLst>
                <a:ext uri="{FF2B5EF4-FFF2-40B4-BE49-F238E27FC236}">
                  <a16:creationId xmlns:a16="http://schemas.microsoft.com/office/drawing/2014/main" id="{DC1EA28B-E251-3438-42ED-C691C526A56E}"/>
                </a:ext>
              </a:extLst>
            </p:cNvPr>
            <p:cNvSpPr/>
            <p:nvPr/>
          </p:nvSpPr>
          <p:spPr>
            <a:xfrm>
              <a:off x="2980763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8" name="Freeform: Shape 407">
              <a:extLst>
                <a:ext uri="{FF2B5EF4-FFF2-40B4-BE49-F238E27FC236}">
                  <a16:creationId xmlns:a16="http://schemas.microsoft.com/office/drawing/2014/main" id="{08ACD0D6-7E1F-ED87-D78C-717ED0B0F5F5}"/>
                </a:ext>
              </a:extLst>
            </p:cNvPr>
            <p:cNvSpPr/>
            <p:nvPr/>
          </p:nvSpPr>
          <p:spPr>
            <a:xfrm>
              <a:off x="2980763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9" name="Freeform: Shape 408">
              <a:extLst>
                <a:ext uri="{FF2B5EF4-FFF2-40B4-BE49-F238E27FC236}">
                  <a16:creationId xmlns:a16="http://schemas.microsoft.com/office/drawing/2014/main" id="{0FA8C0A5-9553-8BFB-5E8F-BC2B0F4529EB}"/>
                </a:ext>
              </a:extLst>
            </p:cNvPr>
            <p:cNvSpPr/>
            <p:nvPr/>
          </p:nvSpPr>
          <p:spPr>
            <a:xfrm>
              <a:off x="3029272" y="5565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0" name="Freeform: Shape 409">
              <a:extLst>
                <a:ext uri="{FF2B5EF4-FFF2-40B4-BE49-F238E27FC236}">
                  <a16:creationId xmlns:a16="http://schemas.microsoft.com/office/drawing/2014/main" id="{C6DDA999-F155-2EAD-4396-56272FB80EDE}"/>
                </a:ext>
              </a:extLst>
            </p:cNvPr>
            <p:cNvSpPr/>
            <p:nvPr/>
          </p:nvSpPr>
          <p:spPr>
            <a:xfrm>
              <a:off x="2980763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1" name="Freeform: Shape 410">
              <a:extLst>
                <a:ext uri="{FF2B5EF4-FFF2-40B4-BE49-F238E27FC236}">
                  <a16:creationId xmlns:a16="http://schemas.microsoft.com/office/drawing/2014/main" id="{C8599813-03AC-842C-A405-E938FBDF2220}"/>
                </a:ext>
              </a:extLst>
            </p:cNvPr>
            <p:cNvSpPr/>
            <p:nvPr/>
          </p:nvSpPr>
          <p:spPr>
            <a:xfrm>
              <a:off x="3029272" y="579164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2" name="Freeform: Shape 411">
              <a:extLst>
                <a:ext uri="{FF2B5EF4-FFF2-40B4-BE49-F238E27FC236}">
                  <a16:creationId xmlns:a16="http://schemas.microsoft.com/office/drawing/2014/main" id="{2D15CFF5-27AC-85FD-0589-FBD6E36DE1BA}"/>
                </a:ext>
              </a:extLst>
            </p:cNvPr>
            <p:cNvSpPr/>
            <p:nvPr/>
          </p:nvSpPr>
          <p:spPr>
            <a:xfrm>
              <a:off x="2980763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3" name="Freeform: Shape 412">
              <a:extLst>
                <a:ext uri="{FF2B5EF4-FFF2-40B4-BE49-F238E27FC236}">
                  <a16:creationId xmlns:a16="http://schemas.microsoft.com/office/drawing/2014/main" id="{5BE9EF5D-0625-5E6C-D1B7-9344863E0F23}"/>
                </a:ext>
              </a:extLst>
            </p:cNvPr>
            <p:cNvSpPr/>
            <p:nvPr/>
          </p:nvSpPr>
          <p:spPr>
            <a:xfrm>
              <a:off x="3037354" y="602605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4" name="Freeform: Shape 413">
              <a:extLst>
                <a:ext uri="{FF2B5EF4-FFF2-40B4-BE49-F238E27FC236}">
                  <a16:creationId xmlns:a16="http://schemas.microsoft.com/office/drawing/2014/main" id="{7515372F-9012-A086-9901-3EBC17D5ED58}"/>
                </a:ext>
              </a:extLst>
            </p:cNvPr>
            <p:cNvSpPr/>
            <p:nvPr/>
          </p:nvSpPr>
          <p:spPr>
            <a:xfrm>
              <a:off x="3037354" y="602605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5" name="Freeform: Shape 414">
              <a:extLst>
                <a:ext uri="{FF2B5EF4-FFF2-40B4-BE49-F238E27FC236}">
                  <a16:creationId xmlns:a16="http://schemas.microsoft.com/office/drawing/2014/main" id="{E21F0DF1-5869-4570-C029-CCFF9237C40B}"/>
                </a:ext>
              </a:extLst>
            </p:cNvPr>
            <p:cNvSpPr/>
            <p:nvPr/>
          </p:nvSpPr>
          <p:spPr>
            <a:xfrm>
              <a:off x="2980763" y="619581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6" name="Freeform: Shape 415">
              <a:extLst>
                <a:ext uri="{FF2B5EF4-FFF2-40B4-BE49-F238E27FC236}">
                  <a16:creationId xmlns:a16="http://schemas.microsoft.com/office/drawing/2014/main" id="{A1750829-7C04-18B3-0215-8B1E9685621A}"/>
                </a:ext>
              </a:extLst>
            </p:cNvPr>
            <p:cNvSpPr/>
            <p:nvPr/>
          </p:nvSpPr>
          <p:spPr>
            <a:xfrm>
              <a:off x="3037354" y="625239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7" name="Freeform: Shape 416">
              <a:extLst>
                <a:ext uri="{FF2B5EF4-FFF2-40B4-BE49-F238E27FC236}">
                  <a16:creationId xmlns:a16="http://schemas.microsoft.com/office/drawing/2014/main" id="{4E5ED827-AF76-34B4-081F-37EE123ECBAE}"/>
                </a:ext>
              </a:extLst>
            </p:cNvPr>
            <p:cNvSpPr/>
            <p:nvPr/>
          </p:nvSpPr>
          <p:spPr>
            <a:xfrm>
              <a:off x="3037354" y="625239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8" name="Freeform: Shape 417">
              <a:extLst>
                <a:ext uri="{FF2B5EF4-FFF2-40B4-BE49-F238E27FC236}">
                  <a16:creationId xmlns:a16="http://schemas.microsoft.com/office/drawing/2014/main" id="{CD57B80A-0C22-EDA6-41C2-4C0314865CB2}"/>
                </a:ext>
              </a:extLst>
            </p:cNvPr>
            <p:cNvSpPr/>
            <p:nvPr/>
          </p:nvSpPr>
          <p:spPr>
            <a:xfrm>
              <a:off x="3207126" y="4158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9" name="Freeform: Shape 418">
              <a:extLst>
                <a:ext uri="{FF2B5EF4-FFF2-40B4-BE49-F238E27FC236}">
                  <a16:creationId xmlns:a16="http://schemas.microsoft.com/office/drawing/2014/main" id="{716991CD-303F-4F1C-C30B-95B2C86BB6F3}"/>
                </a:ext>
              </a:extLst>
            </p:cNvPr>
            <p:cNvSpPr/>
            <p:nvPr/>
          </p:nvSpPr>
          <p:spPr>
            <a:xfrm>
              <a:off x="3263717" y="4215365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0" name="Freeform: Shape 419">
              <a:extLst>
                <a:ext uri="{FF2B5EF4-FFF2-40B4-BE49-F238E27FC236}">
                  <a16:creationId xmlns:a16="http://schemas.microsoft.com/office/drawing/2014/main" id="{D09F066B-512B-C55D-52BC-12E3ED2AECD8}"/>
                </a:ext>
              </a:extLst>
            </p:cNvPr>
            <p:cNvSpPr/>
            <p:nvPr/>
          </p:nvSpPr>
          <p:spPr>
            <a:xfrm>
              <a:off x="3263717" y="4215365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1" name="Freeform: Shape 420">
              <a:extLst>
                <a:ext uri="{FF2B5EF4-FFF2-40B4-BE49-F238E27FC236}">
                  <a16:creationId xmlns:a16="http://schemas.microsoft.com/office/drawing/2014/main" id="{089A9545-9949-B5B6-8B5C-92F2121765B6}"/>
                </a:ext>
              </a:extLst>
            </p:cNvPr>
            <p:cNvSpPr/>
            <p:nvPr/>
          </p:nvSpPr>
          <p:spPr>
            <a:xfrm>
              <a:off x="3207126" y="438511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2" name="Freeform: Shape 421">
              <a:extLst>
                <a:ext uri="{FF2B5EF4-FFF2-40B4-BE49-F238E27FC236}">
                  <a16:creationId xmlns:a16="http://schemas.microsoft.com/office/drawing/2014/main" id="{9F0FE154-CE70-82DF-94B8-BD8DFD8D26FD}"/>
                </a:ext>
              </a:extLst>
            </p:cNvPr>
            <p:cNvSpPr/>
            <p:nvPr/>
          </p:nvSpPr>
          <p:spPr>
            <a:xfrm>
              <a:off x="3263717" y="444170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3" name="Freeform: Shape 422">
              <a:extLst>
                <a:ext uri="{FF2B5EF4-FFF2-40B4-BE49-F238E27FC236}">
                  <a16:creationId xmlns:a16="http://schemas.microsoft.com/office/drawing/2014/main" id="{534C87FD-559E-B396-6082-17172B746BEA}"/>
                </a:ext>
              </a:extLst>
            </p:cNvPr>
            <p:cNvSpPr/>
            <p:nvPr/>
          </p:nvSpPr>
          <p:spPr>
            <a:xfrm>
              <a:off x="3263717" y="444170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4" name="Freeform: Shape 423">
              <a:extLst>
                <a:ext uri="{FF2B5EF4-FFF2-40B4-BE49-F238E27FC236}">
                  <a16:creationId xmlns:a16="http://schemas.microsoft.com/office/drawing/2014/main" id="{3AA04725-721C-9574-F967-6514D0D46DBE}"/>
                </a:ext>
              </a:extLst>
            </p:cNvPr>
            <p:cNvSpPr/>
            <p:nvPr/>
          </p:nvSpPr>
          <p:spPr>
            <a:xfrm>
              <a:off x="3207126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5" name="Freeform: Shape 424">
              <a:extLst>
                <a:ext uri="{FF2B5EF4-FFF2-40B4-BE49-F238E27FC236}">
                  <a16:creationId xmlns:a16="http://schemas.microsoft.com/office/drawing/2014/main" id="{3A2FC55D-75F4-50E2-DB44-9EAD44B3B819}"/>
                </a:ext>
              </a:extLst>
            </p:cNvPr>
            <p:cNvSpPr/>
            <p:nvPr/>
          </p:nvSpPr>
          <p:spPr>
            <a:xfrm>
              <a:off x="3207126" y="4837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6" name="Freeform: Shape 425">
              <a:extLst>
                <a:ext uri="{FF2B5EF4-FFF2-40B4-BE49-F238E27FC236}">
                  <a16:creationId xmlns:a16="http://schemas.microsoft.com/office/drawing/2014/main" id="{ACA38F89-CC37-57E4-7688-A1158EE96C8D}"/>
                </a:ext>
              </a:extLst>
            </p:cNvPr>
            <p:cNvSpPr/>
            <p:nvPr/>
          </p:nvSpPr>
          <p:spPr>
            <a:xfrm>
              <a:off x="3263717" y="48943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7" name="Freeform: Shape 426">
              <a:extLst>
                <a:ext uri="{FF2B5EF4-FFF2-40B4-BE49-F238E27FC236}">
                  <a16:creationId xmlns:a16="http://schemas.microsoft.com/office/drawing/2014/main" id="{AEA63E89-5834-4439-9A5B-1963522BB0F2}"/>
                </a:ext>
              </a:extLst>
            </p:cNvPr>
            <p:cNvSpPr/>
            <p:nvPr/>
          </p:nvSpPr>
          <p:spPr>
            <a:xfrm>
              <a:off x="3263717" y="48943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8" name="Freeform: Shape 427">
              <a:extLst>
                <a:ext uri="{FF2B5EF4-FFF2-40B4-BE49-F238E27FC236}">
                  <a16:creationId xmlns:a16="http://schemas.microsoft.com/office/drawing/2014/main" id="{8BDA380A-B31A-D324-CFC0-92B3FB5FBC10}"/>
                </a:ext>
              </a:extLst>
            </p:cNvPr>
            <p:cNvSpPr/>
            <p:nvPr/>
          </p:nvSpPr>
          <p:spPr>
            <a:xfrm>
              <a:off x="3207126" y="506412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9" name="Freeform: Shape 428">
              <a:extLst>
                <a:ext uri="{FF2B5EF4-FFF2-40B4-BE49-F238E27FC236}">
                  <a16:creationId xmlns:a16="http://schemas.microsoft.com/office/drawing/2014/main" id="{97F23D99-56E4-8986-1FD1-9EC05FDE48EB}"/>
                </a:ext>
              </a:extLst>
            </p:cNvPr>
            <p:cNvSpPr/>
            <p:nvPr/>
          </p:nvSpPr>
          <p:spPr>
            <a:xfrm>
              <a:off x="3255635" y="511263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0" name="Freeform: Shape 429">
              <a:extLst>
                <a:ext uri="{FF2B5EF4-FFF2-40B4-BE49-F238E27FC236}">
                  <a16:creationId xmlns:a16="http://schemas.microsoft.com/office/drawing/2014/main" id="{CE43ECE6-14D3-DE9F-329C-6F057F64B72A}"/>
                </a:ext>
              </a:extLst>
            </p:cNvPr>
            <p:cNvSpPr/>
            <p:nvPr/>
          </p:nvSpPr>
          <p:spPr>
            <a:xfrm>
              <a:off x="3207126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1" name="Freeform: Shape 430">
              <a:extLst>
                <a:ext uri="{FF2B5EF4-FFF2-40B4-BE49-F238E27FC236}">
                  <a16:creationId xmlns:a16="http://schemas.microsoft.com/office/drawing/2014/main" id="{1FA09C20-82C0-C828-BD72-820459025156}"/>
                </a:ext>
              </a:extLst>
            </p:cNvPr>
            <p:cNvSpPr/>
            <p:nvPr/>
          </p:nvSpPr>
          <p:spPr>
            <a:xfrm>
              <a:off x="3207126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2" name="Freeform: Shape 431">
              <a:extLst>
                <a:ext uri="{FF2B5EF4-FFF2-40B4-BE49-F238E27FC236}">
                  <a16:creationId xmlns:a16="http://schemas.microsoft.com/office/drawing/2014/main" id="{B30D896A-A108-6CF3-6649-E10E235551F6}"/>
                </a:ext>
              </a:extLst>
            </p:cNvPr>
            <p:cNvSpPr/>
            <p:nvPr/>
          </p:nvSpPr>
          <p:spPr>
            <a:xfrm>
              <a:off x="3255635" y="5565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3" name="Freeform: Shape 432">
              <a:extLst>
                <a:ext uri="{FF2B5EF4-FFF2-40B4-BE49-F238E27FC236}">
                  <a16:creationId xmlns:a16="http://schemas.microsoft.com/office/drawing/2014/main" id="{DDB78B56-5FC4-D9D4-EA89-828DF93CA95E}"/>
                </a:ext>
              </a:extLst>
            </p:cNvPr>
            <p:cNvSpPr/>
            <p:nvPr/>
          </p:nvSpPr>
          <p:spPr>
            <a:xfrm>
              <a:off x="3207126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4" name="Freeform: Shape 433">
              <a:extLst>
                <a:ext uri="{FF2B5EF4-FFF2-40B4-BE49-F238E27FC236}">
                  <a16:creationId xmlns:a16="http://schemas.microsoft.com/office/drawing/2014/main" id="{D804C99F-99EF-B480-62FE-B79744098E5B}"/>
                </a:ext>
              </a:extLst>
            </p:cNvPr>
            <p:cNvSpPr/>
            <p:nvPr/>
          </p:nvSpPr>
          <p:spPr>
            <a:xfrm>
              <a:off x="3207126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5" name="Freeform: Shape 434">
              <a:extLst>
                <a:ext uri="{FF2B5EF4-FFF2-40B4-BE49-F238E27FC236}">
                  <a16:creationId xmlns:a16="http://schemas.microsoft.com/office/drawing/2014/main" id="{23C264ED-0D58-DF83-AEF3-F8E103C0800C}"/>
                </a:ext>
              </a:extLst>
            </p:cNvPr>
            <p:cNvSpPr/>
            <p:nvPr/>
          </p:nvSpPr>
          <p:spPr>
            <a:xfrm>
              <a:off x="3207126" y="619581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6" name="Freeform: Shape 435">
              <a:extLst>
                <a:ext uri="{FF2B5EF4-FFF2-40B4-BE49-F238E27FC236}">
                  <a16:creationId xmlns:a16="http://schemas.microsoft.com/office/drawing/2014/main" id="{CFEA56F1-825A-220F-8D1B-3D195A0EBA8E}"/>
                </a:ext>
              </a:extLst>
            </p:cNvPr>
            <p:cNvSpPr/>
            <p:nvPr/>
          </p:nvSpPr>
          <p:spPr>
            <a:xfrm>
              <a:off x="3433490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7" name="Freeform: Shape 436">
              <a:extLst>
                <a:ext uri="{FF2B5EF4-FFF2-40B4-BE49-F238E27FC236}">
                  <a16:creationId xmlns:a16="http://schemas.microsoft.com/office/drawing/2014/main" id="{6302F792-E31C-437E-6B63-A9477E60F441}"/>
                </a:ext>
              </a:extLst>
            </p:cNvPr>
            <p:cNvSpPr/>
            <p:nvPr/>
          </p:nvSpPr>
          <p:spPr>
            <a:xfrm>
              <a:off x="3490081" y="557338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8" name="Freeform: Shape 437">
              <a:extLst>
                <a:ext uri="{FF2B5EF4-FFF2-40B4-BE49-F238E27FC236}">
                  <a16:creationId xmlns:a16="http://schemas.microsoft.com/office/drawing/2014/main" id="{7AAA0B4C-D342-F73A-F99E-80D2708E4B0E}"/>
                </a:ext>
              </a:extLst>
            </p:cNvPr>
            <p:cNvSpPr/>
            <p:nvPr/>
          </p:nvSpPr>
          <p:spPr>
            <a:xfrm>
              <a:off x="3490081" y="557338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9" name="Freeform: Shape 438">
              <a:extLst>
                <a:ext uri="{FF2B5EF4-FFF2-40B4-BE49-F238E27FC236}">
                  <a16:creationId xmlns:a16="http://schemas.microsoft.com/office/drawing/2014/main" id="{4351FFE1-9077-86B6-F252-9BD128E19388}"/>
                </a:ext>
              </a:extLst>
            </p:cNvPr>
            <p:cNvSpPr/>
            <p:nvPr/>
          </p:nvSpPr>
          <p:spPr>
            <a:xfrm>
              <a:off x="3433490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0" name="Freeform: Shape 439">
              <a:extLst>
                <a:ext uri="{FF2B5EF4-FFF2-40B4-BE49-F238E27FC236}">
                  <a16:creationId xmlns:a16="http://schemas.microsoft.com/office/drawing/2014/main" id="{40CA2DF3-5A47-65F9-1991-5C26318D3408}"/>
                </a:ext>
              </a:extLst>
            </p:cNvPr>
            <p:cNvSpPr/>
            <p:nvPr/>
          </p:nvSpPr>
          <p:spPr>
            <a:xfrm>
              <a:off x="3433490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1" name="Freeform: Shape 440">
              <a:extLst>
                <a:ext uri="{FF2B5EF4-FFF2-40B4-BE49-F238E27FC236}">
                  <a16:creationId xmlns:a16="http://schemas.microsoft.com/office/drawing/2014/main" id="{6E5487C1-2080-7D7E-1EDF-2DFD52519828}"/>
                </a:ext>
              </a:extLst>
            </p:cNvPr>
            <p:cNvSpPr/>
            <p:nvPr/>
          </p:nvSpPr>
          <p:spPr>
            <a:xfrm>
              <a:off x="3481999" y="6017977"/>
              <a:ext cx="129349" cy="129334"/>
            </a:xfrm>
            <a:custGeom>
              <a:avLst/>
              <a:gdLst>
                <a:gd name="connsiteX0" fmla="*/ 129360 w 129349"/>
                <a:gd name="connsiteY0" fmla="*/ 64675 h 129334"/>
                <a:gd name="connsiteX1" fmla="*/ 64683 w 129349"/>
                <a:gd name="connsiteY1" fmla="*/ 129345 h 129334"/>
                <a:gd name="connsiteX2" fmla="*/ 10 w 129349"/>
                <a:gd name="connsiteY2" fmla="*/ 64675 h 129334"/>
                <a:gd name="connsiteX3" fmla="*/ 64683 w 129349"/>
                <a:gd name="connsiteY3" fmla="*/ 10 h 129334"/>
                <a:gd name="connsiteX4" fmla="*/ 129360 w 129349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9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2" name="Freeform: Shape 441">
              <a:extLst>
                <a:ext uri="{FF2B5EF4-FFF2-40B4-BE49-F238E27FC236}">
                  <a16:creationId xmlns:a16="http://schemas.microsoft.com/office/drawing/2014/main" id="{6DE8931E-78A8-5258-587E-7ACCF171BD9B}"/>
                </a:ext>
              </a:extLst>
            </p:cNvPr>
            <p:cNvSpPr/>
            <p:nvPr/>
          </p:nvSpPr>
          <p:spPr>
            <a:xfrm>
              <a:off x="3659854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3" name="Freeform: Shape 442">
              <a:extLst>
                <a:ext uri="{FF2B5EF4-FFF2-40B4-BE49-F238E27FC236}">
                  <a16:creationId xmlns:a16="http://schemas.microsoft.com/office/drawing/2014/main" id="{73FCA063-8C72-D3C3-CA9A-274A1F773B37}"/>
                </a:ext>
              </a:extLst>
            </p:cNvPr>
            <p:cNvSpPr/>
            <p:nvPr/>
          </p:nvSpPr>
          <p:spPr>
            <a:xfrm>
              <a:off x="3716445" y="534704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4" name="Freeform: Shape 443">
              <a:extLst>
                <a:ext uri="{FF2B5EF4-FFF2-40B4-BE49-F238E27FC236}">
                  <a16:creationId xmlns:a16="http://schemas.microsoft.com/office/drawing/2014/main" id="{9971747E-E3BA-2B53-A3AA-B726C1B56924}"/>
                </a:ext>
              </a:extLst>
            </p:cNvPr>
            <p:cNvSpPr/>
            <p:nvPr/>
          </p:nvSpPr>
          <p:spPr>
            <a:xfrm>
              <a:off x="3716445" y="534704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5" name="Freeform: Shape 444">
              <a:extLst>
                <a:ext uri="{FF2B5EF4-FFF2-40B4-BE49-F238E27FC236}">
                  <a16:creationId xmlns:a16="http://schemas.microsoft.com/office/drawing/2014/main" id="{01FF24E1-695B-511E-F4D8-59C065B25BA2}"/>
                </a:ext>
              </a:extLst>
            </p:cNvPr>
            <p:cNvSpPr/>
            <p:nvPr/>
          </p:nvSpPr>
          <p:spPr>
            <a:xfrm>
              <a:off x="3659854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6" name="Freeform: Shape 445">
              <a:extLst>
                <a:ext uri="{FF2B5EF4-FFF2-40B4-BE49-F238E27FC236}">
                  <a16:creationId xmlns:a16="http://schemas.microsoft.com/office/drawing/2014/main" id="{3089EFFF-D1A3-C234-3D7D-4968120E84EF}"/>
                </a:ext>
              </a:extLst>
            </p:cNvPr>
            <p:cNvSpPr/>
            <p:nvPr/>
          </p:nvSpPr>
          <p:spPr>
            <a:xfrm>
              <a:off x="3716445" y="557338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7" name="Freeform: Shape 446">
              <a:extLst>
                <a:ext uri="{FF2B5EF4-FFF2-40B4-BE49-F238E27FC236}">
                  <a16:creationId xmlns:a16="http://schemas.microsoft.com/office/drawing/2014/main" id="{862E6060-7BBA-7C82-4AEA-5535E6385C86}"/>
                </a:ext>
              </a:extLst>
            </p:cNvPr>
            <p:cNvSpPr/>
            <p:nvPr/>
          </p:nvSpPr>
          <p:spPr>
            <a:xfrm>
              <a:off x="3716445" y="557338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8" name="Freeform: Shape 447">
              <a:extLst>
                <a:ext uri="{FF2B5EF4-FFF2-40B4-BE49-F238E27FC236}">
                  <a16:creationId xmlns:a16="http://schemas.microsoft.com/office/drawing/2014/main" id="{5C67713F-65A1-4359-F722-26EFB9F2CD40}"/>
                </a:ext>
              </a:extLst>
            </p:cNvPr>
            <p:cNvSpPr/>
            <p:nvPr/>
          </p:nvSpPr>
          <p:spPr>
            <a:xfrm>
              <a:off x="3659854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9" name="Freeform: Shape 448">
              <a:extLst>
                <a:ext uri="{FF2B5EF4-FFF2-40B4-BE49-F238E27FC236}">
                  <a16:creationId xmlns:a16="http://schemas.microsoft.com/office/drawing/2014/main" id="{8752B2E7-8EE0-E742-81E8-911277EA58C2}"/>
                </a:ext>
              </a:extLst>
            </p:cNvPr>
            <p:cNvSpPr/>
            <p:nvPr/>
          </p:nvSpPr>
          <p:spPr>
            <a:xfrm>
              <a:off x="3708363" y="579164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0" name="Freeform: Shape 449">
              <a:extLst>
                <a:ext uri="{FF2B5EF4-FFF2-40B4-BE49-F238E27FC236}">
                  <a16:creationId xmlns:a16="http://schemas.microsoft.com/office/drawing/2014/main" id="{BA0C432E-7DF9-D4AE-FB94-04B871E61B7C}"/>
                </a:ext>
              </a:extLst>
            </p:cNvPr>
            <p:cNvSpPr/>
            <p:nvPr/>
          </p:nvSpPr>
          <p:spPr>
            <a:xfrm>
              <a:off x="3886217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1" name="Freeform: Shape 450">
              <a:extLst>
                <a:ext uri="{FF2B5EF4-FFF2-40B4-BE49-F238E27FC236}">
                  <a16:creationId xmlns:a16="http://schemas.microsoft.com/office/drawing/2014/main" id="{A714D1CD-3780-D29A-2B99-6807F831F920}"/>
                </a:ext>
              </a:extLst>
            </p:cNvPr>
            <p:cNvSpPr/>
            <p:nvPr/>
          </p:nvSpPr>
          <p:spPr>
            <a:xfrm>
              <a:off x="3942808" y="534704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2" name="Freeform: Shape 451">
              <a:extLst>
                <a:ext uri="{FF2B5EF4-FFF2-40B4-BE49-F238E27FC236}">
                  <a16:creationId xmlns:a16="http://schemas.microsoft.com/office/drawing/2014/main" id="{EC32A612-E032-6AC2-6184-CF6FE9697FD6}"/>
                </a:ext>
              </a:extLst>
            </p:cNvPr>
            <p:cNvSpPr/>
            <p:nvPr/>
          </p:nvSpPr>
          <p:spPr>
            <a:xfrm>
              <a:off x="3942808" y="534704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3" name="Freeform: Shape 452">
              <a:extLst>
                <a:ext uri="{FF2B5EF4-FFF2-40B4-BE49-F238E27FC236}">
                  <a16:creationId xmlns:a16="http://schemas.microsoft.com/office/drawing/2014/main" id="{632883A3-533C-9B2B-7DCD-7F3FB78E9ECB}"/>
                </a:ext>
              </a:extLst>
            </p:cNvPr>
            <p:cNvSpPr/>
            <p:nvPr/>
          </p:nvSpPr>
          <p:spPr>
            <a:xfrm>
              <a:off x="3886217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4" name="Freeform: Shape 453">
              <a:extLst>
                <a:ext uri="{FF2B5EF4-FFF2-40B4-BE49-F238E27FC236}">
                  <a16:creationId xmlns:a16="http://schemas.microsoft.com/office/drawing/2014/main" id="{11765731-9C2B-93D9-4D04-94157CA876F8}"/>
                </a:ext>
              </a:extLst>
            </p:cNvPr>
            <p:cNvSpPr/>
            <p:nvPr/>
          </p:nvSpPr>
          <p:spPr>
            <a:xfrm>
              <a:off x="3934726" y="5565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5" name="Freeform: Shape 454">
              <a:extLst>
                <a:ext uri="{FF2B5EF4-FFF2-40B4-BE49-F238E27FC236}">
                  <a16:creationId xmlns:a16="http://schemas.microsoft.com/office/drawing/2014/main" id="{CB4863BD-8CBA-CABB-8147-773B9F133D00}"/>
                </a:ext>
              </a:extLst>
            </p:cNvPr>
            <p:cNvSpPr/>
            <p:nvPr/>
          </p:nvSpPr>
          <p:spPr>
            <a:xfrm>
              <a:off x="3886217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6" name="Freeform: Shape 455">
              <a:extLst>
                <a:ext uri="{FF2B5EF4-FFF2-40B4-BE49-F238E27FC236}">
                  <a16:creationId xmlns:a16="http://schemas.microsoft.com/office/drawing/2014/main" id="{F6B65087-BDA0-039E-BE92-1A9C6D285B3F}"/>
                </a:ext>
              </a:extLst>
            </p:cNvPr>
            <p:cNvSpPr/>
            <p:nvPr/>
          </p:nvSpPr>
          <p:spPr>
            <a:xfrm>
              <a:off x="3942808" y="579972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7" name="Freeform: Shape 456">
              <a:extLst>
                <a:ext uri="{FF2B5EF4-FFF2-40B4-BE49-F238E27FC236}">
                  <a16:creationId xmlns:a16="http://schemas.microsoft.com/office/drawing/2014/main" id="{898B6757-0A05-A678-B4EF-336925DF0021}"/>
                </a:ext>
              </a:extLst>
            </p:cNvPr>
            <p:cNvSpPr/>
            <p:nvPr/>
          </p:nvSpPr>
          <p:spPr>
            <a:xfrm>
              <a:off x="3942808" y="579972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8" name="Freeform: Shape 457">
              <a:extLst>
                <a:ext uri="{FF2B5EF4-FFF2-40B4-BE49-F238E27FC236}">
                  <a16:creationId xmlns:a16="http://schemas.microsoft.com/office/drawing/2014/main" id="{EFF11D01-239D-15AA-3AB7-0C305195BE98}"/>
                </a:ext>
              </a:extLst>
            </p:cNvPr>
            <p:cNvSpPr/>
            <p:nvPr/>
          </p:nvSpPr>
          <p:spPr>
            <a:xfrm>
              <a:off x="4112581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9" name="Freeform: Shape 458">
              <a:extLst>
                <a:ext uri="{FF2B5EF4-FFF2-40B4-BE49-F238E27FC236}">
                  <a16:creationId xmlns:a16="http://schemas.microsoft.com/office/drawing/2014/main" id="{4D524D25-7684-65C9-31DF-0CBB2CD0BB70}"/>
                </a:ext>
              </a:extLst>
            </p:cNvPr>
            <p:cNvSpPr/>
            <p:nvPr/>
          </p:nvSpPr>
          <p:spPr>
            <a:xfrm>
              <a:off x="4161090" y="5565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0" name="Freeform: Shape 459">
              <a:extLst>
                <a:ext uri="{FF2B5EF4-FFF2-40B4-BE49-F238E27FC236}">
                  <a16:creationId xmlns:a16="http://schemas.microsoft.com/office/drawing/2014/main" id="{D9EB46CB-21FC-FC24-595D-2740CD6B2386}"/>
                </a:ext>
              </a:extLst>
            </p:cNvPr>
            <p:cNvSpPr/>
            <p:nvPr/>
          </p:nvSpPr>
          <p:spPr>
            <a:xfrm>
              <a:off x="4112581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1" name="Freeform: Shape 460">
              <a:extLst>
                <a:ext uri="{FF2B5EF4-FFF2-40B4-BE49-F238E27FC236}">
                  <a16:creationId xmlns:a16="http://schemas.microsoft.com/office/drawing/2014/main" id="{7E0B73A5-DF72-C805-9CD6-80033AFF676A}"/>
                </a:ext>
              </a:extLst>
            </p:cNvPr>
            <p:cNvSpPr/>
            <p:nvPr/>
          </p:nvSpPr>
          <p:spPr>
            <a:xfrm>
              <a:off x="4112581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2" name="Freeform: Shape 461">
              <a:extLst>
                <a:ext uri="{FF2B5EF4-FFF2-40B4-BE49-F238E27FC236}">
                  <a16:creationId xmlns:a16="http://schemas.microsoft.com/office/drawing/2014/main" id="{DE5E89D3-BD28-A31E-01D7-B8B9A0CF198D}"/>
                </a:ext>
              </a:extLst>
            </p:cNvPr>
            <p:cNvSpPr/>
            <p:nvPr/>
          </p:nvSpPr>
          <p:spPr>
            <a:xfrm>
              <a:off x="4169172" y="602605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3" name="Freeform: Shape 462">
              <a:extLst>
                <a:ext uri="{FF2B5EF4-FFF2-40B4-BE49-F238E27FC236}">
                  <a16:creationId xmlns:a16="http://schemas.microsoft.com/office/drawing/2014/main" id="{FCFA0CA0-C6B6-1ED8-CABB-33E34F8BCF66}"/>
                </a:ext>
              </a:extLst>
            </p:cNvPr>
            <p:cNvSpPr/>
            <p:nvPr/>
          </p:nvSpPr>
          <p:spPr>
            <a:xfrm>
              <a:off x="4169172" y="602605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4" name="Freeform: Shape 463">
              <a:extLst>
                <a:ext uri="{FF2B5EF4-FFF2-40B4-BE49-F238E27FC236}">
                  <a16:creationId xmlns:a16="http://schemas.microsoft.com/office/drawing/2014/main" id="{2E5BED66-B85D-932C-57CA-53E1CBE726E6}"/>
                </a:ext>
              </a:extLst>
            </p:cNvPr>
            <p:cNvSpPr/>
            <p:nvPr/>
          </p:nvSpPr>
          <p:spPr>
            <a:xfrm>
              <a:off x="4338945" y="4158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5" name="Freeform: Shape 464">
              <a:extLst>
                <a:ext uri="{FF2B5EF4-FFF2-40B4-BE49-F238E27FC236}">
                  <a16:creationId xmlns:a16="http://schemas.microsoft.com/office/drawing/2014/main" id="{AF9472DA-D5BD-BC5E-1C50-D95E7F159ABD}"/>
                </a:ext>
              </a:extLst>
            </p:cNvPr>
            <p:cNvSpPr/>
            <p:nvPr/>
          </p:nvSpPr>
          <p:spPr>
            <a:xfrm>
              <a:off x="4387454" y="420728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6" name="Freeform: Shape 465">
              <a:extLst>
                <a:ext uri="{FF2B5EF4-FFF2-40B4-BE49-F238E27FC236}">
                  <a16:creationId xmlns:a16="http://schemas.microsoft.com/office/drawing/2014/main" id="{6861AA07-9E4F-3BA3-46FE-041F9783D51B}"/>
                </a:ext>
              </a:extLst>
            </p:cNvPr>
            <p:cNvSpPr/>
            <p:nvPr/>
          </p:nvSpPr>
          <p:spPr>
            <a:xfrm>
              <a:off x="4338945" y="438511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7" name="Freeform: Shape 466">
              <a:extLst>
                <a:ext uri="{FF2B5EF4-FFF2-40B4-BE49-F238E27FC236}">
                  <a16:creationId xmlns:a16="http://schemas.microsoft.com/office/drawing/2014/main" id="{CAEC3CD9-65EE-A634-7E55-ACD3853D755F}"/>
                </a:ext>
              </a:extLst>
            </p:cNvPr>
            <p:cNvSpPr/>
            <p:nvPr/>
          </p:nvSpPr>
          <p:spPr>
            <a:xfrm>
              <a:off x="4395535" y="444170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8" name="Freeform: Shape 467">
              <a:extLst>
                <a:ext uri="{FF2B5EF4-FFF2-40B4-BE49-F238E27FC236}">
                  <a16:creationId xmlns:a16="http://schemas.microsoft.com/office/drawing/2014/main" id="{13AEAA3F-8A1D-F584-2220-6C05E754A72F}"/>
                </a:ext>
              </a:extLst>
            </p:cNvPr>
            <p:cNvSpPr/>
            <p:nvPr/>
          </p:nvSpPr>
          <p:spPr>
            <a:xfrm>
              <a:off x="4395535" y="444170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9" name="Freeform: Shape 468">
              <a:extLst>
                <a:ext uri="{FF2B5EF4-FFF2-40B4-BE49-F238E27FC236}">
                  <a16:creationId xmlns:a16="http://schemas.microsoft.com/office/drawing/2014/main" id="{050BBC92-2DED-E520-D4B7-686398B8E0B9}"/>
                </a:ext>
              </a:extLst>
            </p:cNvPr>
            <p:cNvSpPr/>
            <p:nvPr/>
          </p:nvSpPr>
          <p:spPr>
            <a:xfrm>
              <a:off x="4338945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0" name="Freeform: Shape 469">
              <a:extLst>
                <a:ext uri="{FF2B5EF4-FFF2-40B4-BE49-F238E27FC236}">
                  <a16:creationId xmlns:a16="http://schemas.microsoft.com/office/drawing/2014/main" id="{AE1BF247-B9E3-5135-F6C8-FC98F227C71E}"/>
                </a:ext>
              </a:extLst>
            </p:cNvPr>
            <p:cNvSpPr/>
            <p:nvPr/>
          </p:nvSpPr>
          <p:spPr>
            <a:xfrm>
              <a:off x="4338945" y="4837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1" name="Freeform: Shape 470">
              <a:extLst>
                <a:ext uri="{FF2B5EF4-FFF2-40B4-BE49-F238E27FC236}">
                  <a16:creationId xmlns:a16="http://schemas.microsoft.com/office/drawing/2014/main" id="{1A6D17DD-2D7C-2F30-ED44-45E05DA62BCB}"/>
                </a:ext>
              </a:extLst>
            </p:cNvPr>
            <p:cNvSpPr/>
            <p:nvPr/>
          </p:nvSpPr>
          <p:spPr>
            <a:xfrm>
              <a:off x="4395535" y="48943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2" name="Freeform: Shape 471">
              <a:extLst>
                <a:ext uri="{FF2B5EF4-FFF2-40B4-BE49-F238E27FC236}">
                  <a16:creationId xmlns:a16="http://schemas.microsoft.com/office/drawing/2014/main" id="{492D7FA1-D3D4-B447-474D-02929E8DD390}"/>
                </a:ext>
              </a:extLst>
            </p:cNvPr>
            <p:cNvSpPr/>
            <p:nvPr/>
          </p:nvSpPr>
          <p:spPr>
            <a:xfrm>
              <a:off x="4395535" y="48943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3" name="Freeform: Shape 472">
              <a:extLst>
                <a:ext uri="{FF2B5EF4-FFF2-40B4-BE49-F238E27FC236}">
                  <a16:creationId xmlns:a16="http://schemas.microsoft.com/office/drawing/2014/main" id="{79DEADB2-DE5C-B3A1-0814-6F477388DE23}"/>
                </a:ext>
              </a:extLst>
            </p:cNvPr>
            <p:cNvSpPr/>
            <p:nvPr/>
          </p:nvSpPr>
          <p:spPr>
            <a:xfrm>
              <a:off x="4338945" y="506412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4" name="Freeform: Shape 473">
              <a:extLst>
                <a:ext uri="{FF2B5EF4-FFF2-40B4-BE49-F238E27FC236}">
                  <a16:creationId xmlns:a16="http://schemas.microsoft.com/office/drawing/2014/main" id="{462644B0-7ADA-BEDC-ECFB-62C08365E6A8}"/>
                </a:ext>
              </a:extLst>
            </p:cNvPr>
            <p:cNvSpPr/>
            <p:nvPr/>
          </p:nvSpPr>
          <p:spPr>
            <a:xfrm>
              <a:off x="4395535" y="512071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5" name="Freeform: Shape 474">
              <a:extLst>
                <a:ext uri="{FF2B5EF4-FFF2-40B4-BE49-F238E27FC236}">
                  <a16:creationId xmlns:a16="http://schemas.microsoft.com/office/drawing/2014/main" id="{3819BAA3-1044-F2B2-19FC-D07B01708533}"/>
                </a:ext>
              </a:extLst>
            </p:cNvPr>
            <p:cNvSpPr/>
            <p:nvPr/>
          </p:nvSpPr>
          <p:spPr>
            <a:xfrm>
              <a:off x="4395535" y="512071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6" name="Freeform: Shape 475">
              <a:extLst>
                <a:ext uri="{FF2B5EF4-FFF2-40B4-BE49-F238E27FC236}">
                  <a16:creationId xmlns:a16="http://schemas.microsoft.com/office/drawing/2014/main" id="{CFAD340A-6953-7527-4F09-6D8E5D318D50}"/>
                </a:ext>
              </a:extLst>
            </p:cNvPr>
            <p:cNvSpPr/>
            <p:nvPr/>
          </p:nvSpPr>
          <p:spPr>
            <a:xfrm>
              <a:off x="4338945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7" name="Freeform: Shape 476">
              <a:extLst>
                <a:ext uri="{FF2B5EF4-FFF2-40B4-BE49-F238E27FC236}">
                  <a16:creationId xmlns:a16="http://schemas.microsoft.com/office/drawing/2014/main" id="{F80B0B66-1E57-81AE-07F5-F61B26D2AFEF}"/>
                </a:ext>
              </a:extLst>
            </p:cNvPr>
            <p:cNvSpPr/>
            <p:nvPr/>
          </p:nvSpPr>
          <p:spPr>
            <a:xfrm>
              <a:off x="4338945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8" name="Freeform: Shape 477">
              <a:extLst>
                <a:ext uri="{FF2B5EF4-FFF2-40B4-BE49-F238E27FC236}">
                  <a16:creationId xmlns:a16="http://schemas.microsoft.com/office/drawing/2014/main" id="{79252B21-AB4C-B253-CD33-960B3A1A6ED6}"/>
                </a:ext>
              </a:extLst>
            </p:cNvPr>
            <p:cNvSpPr/>
            <p:nvPr/>
          </p:nvSpPr>
          <p:spPr>
            <a:xfrm>
              <a:off x="4338945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9" name="Freeform: Shape 478">
              <a:extLst>
                <a:ext uri="{FF2B5EF4-FFF2-40B4-BE49-F238E27FC236}">
                  <a16:creationId xmlns:a16="http://schemas.microsoft.com/office/drawing/2014/main" id="{054FEB15-C309-E0FA-6FD9-BDFDCB7AAC30}"/>
                </a:ext>
              </a:extLst>
            </p:cNvPr>
            <p:cNvSpPr/>
            <p:nvPr/>
          </p:nvSpPr>
          <p:spPr>
            <a:xfrm>
              <a:off x="4338945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0" name="Freeform: Shape 479">
              <a:extLst>
                <a:ext uri="{FF2B5EF4-FFF2-40B4-BE49-F238E27FC236}">
                  <a16:creationId xmlns:a16="http://schemas.microsoft.com/office/drawing/2014/main" id="{2EB92405-744D-ADB5-29E0-F8DF8D818D1F}"/>
                </a:ext>
              </a:extLst>
            </p:cNvPr>
            <p:cNvSpPr/>
            <p:nvPr/>
          </p:nvSpPr>
          <p:spPr>
            <a:xfrm>
              <a:off x="4387454" y="601797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1" name="Freeform: Shape 480">
              <a:extLst>
                <a:ext uri="{FF2B5EF4-FFF2-40B4-BE49-F238E27FC236}">
                  <a16:creationId xmlns:a16="http://schemas.microsoft.com/office/drawing/2014/main" id="{F21A069E-8C7F-2F4F-E1DA-D48741ECB46C}"/>
                </a:ext>
              </a:extLst>
            </p:cNvPr>
            <p:cNvSpPr/>
            <p:nvPr/>
          </p:nvSpPr>
          <p:spPr>
            <a:xfrm>
              <a:off x="4338945" y="619581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2" name="Freeform: Shape 481">
              <a:extLst>
                <a:ext uri="{FF2B5EF4-FFF2-40B4-BE49-F238E27FC236}">
                  <a16:creationId xmlns:a16="http://schemas.microsoft.com/office/drawing/2014/main" id="{73D5960B-11CC-2F1A-1C24-16487593E1D5}"/>
                </a:ext>
              </a:extLst>
            </p:cNvPr>
            <p:cNvSpPr/>
            <p:nvPr/>
          </p:nvSpPr>
          <p:spPr>
            <a:xfrm>
              <a:off x="4565308" y="4158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3" name="Freeform: Shape 482">
              <a:extLst>
                <a:ext uri="{FF2B5EF4-FFF2-40B4-BE49-F238E27FC236}">
                  <a16:creationId xmlns:a16="http://schemas.microsoft.com/office/drawing/2014/main" id="{A905A62D-688C-F8C7-DC91-49B3E8056C47}"/>
                </a:ext>
              </a:extLst>
            </p:cNvPr>
            <p:cNvSpPr/>
            <p:nvPr/>
          </p:nvSpPr>
          <p:spPr>
            <a:xfrm>
              <a:off x="4613817" y="420728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4" name="Freeform: Shape 483">
              <a:extLst>
                <a:ext uri="{FF2B5EF4-FFF2-40B4-BE49-F238E27FC236}">
                  <a16:creationId xmlns:a16="http://schemas.microsoft.com/office/drawing/2014/main" id="{EE10C159-2CD8-055D-CC1E-7CACC249E7D8}"/>
                </a:ext>
              </a:extLst>
            </p:cNvPr>
            <p:cNvSpPr/>
            <p:nvPr/>
          </p:nvSpPr>
          <p:spPr>
            <a:xfrm>
              <a:off x="4565308" y="438511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5" name="Freeform: Shape 484">
              <a:extLst>
                <a:ext uri="{FF2B5EF4-FFF2-40B4-BE49-F238E27FC236}">
                  <a16:creationId xmlns:a16="http://schemas.microsoft.com/office/drawing/2014/main" id="{336B62EF-6402-15EF-73B3-E108BFDEB824}"/>
                </a:ext>
              </a:extLst>
            </p:cNvPr>
            <p:cNvSpPr/>
            <p:nvPr/>
          </p:nvSpPr>
          <p:spPr>
            <a:xfrm>
              <a:off x="4613817" y="4433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6" name="Freeform: Shape 485">
              <a:extLst>
                <a:ext uri="{FF2B5EF4-FFF2-40B4-BE49-F238E27FC236}">
                  <a16:creationId xmlns:a16="http://schemas.microsoft.com/office/drawing/2014/main" id="{93732254-34D5-5BA4-9EBE-D873DC4E4CA8}"/>
                </a:ext>
              </a:extLst>
            </p:cNvPr>
            <p:cNvSpPr/>
            <p:nvPr/>
          </p:nvSpPr>
          <p:spPr>
            <a:xfrm>
              <a:off x="4565308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7" name="Freeform: Shape 486">
              <a:extLst>
                <a:ext uri="{FF2B5EF4-FFF2-40B4-BE49-F238E27FC236}">
                  <a16:creationId xmlns:a16="http://schemas.microsoft.com/office/drawing/2014/main" id="{AC4F7888-E974-9D3C-2A04-9655F7DB1E91}"/>
                </a:ext>
              </a:extLst>
            </p:cNvPr>
            <p:cNvSpPr/>
            <p:nvPr/>
          </p:nvSpPr>
          <p:spPr>
            <a:xfrm>
              <a:off x="4613817" y="465995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8" name="Freeform: Shape 487">
              <a:extLst>
                <a:ext uri="{FF2B5EF4-FFF2-40B4-BE49-F238E27FC236}">
                  <a16:creationId xmlns:a16="http://schemas.microsoft.com/office/drawing/2014/main" id="{705705BF-5E34-3E44-928A-A0EC173B1C2B}"/>
                </a:ext>
              </a:extLst>
            </p:cNvPr>
            <p:cNvSpPr/>
            <p:nvPr/>
          </p:nvSpPr>
          <p:spPr>
            <a:xfrm>
              <a:off x="4565308" y="4837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9" name="Freeform: Shape 488">
              <a:extLst>
                <a:ext uri="{FF2B5EF4-FFF2-40B4-BE49-F238E27FC236}">
                  <a16:creationId xmlns:a16="http://schemas.microsoft.com/office/drawing/2014/main" id="{F4E38CB3-8E63-B653-65A0-91EE9AD9A9B4}"/>
                </a:ext>
              </a:extLst>
            </p:cNvPr>
            <p:cNvSpPr/>
            <p:nvPr/>
          </p:nvSpPr>
          <p:spPr>
            <a:xfrm>
              <a:off x="4565308" y="506412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0" name="Freeform: Shape 489">
              <a:extLst>
                <a:ext uri="{FF2B5EF4-FFF2-40B4-BE49-F238E27FC236}">
                  <a16:creationId xmlns:a16="http://schemas.microsoft.com/office/drawing/2014/main" id="{6917211F-BD08-B9BD-474B-4770AA04A342}"/>
                </a:ext>
              </a:extLst>
            </p:cNvPr>
            <p:cNvSpPr/>
            <p:nvPr/>
          </p:nvSpPr>
          <p:spPr>
            <a:xfrm>
              <a:off x="4621899" y="512071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1" name="Freeform: Shape 490">
              <a:extLst>
                <a:ext uri="{FF2B5EF4-FFF2-40B4-BE49-F238E27FC236}">
                  <a16:creationId xmlns:a16="http://schemas.microsoft.com/office/drawing/2014/main" id="{859D8F7E-3EE0-202B-B7AA-65BEF2936AAA}"/>
                </a:ext>
              </a:extLst>
            </p:cNvPr>
            <p:cNvSpPr/>
            <p:nvPr/>
          </p:nvSpPr>
          <p:spPr>
            <a:xfrm>
              <a:off x="4621899" y="512071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2" name="Freeform: Shape 491">
              <a:extLst>
                <a:ext uri="{FF2B5EF4-FFF2-40B4-BE49-F238E27FC236}">
                  <a16:creationId xmlns:a16="http://schemas.microsoft.com/office/drawing/2014/main" id="{B033FFC3-F6FC-488E-9751-39B2D956E6A0}"/>
                </a:ext>
              </a:extLst>
            </p:cNvPr>
            <p:cNvSpPr/>
            <p:nvPr/>
          </p:nvSpPr>
          <p:spPr>
            <a:xfrm>
              <a:off x="4565308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3" name="Freeform: Shape 492">
              <a:extLst>
                <a:ext uri="{FF2B5EF4-FFF2-40B4-BE49-F238E27FC236}">
                  <a16:creationId xmlns:a16="http://schemas.microsoft.com/office/drawing/2014/main" id="{DFED66D8-7C25-7E1F-5AA5-D598492F8C98}"/>
                </a:ext>
              </a:extLst>
            </p:cNvPr>
            <p:cNvSpPr/>
            <p:nvPr/>
          </p:nvSpPr>
          <p:spPr>
            <a:xfrm>
              <a:off x="4565308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4" name="Freeform: Shape 493">
              <a:extLst>
                <a:ext uri="{FF2B5EF4-FFF2-40B4-BE49-F238E27FC236}">
                  <a16:creationId xmlns:a16="http://schemas.microsoft.com/office/drawing/2014/main" id="{4F128223-3A96-7F67-D9B0-DD93ACE268B8}"/>
                </a:ext>
              </a:extLst>
            </p:cNvPr>
            <p:cNvSpPr/>
            <p:nvPr/>
          </p:nvSpPr>
          <p:spPr>
            <a:xfrm>
              <a:off x="4621899" y="557338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5" name="Freeform: Shape 494">
              <a:extLst>
                <a:ext uri="{FF2B5EF4-FFF2-40B4-BE49-F238E27FC236}">
                  <a16:creationId xmlns:a16="http://schemas.microsoft.com/office/drawing/2014/main" id="{9697945E-54F9-4DC9-FD2A-6DAF6B40650F}"/>
                </a:ext>
              </a:extLst>
            </p:cNvPr>
            <p:cNvSpPr/>
            <p:nvPr/>
          </p:nvSpPr>
          <p:spPr>
            <a:xfrm>
              <a:off x="4621899" y="557338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6" name="Freeform: Shape 495">
              <a:extLst>
                <a:ext uri="{FF2B5EF4-FFF2-40B4-BE49-F238E27FC236}">
                  <a16:creationId xmlns:a16="http://schemas.microsoft.com/office/drawing/2014/main" id="{C8EDA6F2-4E89-2444-9F3E-A8B51BC3F262}"/>
                </a:ext>
              </a:extLst>
            </p:cNvPr>
            <p:cNvSpPr/>
            <p:nvPr/>
          </p:nvSpPr>
          <p:spPr>
            <a:xfrm>
              <a:off x="4565308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7" name="Freeform: Shape 496">
              <a:extLst>
                <a:ext uri="{FF2B5EF4-FFF2-40B4-BE49-F238E27FC236}">
                  <a16:creationId xmlns:a16="http://schemas.microsoft.com/office/drawing/2014/main" id="{24600622-14FA-9C48-AF18-59E5E4CA4FAC}"/>
                </a:ext>
              </a:extLst>
            </p:cNvPr>
            <p:cNvSpPr/>
            <p:nvPr/>
          </p:nvSpPr>
          <p:spPr>
            <a:xfrm>
              <a:off x="4621899" y="579972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8" name="Freeform: Shape 497">
              <a:extLst>
                <a:ext uri="{FF2B5EF4-FFF2-40B4-BE49-F238E27FC236}">
                  <a16:creationId xmlns:a16="http://schemas.microsoft.com/office/drawing/2014/main" id="{E383E4AA-1C9B-CB19-6407-2392B0895D2F}"/>
                </a:ext>
              </a:extLst>
            </p:cNvPr>
            <p:cNvSpPr/>
            <p:nvPr/>
          </p:nvSpPr>
          <p:spPr>
            <a:xfrm>
              <a:off x="4621899" y="579972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9" name="Freeform: Shape 498">
              <a:extLst>
                <a:ext uri="{FF2B5EF4-FFF2-40B4-BE49-F238E27FC236}">
                  <a16:creationId xmlns:a16="http://schemas.microsoft.com/office/drawing/2014/main" id="{C226E398-4CBE-6EDB-E9A2-8A37C6EA9DB9}"/>
                </a:ext>
              </a:extLst>
            </p:cNvPr>
            <p:cNvSpPr/>
            <p:nvPr/>
          </p:nvSpPr>
          <p:spPr>
            <a:xfrm>
              <a:off x="4565308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0" name="Freeform: Shape 499">
              <a:extLst>
                <a:ext uri="{FF2B5EF4-FFF2-40B4-BE49-F238E27FC236}">
                  <a16:creationId xmlns:a16="http://schemas.microsoft.com/office/drawing/2014/main" id="{6996268C-01BF-5124-FDD5-899152010A80}"/>
                </a:ext>
              </a:extLst>
            </p:cNvPr>
            <p:cNvSpPr/>
            <p:nvPr/>
          </p:nvSpPr>
          <p:spPr>
            <a:xfrm>
              <a:off x="4621899" y="602605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1" name="Freeform: Shape 500">
              <a:extLst>
                <a:ext uri="{FF2B5EF4-FFF2-40B4-BE49-F238E27FC236}">
                  <a16:creationId xmlns:a16="http://schemas.microsoft.com/office/drawing/2014/main" id="{53FD4ED7-40F9-C0CA-9772-72FB6C7D30B9}"/>
                </a:ext>
              </a:extLst>
            </p:cNvPr>
            <p:cNvSpPr/>
            <p:nvPr/>
          </p:nvSpPr>
          <p:spPr>
            <a:xfrm>
              <a:off x="4621899" y="602605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2" name="Freeform: Shape 501">
              <a:extLst>
                <a:ext uri="{FF2B5EF4-FFF2-40B4-BE49-F238E27FC236}">
                  <a16:creationId xmlns:a16="http://schemas.microsoft.com/office/drawing/2014/main" id="{B3AA6426-5125-E3CA-D21E-F319674AE5CA}"/>
                </a:ext>
              </a:extLst>
            </p:cNvPr>
            <p:cNvSpPr/>
            <p:nvPr/>
          </p:nvSpPr>
          <p:spPr>
            <a:xfrm>
              <a:off x="4565308" y="619581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5" name="Freeform: Shape 504">
              <a:extLst>
                <a:ext uri="{FF2B5EF4-FFF2-40B4-BE49-F238E27FC236}">
                  <a16:creationId xmlns:a16="http://schemas.microsoft.com/office/drawing/2014/main" id="{21408238-E033-C636-A507-21AE9CFF7362}"/>
                </a:ext>
              </a:extLst>
            </p:cNvPr>
            <p:cNvSpPr/>
            <p:nvPr/>
          </p:nvSpPr>
          <p:spPr>
            <a:xfrm>
              <a:off x="5035786" y="4158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6" name="Freeform: Shape 505">
              <a:extLst>
                <a:ext uri="{FF2B5EF4-FFF2-40B4-BE49-F238E27FC236}">
                  <a16:creationId xmlns:a16="http://schemas.microsoft.com/office/drawing/2014/main" id="{6A800DA9-12CA-DDCB-7ECC-77C701C1C844}"/>
                </a:ext>
              </a:extLst>
            </p:cNvPr>
            <p:cNvSpPr/>
            <p:nvPr/>
          </p:nvSpPr>
          <p:spPr>
            <a:xfrm>
              <a:off x="5084295" y="420728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7" name="Freeform: Shape 506">
              <a:extLst>
                <a:ext uri="{FF2B5EF4-FFF2-40B4-BE49-F238E27FC236}">
                  <a16:creationId xmlns:a16="http://schemas.microsoft.com/office/drawing/2014/main" id="{8D752727-9E58-64C6-EE88-09A278FD267C}"/>
                </a:ext>
              </a:extLst>
            </p:cNvPr>
            <p:cNvSpPr/>
            <p:nvPr/>
          </p:nvSpPr>
          <p:spPr>
            <a:xfrm>
              <a:off x="5035786" y="438511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8" name="Freeform: Shape 507">
              <a:extLst>
                <a:ext uri="{FF2B5EF4-FFF2-40B4-BE49-F238E27FC236}">
                  <a16:creationId xmlns:a16="http://schemas.microsoft.com/office/drawing/2014/main" id="{367C338B-301F-6559-5774-73136FD4FC22}"/>
                </a:ext>
              </a:extLst>
            </p:cNvPr>
            <p:cNvSpPr/>
            <p:nvPr/>
          </p:nvSpPr>
          <p:spPr>
            <a:xfrm>
              <a:off x="5084295" y="4433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9" name="Freeform: Shape 508">
              <a:extLst>
                <a:ext uri="{FF2B5EF4-FFF2-40B4-BE49-F238E27FC236}">
                  <a16:creationId xmlns:a16="http://schemas.microsoft.com/office/drawing/2014/main" id="{4A80ECBB-26ED-FA73-4090-2406174B35A1}"/>
                </a:ext>
              </a:extLst>
            </p:cNvPr>
            <p:cNvSpPr/>
            <p:nvPr/>
          </p:nvSpPr>
          <p:spPr>
            <a:xfrm>
              <a:off x="5035786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0" name="Freeform: Shape 509">
              <a:extLst>
                <a:ext uri="{FF2B5EF4-FFF2-40B4-BE49-F238E27FC236}">
                  <a16:creationId xmlns:a16="http://schemas.microsoft.com/office/drawing/2014/main" id="{DD2B6651-FF27-3CCF-6A01-3BF0B4670CD6}"/>
                </a:ext>
              </a:extLst>
            </p:cNvPr>
            <p:cNvSpPr/>
            <p:nvPr/>
          </p:nvSpPr>
          <p:spPr>
            <a:xfrm>
              <a:off x="5084295" y="465995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1" name="Freeform: Shape 510">
              <a:extLst>
                <a:ext uri="{FF2B5EF4-FFF2-40B4-BE49-F238E27FC236}">
                  <a16:creationId xmlns:a16="http://schemas.microsoft.com/office/drawing/2014/main" id="{94F6DA04-6F85-EC1B-E816-AA717B539F03}"/>
                </a:ext>
              </a:extLst>
            </p:cNvPr>
            <p:cNvSpPr/>
            <p:nvPr/>
          </p:nvSpPr>
          <p:spPr>
            <a:xfrm>
              <a:off x="5035786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2" name="Freeform: Shape 511">
              <a:extLst>
                <a:ext uri="{FF2B5EF4-FFF2-40B4-BE49-F238E27FC236}">
                  <a16:creationId xmlns:a16="http://schemas.microsoft.com/office/drawing/2014/main" id="{14790CBE-569F-50C2-E800-A311907D2F9B}"/>
                </a:ext>
              </a:extLst>
            </p:cNvPr>
            <p:cNvSpPr/>
            <p:nvPr/>
          </p:nvSpPr>
          <p:spPr>
            <a:xfrm>
              <a:off x="5035786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3" name="Freeform: Shape 512">
              <a:extLst>
                <a:ext uri="{FF2B5EF4-FFF2-40B4-BE49-F238E27FC236}">
                  <a16:creationId xmlns:a16="http://schemas.microsoft.com/office/drawing/2014/main" id="{EC871F7D-6368-FA85-5458-C4400E18AF7C}"/>
                </a:ext>
              </a:extLst>
            </p:cNvPr>
            <p:cNvSpPr/>
            <p:nvPr/>
          </p:nvSpPr>
          <p:spPr>
            <a:xfrm>
              <a:off x="5084295" y="601797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4" name="Freeform: Shape 513">
              <a:extLst>
                <a:ext uri="{FF2B5EF4-FFF2-40B4-BE49-F238E27FC236}">
                  <a16:creationId xmlns:a16="http://schemas.microsoft.com/office/drawing/2014/main" id="{DF6A3699-07DD-39E1-718A-D9EB3FC909F6}"/>
                </a:ext>
              </a:extLst>
            </p:cNvPr>
            <p:cNvSpPr/>
            <p:nvPr/>
          </p:nvSpPr>
          <p:spPr>
            <a:xfrm>
              <a:off x="5035786" y="619581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5" name="Freeform: Shape 514">
              <a:extLst>
                <a:ext uri="{FF2B5EF4-FFF2-40B4-BE49-F238E27FC236}">
                  <a16:creationId xmlns:a16="http://schemas.microsoft.com/office/drawing/2014/main" id="{848963FF-9BCE-2356-1111-80F8A532DF3D}"/>
                </a:ext>
              </a:extLst>
            </p:cNvPr>
            <p:cNvSpPr/>
            <p:nvPr/>
          </p:nvSpPr>
          <p:spPr>
            <a:xfrm>
              <a:off x="5084295" y="624431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6" name="Freeform: Shape 515">
              <a:extLst>
                <a:ext uri="{FF2B5EF4-FFF2-40B4-BE49-F238E27FC236}">
                  <a16:creationId xmlns:a16="http://schemas.microsoft.com/office/drawing/2014/main" id="{17A94BE3-393D-7D87-7419-0953620888EE}"/>
                </a:ext>
              </a:extLst>
            </p:cNvPr>
            <p:cNvSpPr/>
            <p:nvPr/>
          </p:nvSpPr>
          <p:spPr>
            <a:xfrm>
              <a:off x="5262149" y="4158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7" name="Freeform: Shape 516">
              <a:extLst>
                <a:ext uri="{FF2B5EF4-FFF2-40B4-BE49-F238E27FC236}">
                  <a16:creationId xmlns:a16="http://schemas.microsoft.com/office/drawing/2014/main" id="{AAC675D3-C743-8223-94DC-8642CF670EA9}"/>
                </a:ext>
              </a:extLst>
            </p:cNvPr>
            <p:cNvSpPr/>
            <p:nvPr/>
          </p:nvSpPr>
          <p:spPr>
            <a:xfrm>
              <a:off x="5318740" y="4215365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8" name="Freeform: Shape 517">
              <a:extLst>
                <a:ext uri="{FF2B5EF4-FFF2-40B4-BE49-F238E27FC236}">
                  <a16:creationId xmlns:a16="http://schemas.microsoft.com/office/drawing/2014/main" id="{2EAC1F0B-50C3-E88F-674F-7540163F56A6}"/>
                </a:ext>
              </a:extLst>
            </p:cNvPr>
            <p:cNvSpPr/>
            <p:nvPr/>
          </p:nvSpPr>
          <p:spPr>
            <a:xfrm>
              <a:off x="5318740" y="4215365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9" name="Freeform: Shape 518">
              <a:extLst>
                <a:ext uri="{FF2B5EF4-FFF2-40B4-BE49-F238E27FC236}">
                  <a16:creationId xmlns:a16="http://schemas.microsoft.com/office/drawing/2014/main" id="{55F6961E-0C73-6F4A-903F-E1E03CCA68D6}"/>
                </a:ext>
              </a:extLst>
            </p:cNvPr>
            <p:cNvSpPr/>
            <p:nvPr/>
          </p:nvSpPr>
          <p:spPr>
            <a:xfrm>
              <a:off x="5262149" y="438511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0" name="Freeform: Shape 519">
              <a:extLst>
                <a:ext uri="{FF2B5EF4-FFF2-40B4-BE49-F238E27FC236}">
                  <a16:creationId xmlns:a16="http://schemas.microsoft.com/office/drawing/2014/main" id="{817D9FC1-C928-6216-3EDC-EBC677D124C6}"/>
                </a:ext>
              </a:extLst>
            </p:cNvPr>
            <p:cNvSpPr/>
            <p:nvPr/>
          </p:nvSpPr>
          <p:spPr>
            <a:xfrm>
              <a:off x="5318740" y="444170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1" name="Freeform: Shape 520">
              <a:extLst>
                <a:ext uri="{FF2B5EF4-FFF2-40B4-BE49-F238E27FC236}">
                  <a16:creationId xmlns:a16="http://schemas.microsoft.com/office/drawing/2014/main" id="{A9BB96A9-C199-0164-B9F4-2B63B302A2AB}"/>
                </a:ext>
              </a:extLst>
            </p:cNvPr>
            <p:cNvSpPr/>
            <p:nvPr/>
          </p:nvSpPr>
          <p:spPr>
            <a:xfrm>
              <a:off x="5318740" y="444170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2" name="Freeform: Shape 521">
              <a:extLst>
                <a:ext uri="{FF2B5EF4-FFF2-40B4-BE49-F238E27FC236}">
                  <a16:creationId xmlns:a16="http://schemas.microsoft.com/office/drawing/2014/main" id="{F9EB0B74-DC6A-FECF-573C-160CCE47FCC4}"/>
                </a:ext>
              </a:extLst>
            </p:cNvPr>
            <p:cNvSpPr/>
            <p:nvPr/>
          </p:nvSpPr>
          <p:spPr>
            <a:xfrm>
              <a:off x="5262149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3" name="Freeform: Shape 522">
              <a:extLst>
                <a:ext uri="{FF2B5EF4-FFF2-40B4-BE49-F238E27FC236}">
                  <a16:creationId xmlns:a16="http://schemas.microsoft.com/office/drawing/2014/main" id="{19046164-7CB1-977B-ED1D-E2EFBE43E274}"/>
                </a:ext>
              </a:extLst>
            </p:cNvPr>
            <p:cNvSpPr/>
            <p:nvPr/>
          </p:nvSpPr>
          <p:spPr>
            <a:xfrm>
              <a:off x="5310658" y="465995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4" name="Freeform: Shape 523">
              <a:extLst>
                <a:ext uri="{FF2B5EF4-FFF2-40B4-BE49-F238E27FC236}">
                  <a16:creationId xmlns:a16="http://schemas.microsoft.com/office/drawing/2014/main" id="{11D27154-3615-DB13-7E5E-937562167BDF}"/>
                </a:ext>
              </a:extLst>
            </p:cNvPr>
            <p:cNvSpPr/>
            <p:nvPr/>
          </p:nvSpPr>
          <p:spPr>
            <a:xfrm>
              <a:off x="5262149" y="4837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5" name="Freeform: Shape 524">
              <a:extLst>
                <a:ext uri="{FF2B5EF4-FFF2-40B4-BE49-F238E27FC236}">
                  <a16:creationId xmlns:a16="http://schemas.microsoft.com/office/drawing/2014/main" id="{E4D075CC-FA55-669D-57B2-E3AEAD0675C9}"/>
                </a:ext>
              </a:extLst>
            </p:cNvPr>
            <p:cNvSpPr/>
            <p:nvPr/>
          </p:nvSpPr>
          <p:spPr>
            <a:xfrm>
              <a:off x="5310658" y="488629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6" name="Freeform: Shape 525">
              <a:extLst>
                <a:ext uri="{FF2B5EF4-FFF2-40B4-BE49-F238E27FC236}">
                  <a16:creationId xmlns:a16="http://schemas.microsoft.com/office/drawing/2014/main" id="{BF782B2B-5116-76ED-39DB-75B05C6B8C97}"/>
                </a:ext>
              </a:extLst>
            </p:cNvPr>
            <p:cNvSpPr/>
            <p:nvPr/>
          </p:nvSpPr>
          <p:spPr>
            <a:xfrm>
              <a:off x="5262149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7" name="Freeform: Shape 526">
              <a:extLst>
                <a:ext uri="{FF2B5EF4-FFF2-40B4-BE49-F238E27FC236}">
                  <a16:creationId xmlns:a16="http://schemas.microsoft.com/office/drawing/2014/main" id="{3891CA97-8373-B6D2-ECD8-7D19F34A3144}"/>
                </a:ext>
              </a:extLst>
            </p:cNvPr>
            <p:cNvSpPr/>
            <p:nvPr/>
          </p:nvSpPr>
          <p:spPr>
            <a:xfrm>
              <a:off x="5318740" y="557338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8" name="Freeform: Shape 527">
              <a:extLst>
                <a:ext uri="{FF2B5EF4-FFF2-40B4-BE49-F238E27FC236}">
                  <a16:creationId xmlns:a16="http://schemas.microsoft.com/office/drawing/2014/main" id="{75BB720F-E2B2-AABE-B5AB-681F040F782A}"/>
                </a:ext>
              </a:extLst>
            </p:cNvPr>
            <p:cNvSpPr/>
            <p:nvPr/>
          </p:nvSpPr>
          <p:spPr>
            <a:xfrm>
              <a:off x="5318740" y="557338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29" name="Freeform: Shape 528">
              <a:extLst>
                <a:ext uri="{FF2B5EF4-FFF2-40B4-BE49-F238E27FC236}">
                  <a16:creationId xmlns:a16="http://schemas.microsoft.com/office/drawing/2014/main" id="{656E5DA0-537F-15FF-D603-CF26EF011000}"/>
                </a:ext>
              </a:extLst>
            </p:cNvPr>
            <p:cNvSpPr/>
            <p:nvPr/>
          </p:nvSpPr>
          <p:spPr>
            <a:xfrm>
              <a:off x="5262149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0" name="Freeform: Shape 529">
              <a:extLst>
                <a:ext uri="{FF2B5EF4-FFF2-40B4-BE49-F238E27FC236}">
                  <a16:creationId xmlns:a16="http://schemas.microsoft.com/office/drawing/2014/main" id="{8BD03101-2DBB-8D65-5F7F-B4D05DD7CDCC}"/>
                </a:ext>
              </a:extLst>
            </p:cNvPr>
            <p:cNvSpPr/>
            <p:nvPr/>
          </p:nvSpPr>
          <p:spPr>
            <a:xfrm>
              <a:off x="5262149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1" name="Freeform: Shape 530">
              <a:extLst>
                <a:ext uri="{FF2B5EF4-FFF2-40B4-BE49-F238E27FC236}">
                  <a16:creationId xmlns:a16="http://schemas.microsoft.com/office/drawing/2014/main" id="{E4036D85-02AF-37D8-AB2C-1D21FB4CE847}"/>
                </a:ext>
              </a:extLst>
            </p:cNvPr>
            <p:cNvSpPr/>
            <p:nvPr/>
          </p:nvSpPr>
          <p:spPr>
            <a:xfrm>
              <a:off x="5318740" y="602605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2" name="Freeform: Shape 531">
              <a:extLst>
                <a:ext uri="{FF2B5EF4-FFF2-40B4-BE49-F238E27FC236}">
                  <a16:creationId xmlns:a16="http://schemas.microsoft.com/office/drawing/2014/main" id="{0BA60ABB-E9E1-EF4D-7942-99FF01B6C07E}"/>
                </a:ext>
              </a:extLst>
            </p:cNvPr>
            <p:cNvSpPr/>
            <p:nvPr/>
          </p:nvSpPr>
          <p:spPr>
            <a:xfrm>
              <a:off x="5318740" y="602605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3" name="Freeform: Shape 532">
              <a:extLst>
                <a:ext uri="{FF2B5EF4-FFF2-40B4-BE49-F238E27FC236}">
                  <a16:creationId xmlns:a16="http://schemas.microsoft.com/office/drawing/2014/main" id="{A61FD759-2F40-B803-ED4C-3D21D2BC387A}"/>
                </a:ext>
              </a:extLst>
            </p:cNvPr>
            <p:cNvSpPr/>
            <p:nvPr/>
          </p:nvSpPr>
          <p:spPr>
            <a:xfrm>
              <a:off x="5262149" y="619581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4" name="Freeform: Shape 533">
              <a:extLst>
                <a:ext uri="{FF2B5EF4-FFF2-40B4-BE49-F238E27FC236}">
                  <a16:creationId xmlns:a16="http://schemas.microsoft.com/office/drawing/2014/main" id="{13AB3402-27A5-F03E-4E68-6BCD4AD914D6}"/>
                </a:ext>
              </a:extLst>
            </p:cNvPr>
            <p:cNvSpPr/>
            <p:nvPr/>
          </p:nvSpPr>
          <p:spPr>
            <a:xfrm>
              <a:off x="5488513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5" name="Freeform: Shape 534">
              <a:extLst>
                <a:ext uri="{FF2B5EF4-FFF2-40B4-BE49-F238E27FC236}">
                  <a16:creationId xmlns:a16="http://schemas.microsoft.com/office/drawing/2014/main" id="{3C1432A7-6C18-A76E-3290-37D63C58DFC3}"/>
                </a:ext>
              </a:extLst>
            </p:cNvPr>
            <p:cNvSpPr/>
            <p:nvPr/>
          </p:nvSpPr>
          <p:spPr>
            <a:xfrm>
              <a:off x="5488513" y="4837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6" name="Freeform: Shape 535">
              <a:extLst>
                <a:ext uri="{FF2B5EF4-FFF2-40B4-BE49-F238E27FC236}">
                  <a16:creationId xmlns:a16="http://schemas.microsoft.com/office/drawing/2014/main" id="{B2C0DCA1-C303-B16C-7B06-D38FCE13FED3}"/>
                </a:ext>
              </a:extLst>
            </p:cNvPr>
            <p:cNvSpPr/>
            <p:nvPr/>
          </p:nvSpPr>
          <p:spPr>
            <a:xfrm>
              <a:off x="5537022" y="4886294"/>
              <a:ext cx="129349" cy="129334"/>
            </a:xfrm>
            <a:custGeom>
              <a:avLst/>
              <a:gdLst>
                <a:gd name="connsiteX0" fmla="*/ 129360 w 129349"/>
                <a:gd name="connsiteY0" fmla="*/ 64675 h 129334"/>
                <a:gd name="connsiteX1" fmla="*/ 64683 w 129349"/>
                <a:gd name="connsiteY1" fmla="*/ 129345 h 129334"/>
                <a:gd name="connsiteX2" fmla="*/ 10 w 129349"/>
                <a:gd name="connsiteY2" fmla="*/ 64675 h 129334"/>
                <a:gd name="connsiteX3" fmla="*/ 64683 w 129349"/>
                <a:gd name="connsiteY3" fmla="*/ 10 h 129334"/>
                <a:gd name="connsiteX4" fmla="*/ 129360 w 129349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9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7" name="Freeform: Shape 536">
              <a:extLst>
                <a:ext uri="{FF2B5EF4-FFF2-40B4-BE49-F238E27FC236}">
                  <a16:creationId xmlns:a16="http://schemas.microsoft.com/office/drawing/2014/main" id="{ED364A95-304D-2715-907F-007963251B88}"/>
                </a:ext>
              </a:extLst>
            </p:cNvPr>
            <p:cNvSpPr/>
            <p:nvPr/>
          </p:nvSpPr>
          <p:spPr>
            <a:xfrm>
              <a:off x="5488513" y="506412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8" name="Freeform: Shape 537">
              <a:extLst>
                <a:ext uri="{FF2B5EF4-FFF2-40B4-BE49-F238E27FC236}">
                  <a16:creationId xmlns:a16="http://schemas.microsoft.com/office/drawing/2014/main" id="{C640E8AB-47B7-8E82-4F70-FF28A32C4E54}"/>
                </a:ext>
              </a:extLst>
            </p:cNvPr>
            <p:cNvSpPr/>
            <p:nvPr/>
          </p:nvSpPr>
          <p:spPr>
            <a:xfrm>
              <a:off x="5488513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9" name="Freeform: Shape 538">
              <a:extLst>
                <a:ext uri="{FF2B5EF4-FFF2-40B4-BE49-F238E27FC236}">
                  <a16:creationId xmlns:a16="http://schemas.microsoft.com/office/drawing/2014/main" id="{04E73488-629B-4F91-FBB5-8060D9E0AC6B}"/>
                </a:ext>
              </a:extLst>
            </p:cNvPr>
            <p:cNvSpPr/>
            <p:nvPr/>
          </p:nvSpPr>
          <p:spPr>
            <a:xfrm>
              <a:off x="5545104" y="534704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0" name="Freeform: Shape 539">
              <a:extLst>
                <a:ext uri="{FF2B5EF4-FFF2-40B4-BE49-F238E27FC236}">
                  <a16:creationId xmlns:a16="http://schemas.microsoft.com/office/drawing/2014/main" id="{A0299BA1-4603-99B4-31E1-74D66DED8C54}"/>
                </a:ext>
              </a:extLst>
            </p:cNvPr>
            <p:cNvSpPr/>
            <p:nvPr/>
          </p:nvSpPr>
          <p:spPr>
            <a:xfrm>
              <a:off x="5545104" y="534704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1" name="Freeform: Shape 540">
              <a:extLst>
                <a:ext uri="{FF2B5EF4-FFF2-40B4-BE49-F238E27FC236}">
                  <a16:creationId xmlns:a16="http://schemas.microsoft.com/office/drawing/2014/main" id="{427D618C-32AB-63B3-D2A8-0F4578CA5E05}"/>
                </a:ext>
              </a:extLst>
            </p:cNvPr>
            <p:cNvSpPr/>
            <p:nvPr/>
          </p:nvSpPr>
          <p:spPr>
            <a:xfrm>
              <a:off x="5488513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2" name="Freeform: Shape 541">
              <a:extLst>
                <a:ext uri="{FF2B5EF4-FFF2-40B4-BE49-F238E27FC236}">
                  <a16:creationId xmlns:a16="http://schemas.microsoft.com/office/drawing/2014/main" id="{E35045B7-087F-2502-990E-5C66D1F69EA1}"/>
                </a:ext>
              </a:extLst>
            </p:cNvPr>
            <p:cNvSpPr/>
            <p:nvPr/>
          </p:nvSpPr>
          <p:spPr>
            <a:xfrm>
              <a:off x="5488513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3" name="Freeform: Shape 542">
              <a:extLst>
                <a:ext uri="{FF2B5EF4-FFF2-40B4-BE49-F238E27FC236}">
                  <a16:creationId xmlns:a16="http://schemas.microsoft.com/office/drawing/2014/main" id="{B3AD2FC8-2BC0-AFFC-986B-BA74F57FBA06}"/>
                </a:ext>
              </a:extLst>
            </p:cNvPr>
            <p:cNvSpPr/>
            <p:nvPr/>
          </p:nvSpPr>
          <p:spPr>
            <a:xfrm>
              <a:off x="5545104" y="579972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4" name="Freeform: Shape 543">
              <a:extLst>
                <a:ext uri="{FF2B5EF4-FFF2-40B4-BE49-F238E27FC236}">
                  <a16:creationId xmlns:a16="http://schemas.microsoft.com/office/drawing/2014/main" id="{C1639ABC-02DC-2C74-7171-F2C1C5D31FC1}"/>
                </a:ext>
              </a:extLst>
            </p:cNvPr>
            <p:cNvSpPr/>
            <p:nvPr/>
          </p:nvSpPr>
          <p:spPr>
            <a:xfrm>
              <a:off x="5545104" y="579972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5" name="Freeform: Shape 544">
              <a:extLst>
                <a:ext uri="{FF2B5EF4-FFF2-40B4-BE49-F238E27FC236}">
                  <a16:creationId xmlns:a16="http://schemas.microsoft.com/office/drawing/2014/main" id="{0B6BF0EE-BF10-CF35-881F-AD9E255B7EB7}"/>
                </a:ext>
              </a:extLst>
            </p:cNvPr>
            <p:cNvSpPr/>
            <p:nvPr/>
          </p:nvSpPr>
          <p:spPr>
            <a:xfrm>
              <a:off x="5714877" y="4837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6" name="Freeform: Shape 545">
              <a:extLst>
                <a:ext uri="{FF2B5EF4-FFF2-40B4-BE49-F238E27FC236}">
                  <a16:creationId xmlns:a16="http://schemas.microsoft.com/office/drawing/2014/main" id="{256B9DD9-4A2E-A249-515C-F634A090879B}"/>
                </a:ext>
              </a:extLst>
            </p:cNvPr>
            <p:cNvSpPr/>
            <p:nvPr/>
          </p:nvSpPr>
          <p:spPr>
            <a:xfrm>
              <a:off x="5771468" y="48943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7" name="Freeform: Shape 546">
              <a:extLst>
                <a:ext uri="{FF2B5EF4-FFF2-40B4-BE49-F238E27FC236}">
                  <a16:creationId xmlns:a16="http://schemas.microsoft.com/office/drawing/2014/main" id="{869EE38C-211E-B170-4266-E1263CA9842F}"/>
                </a:ext>
              </a:extLst>
            </p:cNvPr>
            <p:cNvSpPr/>
            <p:nvPr/>
          </p:nvSpPr>
          <p:spPr>
            <a:xfrm>
              <a:off x="5771468" y="48943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8" name="Freeform: Shape 547">
              <a:extLst>
                <a:ext uri="{FF2B5EF4-FFF2-40B4-BE49-F238E27FC236}">
                  <a16:creationId xmlns:a16="http://schemas.microsoft.com/office/drawing/2014/main" id="{324C637D-2AE8-D626-FA92-F1381DA9991B}"/>
                </a:ext>
              </a:extLst>
            </p:cNvPr>
            <p:cNvSpPr/>
            <p:nvPr/>
          </p:nvSpPr>
          <p:spPr>
            <a:xfrm>
              <a:off x="5714877" y="506412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49" name="Freeform: Shape 548">
              <a:extLst>
                <a:ext uri="{FF2B5EF4-FFF2-40B4-BE49-F238E27FC236}">
                  <a16:creationId xmlns:a16="http://schemas.microsoft.com/office/drawing/2014/main" id="{C9A3F459-95F0-9B92-8726-E92406A6B882}"/>
                </a:ext>
              </a:extLst>
            </p:cNvPr>
            <p:cNvSpPr/>
            <p:nvPr/>
          </p:nvSpPr>
          <p:spPr>
            <a:xfrm>
              <a:off x="5714877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0" name="Freeform: Shape 549">
              <a:extLst>
                <a:ext uri="{FF2B5EF4-FFF2-40B4-BE49-F238E27FC236}">
                  <a16:creationId xmlns:a16="http://schemas.microsoft.com/office/drawing/2014/main" id="{7064F99F-D17A-B8C8-6BB0-AA0F9223C548}"/>
                </a:ext>
              </a:extLst>
            </p:cNvPr>
            <p:cNvSpPr/>
            <p:nvPr/>
          </p:nvSpPr>
          <p:spPr>
            <a:xfrm>
              <a:off x="5763386" y="533896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1" name="Freeform: Shape 550">
              <a:extLst>
                <a:ext uri="{FF2B5EF4-FFF2-40B4-BE49-F238E27FC236}">
                  <a16:creationId xmlns:a16="http://schemas.microsoft.com/office/drawing/2014/main" id="{8FCEA6C6-862F-B5C4-4DAE-40074D45E0AC}"/>
                </a:ext>
              </a:extLst>
            </p:cNvPr>
            <p:cNvSpPr/>
            <p:nvPr/>
          </p:nvSpPr>
          <p:spPr>
            <a:xfrm>
              <a:off x="5941240" y="506412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2" name="Freeform: Shape 551">
              <a:extLst>
                <a:ext uri="{FF2B5EF4-FFF2-40B4-BE49-F238E27FC236}">
                  <a16:creationId xmlns:a16="http://schemas.microsoft.com/office/drawing/2014/main" id="{06AA105F-D06A-E65C-318F-38DF229B67A3}"/>
                </a:ext>
              </a:extLst>
            </p:cNvPr>
            <p:cNvSpPr/>
            <p:nvPr/>
          </p:nvSpPr>
          <p:spPr>
            <a:xfrm>
              <a:off x="5997831" y="512071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3" name="Freeform: Shape 552">
              <a:extLst>
                <a:ext uri="{FF2B5EF4-FFF2-40B4-BE49-F238E27FC236}">
                  <a16:creationId xmlns:a16="http://schemas.microsoft.com/office/drawing/2014/main" id="{318D05DF-C68F-B2E3-64AD-28C92BBAF361}"/>
                </a:ext>
              </a:extLst>
            </p:cNvPr>
            <p:cNvSpPr/>
            <p:nvPr/>
          </p:nvSpPr>
          <p:spPr>
            <a:xfrm>
              <a:off x="5997831" y="512071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4" name="Freeform: Shape 553">
              <a:extLst>
                <a:ext uri="{FF2B5EF4-FFF2-40B4-BE49-F238E27FC236}">
                  <a16:creationId xmlns:a16="http://schemas.microsoft.com/office/drawing/2014/main" id="{3F944AEE-40DF-92E3-3CB1-1000AAB343B2}"/>
                </a:ext>
              </a:extLst>
            </p:cNvPr>
            <p:cNvSpPr/>
            <p:nvPr/>
          </p:nvSpPr>
          <p:spPr>
            <a:xfrm>
              <a:off x="5941240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5" name="Freeform: Shape 554">
              <a:extLst>
                <a:ext uri="{FF2B5EF4-FFF2-40B4-BE49-F238E27FC236}">
                  <a16:creationId xmlns:a16="http://schemas.microsoft.com/office/drawing/2014/main" id="{0BC1A074-4EDD-6056-E4D4-FD889ADAF4DE}"/>
                </a:ext>
              </a:extLst>
            </p:cNvPr>
            <p:cNvSpPr/>
            <p:nvPr/>
          </p:nvSpPr>
          <p:spPr>
            <a:xfrm>
              <a:off x="5941240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6" name="Freeform: Shape 555">
              <a:extLst>
                <a:ext uri="{FF2B5EF4-FFF2-40B4-BE49-F238E27FC236}">
                  <a16:creationId xmlns:a16="http://schemas.microsoft.com/office/drawing/2014/main" id="{64709F37-4A96-596A-0B7C-82EDD08E4822}"/>
                </a:ext>
              </a:extLst>
            </p:cNvPr>
            <p:cNvSpPr/>
            <p:nvPr/>
          </p:nvSpPr>
          <p:spPr>
            <a:xfrm>
              <a:off x="5997831" y="557338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7" name="Freeform: Shape 556">
              <a:extLst>
                <a:ext uri="{FF2B5EF4-FFF2-40B4-BE49-F238E27FC236}">
                  <a16:creationId xmlns:a16="http://schemas.microsoft.com/office/drawing/2014/main" id="{6CAB1134-6FF5-CF76-87D0-3CD5ED50AC27}"/>
                </a:ext>
              </a:extLst>
            </p:cNvPr>
            <p:cNvSpPr/>
            <p:nvPr/>
          </p:nvSpPr>
          <p:spPr>
            <a:xfrm>
              <a:off x="5997831" y="557338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8" name="Freeform: Shape 557">
              <a:extLst>
                <a:ext uri="{FF2B5EF4-FFF2-40B4-BE49-F238E27FC236}">
                  <a16:creationId xmlns:a16="http://schemas.microsoft.com/office/drawing/2014/main" id="{0E057900-CD61-1833-1E9D-68238B689101}"/>
                </a:ext>
              </a:extLst>
            </p:cNvPr>
            <p:cNvSpPr/>
            <p:nvPr/>
          </p:nvSpPr>
          <p:spPr>
            <a:xfrm>
              <a:off x="6167604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59" name="Freeform: Shape 558">
              <a:extLst>
                <a:ext uri="{FF2B5EF4-FFF2-40B4-BE49-F238E27FC236}">
                  <a16:creationId xmlns:a16="http://schemas.microsoft.com/office/drawing/2014/main" id="{0C8B4509-60A0-6000-C384-D42B0B22AEC2}"/>
                </a:ext>
              </a:extLst>
            </p:cNvPr>
            <p:cNvSpPr/>
            <p:nvPr/>
          </p:nvSpPr>
          <p:spPr>
            <a:xfrm>
              <a:off x="6216113" y="4659957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0" name="Freeform: Shape 559">
              <a:extLst>
                <a:ext uri="{FF2B5EF4-FFF2-40B4-BE49-F238E27FC236}">
                  <a16:creationId xmlns:a16="http://schemas.microsoft.com/office/drawing/2014/main" id="{95510D76-B13A-0A42-DB73-A7580F0349BC}"/>
                </a:ext>
              </a:extLst>
            </p:cNvPr>
            <p:cNvSpPr/>
            <p:nvPr/>
          </p:nvSpPr>
          <p:spPr>
            <a:xfrm>
              <a:off x="6167604" y="4837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1" name="Freeform: Shape 560">
              <a:extLst>
                <a:ext uri="{FF2B5EF4-FFF2-40B4-BE49-F238E27FC236}">
                  <a16:creationId xmlns:a16="http://schemas.microsoft.com/office/drawing/2014/main" id="{06B466BD-EF94-D996-B85C-1FB9FEE7AA07}"/>
                </a:ext>
              </a:extLst>
            </p:cNvPr>
            <p:cNvSpPr/>
            <p:nvPr/>
          </p:nvSpPr>
          <p:spPr>
            <a:xfrm>
              <a:off x="6167604" y="506412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2" name="Freeform: Shape 561">
              <a:extLst>
                <a:ext uri="{FF2B5EF4-FFF2-40B4-BE49-F238E27FC236}">
                  <a16:creationId xmlns:a16="http://schemas.microsoft.com/office/drawing/2014/main" id="{14E2B8A3-1FA6-AB6F-E529-D9934CDB385D}"/>
                </a:ext>
              </a:extLst>
            </p:cNvPr>
            <p:cNvSpPr/>
            <p:nvPr/>
          </p:nvSpPr>
          <p:spPr>
            <a:xfrm>
              <a:off x="6167604" y="529046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3" name="Freeform: Shape 562">
              <a:extLst>
                <a:ext uri="{FF2B5EF4-FFF2-40B4-BE49-F238E27FC236}">
                  <a16:creationId xmlns:a16="http://schemas.microsoft.com/office/drawing/2014/main" id="{B31533BD-116A-D648-766F-FF9628FFA9D5}"/>
                </a:ext>
              </a:extLst>
            </p:cNvPr>
            <p:cNvSpPr/>
            <p:nvPr/>
          </p:nvSpPr>
          <p:spPr>
            <a:xfrm>
              <a:off x="6167604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4" name="Freeform: Shape 563">
              <a:extLst>
                <a:ext uri="{FF2B5EF4-FFF2-40B4-BE49-F238E27FC236}">
                  <a16:creationId xmlns:a16="http://schemas.microsoft.com/office/drawing/2014/main" id="{6417B12C-594F-90D2-DEA5-47A39D825E9E}"/>
                </a:ext>
              </a:extLst>
            </p:cNvPr>
            <p:cNvSpPr/>
            <p:nvPr/>
          </p:nvSpPr>
          <p:spPr>
            <a:xfrm>
              <a:off x="6224195" y="557338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5" name="Freeform: Shape 564">
              <a:extLst>
                <a:ext uri="{FF2B5EF4-FFF2-40B4-BE49-F238E27FC236}">
                  <a16:creationId xmlns:a16="http://schemas.microsoft.com/office/drawing/2014/main" id="{07D6FB9C-599A-811F-68AD-DB14E0DF17D0}"/>
                </a:ext>
              </a:extLst>
            </p:cNvPr>
            <p:cNvSpPr/>
            <p:nvPr/>
          </p:nvSpPr>
          <p:spPr>
            <a:xfrm>
              <a:off x="6224195" y="557338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6" name="Freeform: Shape 565">
              <a:extLst>
                <a:ext uri="{FF2B5EF4-FFF2-40B4-BE49-F238E27FC236}">
                  <a16:creationId xmlns:a16="http://schemas.microsoft.com/office/drawing/2014/main" id="{E17460ED-AC35-33BE-23AC-C7CF48CB20CD}"/>
                </a:ext>
              </a:extLst>
            </p:cNvPr>
            <p:cNvSpPr/>
            <p:nvPr/>
          </p:nvSpPr>
          <p:spPr>
            <a:xfrm>
              <a:off x="6167604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7" name="Freeform: Shape 566">
              <a:extLst>
                <a:ext uri="{FF2B5EF4-FFF2-40B4-BE49-F238E27FC236}">
                  <a16:creationId xmlns:a16="http://schemas.microsoft.com/office/drawing/2014/main" id="{53DCCA20-2857-FE6F-9831-154CD1C1A3E9}"/>
                </a:ext>
              </a:extLst>
            </p:cNvPr>
            <p:cNvSpPr/>
            <p:nvPr/>
          </p:nvSpPr>
          <p:spPr>
            <a:xfrm>
              <a:off x="6224195" y="579972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8" name="Freeform: Shape 567">
              <a:extLst>
                <a:ext uri="{FF2B5EF4-FFF2-40B4-BE49-F238E27FC236}">
                  <a16:creationId xmlns:a16="http://schemas.microsoft.com/office/drawing/2014/main" id="{1D374D84-7253-C89C-EB12-0267C5EA27FC}"/>
                </a:ext>
              </a:extLst>
            </p:cNvPr>
            <p:cNvSpPr/>
            <p:nvPr/>
          </p:nvSpPr>
          <p:spPr>
            <a:xfrm>
              <a:off x="6224195" y="579972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69" name="Freeform: Shape 568">
              <a:extLst>
                <a:ext uri="{FF2B5EF4-FFF2-40B4-BE49-F238E27FC236}">
                  <a16:creationId xmlns:a16="http://schemas.microsoft.com/office/drawing/2014/main" id="{DC5FCE0C-8156-9AF8-B4F5-0EF547528E63}"/>
                </a:ext>
              </a:extLst>
            </p:cNvPr>
            <p:cNvSpPr/>
            <p:nvPr/>
          </p:nvSpPr>
          <p:spPr>
            <a:xfrm>
              <a:off x="6393968" y="4158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0" name="Freeform: Shape 569">
              <a:extLst>
                <a:ext uri="{FF2B5EF4-FFF2-40B4-BE49-F238E27FC236}">
                  <a16:creationId xmlns:a16="http://schemas.microsoft.com/office/drawing/2014/main" id="{91CF7AD2-B711-FFFE-EA09-15AC0FEECFBC}"/>
                </a:ext>
              </a:extLst>
            </p:cNvPr>
            <p:cNvSpPr/>
            <p:nvPr/>
          </p:nvSpPr>
          <p:spPr>
            <a:xfrm>
              <a:off x="6450558" y="4215365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1" name="Freeform: Shape 570">
              <a:extLst>
                <a:ext uri="{FF2B5EF4-FFF2-40B4-BE49-F238E27FC236}">
                  <a16:creationId xmlns:a16="http://schemas.microsoft.com/office/drawing/2014/main" id="{9E4CC48A-FB22-A0FC-C63F-8B1670D2719E}"/>
                </a:ext>
              </a:extLst>
            </p:cNvPr>
            <p:cNvSpPr/>
            <p:nvPr/>
          </p:nvSpPr>
          <p:spPr>
            <a:xfrm>
              <a:off x="6450558" y="4215365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2" name="Freeform: Shape 571">
              <a:extLst>
                <a:ext uri="{FF2B5EF4-FFF2-40B4-BE49-F238E27FC236}">
                  <a16:creationId xmlns:a16="http://schemas.microsoft.com/office/drawing/2014/main" id="{E4761FAE-EE48-4F99-71E3-BF5781FE6641}"/>
                </a:ext>
              </a:extLst>
            </p:cNvPr>
            <p:cNvSpPr/>
            <p:nvPr/>
          </p:nvSpPr>
          <p:spPr>
            <a:xfrm>
              <a:off x="6393968" y="438511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3" name="Freeform: Shape 572">
              <a:extLst>
                <a:ext uri="{FF2B5EF4-FFF2-40B4-BE49-F238E27FC236}">
                  <a16:creationId xmlns:a16="http://schemas.microsoft.com/office/drawing/2014/main" id="{023967ED-6A1B-65E0-C41E-641A145BC276}"/>
                </a:ext>
              </a:extLst>
            </p:cNvPr>
            <p:cNvSpPr/>
            <p:nvPr/>
          </p:nvSpPr>
          <p:spPr>
            <a:xfrm>
              <a:off x="6393968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4" name="Freeform: Shape 573">
              <a:extLst>
                <a:ext uri="{FF2B5EF4-FFF2-40B4-BE49-F238E27FC236}">
                  <a16:creationId xmlns:a16="http://schemas.microsoft.com/office/drawing/2014/main" id="{EB166470-680D-88A2-17CA-E686AA2641DE}"/>
                </a:ext>
              </a:extLst>
            </p:cNvPr>
            <p:cNvSpPr/>
            <p:nvPr/>
          </p:nvSpPr>
          <p:spPr>
            <a:xfrm>
              <a:off x="6450558" y="466803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5" name="Freeform: Shape 574">
              <a:extLst>
                <a:ext uri="{FF2B5EF4-FFF2-40B4-BE49-F238E27FC236}">
                  <a16:creationId xmlns:a16="http://schemas.microsoft.com/office/drawing/2014/main" id="{F0B0D781-C226-92F5-7463-C04831378EE8}"/>
                </a:ext>
              </a:extLst>
            </p:cNvPr>
            <p:cNvSpPr/>
            <p:nvPr/>
          </p:nvSpPr>
          <p:spPr>
            <a:xfrm>
              <a:off x="6450558" y="466803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6" name="Freeform: Shape 575">
              <a:extLst>
                <a:ext uri="{FF2B5EF4-FFF2-40B4-BE49-F238E27FC236}">
                  <a16:creationId xmlns:a16="http://schemas.microsoft.com/office/drawing/2014/main" id="{49238168-6323-BDB2-0F56-F90939531D8D}"/>
                </a:ext>
              </a:extLst>
            </p:cNvPr>
            <p:cNvSpPr/>
            <p:nvPr/>
          </p:nvSpPr>
          <p:spPr>
            <a:xfrm>
              <a:off x="6393968" y="4837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7" name="Freeform: Shape 576">
              <a:extLst>
                <a:ext uri="{FF2B5EF4-FFF2-40B4-BE49-F238E27FC236}">
                  <a16:creationId xmlns:a16="http://schemas.microsoft.com/office/drawing/2014/main" id="{466A6990-2D70-EA5D-CB61-8BC4FD1537AC}"/>
                </a:ext>
              </a:extLst>
            </p:cNvPr>
            <p:cNvSpPr/>
            <p:nvPr/>
          </p:nvSpPr>
          <p:spPr>
            <a:xfrm>
              <a:off x="6450558" y="489437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8" name="Freeform: Shape 577">
              <a:extLst>
                <a:ext uri="{FF2B5EF4-FFF2-40B4-BE49-F238E27FC236}">
                  <a16:creationId xmlns:a16="http://schemas.microsoft.com/office/drawing/2014/main" id="{F3A6FADD-BE6A-689C-9FC2-1160F3E637CD}"/>
                </a:ext>
              </a:extLst>
            </p:cNvPr>
            <p:cNvSpPr/>
            <p:nvPr/>
          </p:nvSpPr>
          <p:spPr>
            <a:xfrm>
              <a:off x="6450558" y="489437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79" name="Freeform: Shape 578">
              <a:extLst>
                <a:ext uri="{FF2B5EF4-FFF2-40B4-BE49-F238E27FC236}">
                  <a16:creationId xmlns:a16="http://schemas.microsoft.com/office/drawing/2014/main" id="{AC3CA806-4D33-496F-3A38-9D46B2218E91}"/>
                </a:ext>
              </a:extLst>
            </p:cNvPr>
            <p:cNvSpPr/>
            <p:nvPr/>
          </p:nvSpPr>
          <p:spPr>
            <a:xfrm>
              <a:off x="6393968" y="551680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0" name="Freeform: Shape 579">
              <a:extLst>
                <a:ext uri="{FF2B5EF4-FFF2-40B4-BE49-F238E27FC236}">
                  <a16:creationId xmlns:a16="http://schemas.microsoft.com/office/drawing/2014/main" id="{445FFA2D-CC08-063A-7027-8677BCA01A0B}"/>
                </a:ext>
              </a:extLst>
            </p:cNvPr>
            <p:cNvSpPr/>
            <p:nvPr/>
          </p:nvSpPr>
          <p:spPr>
            <a:xfrm>
              <a:off x="6393968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1" name="Freeform: Shape 580">
              <a:extLst>
                <a:ext uri="{FF2B5EF4-FFF2-40B4-BE49-F238E27FC236}">
                  <a16:creationId xmlns:a16="http://schemas.microsoft.com/office/drawing/2014/main" id="{0748DA7F-9200-5F38-11A3-FF13264BBD74}"/>
                </a:ext>
              </a:extLst>
            </p:cNvPr>
            <p:cNvSpPr/>
            <p:nvPr/>
          </p:nvSpPr>
          <p:spPr>
            <a:xfrm>
              <a:off x="6450558" y="579972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2" name="Freeform: Shape 581">
              <a:extLst>
                <a:ext uri="{FF2B5EF4-FFF2-40B4-BE49-F238E27FC236}">
                  <a16:creationId xmlns:a16="http://schemas.microsoft.com/office/drawing/2014/main" id="{BA9DCE13-B898-DF06-94EC-E9C76500441C}"/>
                </a:ext>
              </a:extLst>
            </p:cNvPr>
            <p:cNvSpPr/>
            <p:nvPr/>
          </p:nvSpPr>
          <p:spPr>
            <a:xfrm>
              <a:off x="6450558" y="579972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3" name="Freeform: Shape 582">
              <a:extLst>
                <a:ext uri="{FF2B5EF4-FFF2-40B4-BE49-F238E27FC236}">
                  <a16:creationId xmlns:a16="http://schemas.microsoft.com/office/drawing/2014/main" id="{9110BEDE-BAE5-C79E-B0D2-DC93EB96C25B}"/>
                </a:ext>
              </a:extLst>
            </p:cNvPr>
            <p:cNvSpPr/>
            <p:nvPr/>
          </p:nvSpPr>
          <p:spPr>
            <a:xfrm>
              <a:off x="6393968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4" name="Freeform: Shape 583">
              <a:extLst>
                <a:ext uri="{FF2B5EF4-FFF2-40B4-BE49-F238E27FC236}">
                  <a16:creationId xmlns:a16="http://schemas.microsoft.com/office/drawing/2014/main" id="{D2A596A1-8695-33EE-0F81-C0A6C22FB386}"/>
                </a:ext>
              </a:extLst>
            </p:cNvPr>
            <p:cNvSpPr/>
            <p:nvPr/>
          </p:nvSpPr>
          <p:spPr>
            <a:xfrm>
              <a:off x="6393968" y="619581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5" name="Freeform: Shape 584">
              <a:extLst>
                <a:ext uri="{FF2B5EF4-FFF2-40B4-BE49-F238E27FC236}">
                  <a16:creationId xmlns:a16="http://schemas.microsoft.com/office/drawing/2014/main" id="{6B8FF801-8756-0ADB-BD58-A9B707B92813}"/>
                </a:ext>
              </a:extLst>
            </p:cNvPr>
            <p:cNvSpPr/>
            <p:nvPr/>
          </p:nvSpPr>
          <p:spPr>
            <a:xfrm>
              <a:off x="6450558" y="625239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6" name="Freeform: Shape 585">
              <a:extLst>
                <a:ext uri="{FF2B5EF4-FFF2-40B4-BE49-F238E27FC236}">
                  <a16:creationId xmlns:a16="http://schemas.microsoft.com/office/drawing/2014/main" id="{EFC4003D-460C-AC20-0907-86ACA0E9B0D9}"/>
                </a:ext>
              </a:extLst>
            </p:cNvPr>
            <p:cNvSpPr/>
            <p:nvPr/>
          </p:nvSpPr>
          <p:spPr>
            <a:xfrm>
              <a:off x="6450558" y="625239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7" name="Freeform: Shape 586">
              <a:extLst>
                <a:ext uri="{FF2B5EF4-FFF2-40B4-BE49-F238E27FC236}">
                  <a16:creationId xmlns:a16="http://schemas.microsoft.com/office/drawing/2014/main" id="{F3C819FA-DFFB-2A21-576D-B0E1C86246C4}"/>
                </a:ext>
              </a:extLst>
            </p:cNvPr>
            <p:cNvSpPr/>
            <p:nvPr/>
          </p:nvSpPr>
          <p:spPr>
            <a:xfrm>
              <a:off x="6620331" y="4158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8" name="Freeform: Shape 587">
              <a:extLst>
                <a:ext uri="{FF2B5EF4-FFF2-40B4-BE49-F238E27FC236}">
                  <a16:creationId xmlns:a16="http://schemas.microsoft.com/office/drawing/2014/main" id="{403BB627-E358-FEF1-FC53-5D79728327F9}"/>
                </a:ext>
              </a:extLst>
            </p:cNvPr>
            <p:cNvSpPr/>
            <p:nvPr/>
          </p:nvSpPr>
          <p:spPr>
            <a:xfrm>
              <a:off x="6668840" y="4207284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9" name="Freeform: Shape 588">
              <a:extLst>
                <a:ext uri="{FF2B5EF4-FFF2-40B4-BE49-F238E27FC236}">
                  <a16:creationId xmlns:a16="http://schemas.microsoft.com/office/drawing/2014/main" id="{D70F18A9-9E42-8DD1-80AA-E2D44FC29B64}"/>
                </a:ext>
              </a:extLst>
            </p:cNvPr>
            <p:cNvSpPr/>
            <p:nvPr/>
          </p:nvSpPr>
          <p:spPr>
            <a:xfrm>
              <a:off x="6620331" y="438511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0" name="Freeform: Shape 589">
              <a:extLst>
                <a:ext uri="{FF2B5EF4-FFF2-40B4-BE49-F238E27FC236}">
                  <a16:creationId xmlns:a16="http://schemas.microsoft.com/office/drawing/2014/main" id="{5D1BB3E7-FD9D-2300-B118-2D3B561B217C}"/>
                </a:ext>
              </a:extLst>
            </p:cNvPr>
            <p:cNvSpPr/>
            <p:nvPr/>
          </p:nvSpPr>
          <p:spPr>
            <a:xfrm>
              <a:off x="6676922" y="444170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1" name="Freeform: Shape 590">
              <a:extLst>
                <a:ext uri="{FF2B5EF4-FFF2-40B4-BE49-F238E27FC236}">
                  <a16:creationId xmlns:a16="http://schemas.microsoft.com/office/drawing/2014/main" id="{FB92E8AC-CB61-C4CD-B95C-2C9A799F3D87}"/>
                </a:ext>
              </a:extLst>
            </p:cNvPr>
            <p:cNvSpPr/>
            <p:nvPr/>
          </p:nvSpPr>
          <p:spPr>
            <a:xfrm>
              <a:off x="6676922" y="444170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2" name="Freeform: Shape 591">
              <a:extLst>
                <a:ext uri="{FF2B5EF4-FFF2-40B4-BE49-F238E27FC236}">
                  <a16:creationId xmlns:a16="http://schemas.microsoft.com/office/drawing/2014/main" id="{30E716C9-9D6C-40A6-90F9-5B6992D0E0A7}"/>
                </a:ext>
              </a:extLst>
            </p:cNvPr>
            <p:cNvSpPr/>
            <p:nvPr/>
          </p:nvSpPr>
          <p:spPr>
            <a:xfrm>
              <a:off x="6620331" y="4611454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3" name="Freeform: Shape 592">
              <a:extLst>
                <a:ext uri="{FF2B5EF4-FFF2-40B4-BE49-F238E27FC236}">
                  <a16:creationId xmlns:a16="http://schemas.microsoft.com/office/drawing/2014/main" id="{5FCA16BF-0249-2269-C8E7-3BEAE1A909FB}"/>
                </a:ext>
              </a:extLst>
            </p:cNvPr>
            <p:cNvSpPr/>
            <p:nvPr/>
          </p:nvSpPr>
          <p:spPr>
            <a:xfrm>
              <a:off x="6676922" y="466803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4" name="Freeform: Shape 593">
              <a:extLst>
                <a:ext uri="{FF2B5EF4-FFF2-40B4-BE49-F238E27FC236}">
                  <a16:creationId xmlns:a16="http://schemas.microsoft.com/office/drawing/2014/main" id="{44C00924-883A-1554-81AD-1884928FB484}"/>
                </a:ext>
              </a:extLst>
            </p:cNvPr>
            <p:cNvSpPr/>
            <p:nvPr/>
          </p:nvSpPr>
          <p:spPr>
            <a:xfrm>
              <a:off x="6676922" y="466803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5" name="Freeform: Shape 594">
              <a:extLst>
                <a:ext uri="{FF2B5EF4-FFF2-40B4-BE49-F238E27FC236}">
                  <a16:creationId xmlns:a16="http://schemas.microsoft.com/office/drawing/2014/main" id="{2F451C9F-3DEE-4B45-1AC7-263FA2B646B2}"/>
                </a:ext>
              </a:extLst>
            </p:cNvPr>
            <p:cNvSpPr/>
            <p:nvPr/>
          </p:nvSpPr>
          <p:spPr>
            <a:xfrm>
              <a:off x="6620331" y="5743137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6" name="Freeform: Shape 595">
              <a:extLst>
                <a:ext uri="{FF2B5EF4-FFF2-40B4-BE49-F238E27FC236}">
                  <a16:creationId xmlns:a16="http://schemas.microsoft.com/office/drawing/2014/main" id="{20AA0026-6157-1FEF-D7E0-1A2DF0363EF3}"/>
                </a:ext>
              </a:extLst>
            </p:cNvPr>
            <p:cNvSpPr/>
            <p:nvPr/>
          </p:nvSpPr>
          <p:spPr>
            <a:xfrm>
              <a:off x="6668840" y="579164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7" name="Freeform: Shape 596">
              <a:extLst>
                <a:ext uri="{FF2B5EF4-FFF2-40B4-BE49-F238E27FC236}">
                  <a16:creationId xmlns:a16="http://schemas.microsoft.com/office/drawing/2014/main" id="{02181E4F-7C2B-1CCA-F742-C931FEDF3306}"/>
                </a:ext>
              </a:extLst>
            </p:cNvPr>
            <p:cNvSpPr/>
            <p:nvPr/>
          </p:nvSpPr>
          <p:spPr>
            <a:xfrm>
              <a:off x="6620331" y="596947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8" name="Freeform: Shape 597">
              <a:extLst>
                <a:ext uri="{FF2B5EF4-FFF2-40B4-BE49-F238E27FC236}">
                  <a16:creationId xmlns:a16="http://schemas.microsoft.com/office/drawing/2014/main" id="{8C2FF98D-5C31-A670-1DD2-59E620F5374A}"/>
                </a:ext>
              </a:extLst>
            </p:cNvPr>
            <p:cNvSpPr/>
            <p:nvPr/>
          </p:nvSpPr>
          <p:spPr>
            <a:xfrm>
              <a:off x="6676922" y="6026058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9" name="Freeform: Shape 598">
              <a:extLst>
                <a:ext uri="{FF2B5EF4-FFF2-40B4-BE49-F238E27FC236}">
                  <a16:creationId xmlns:a16="http://schemas.microsoft.com/office/drawing/2014/main" id="{DB203D03-499A-F2BD-42A0-10291B686D78}"/>
                </a:ext>
              </a:extLst>
            </p:cNvPr>
            <p:cNvSpPr/>
            <p:nvPr/>
          </p:nvSpPr>
          <p:spPr>
            <a:xfrm>
              <a:off x="6676922" y="6026058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0" name="Freeform: Shape 599">
              <a:extLst>
                <a:ext uri="{FF2B5EF4-FFF2-40B4-BE49-F238E27FC236}">
                  <a16:creationId xmlns:a16="http://schemas.microsoft.com/office/drawing/2014/main" id="{780FD094-1A07-E85B-5913-32349D145FAC}"/>
                </a:ext>
              </a:extLst>
            </p:cNvPr>
            <p:cNvSpPr/>
            <p:nvPr/>
          </p:nvSpPr>
          <p:spPr>
            <a:xfrm>
              <a:off x="6620331" y="619581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1" name="Freeform: Shape 600">
              <a:extLst>
                <a:ext uri="{FF2B5EF4-FFF2-40B4-BE49-F238E27FC236}">
                  <a16:creationId xmlns:a16="http://schemas.microsoft.com/office/drawing/2014/main" id="{39052335-052B-81FD-665E-C2CA3B0AA5C9}"/>
                </a:ext>
              </a:extLst>
            </p:cNvPr>
            <p:cNvSpPr/>
            <p:nvPr/>
          </p:nvSpPr>
          <p:spPr>
            <a:xfrm>
              <a:off x="6676922" y="625239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2" name="Freeform: Shape 601">
              <a:extLst>
                <a:ext uri="{FF2B5EF4-FFF2-40B4-BE49-F238E27FC236}">
                  <a16:creationId xmlns:a16="http://schemas.microsoft.com/office/drawing/2014/main" id="{1202BDF8-4872-3AEE-BBA7-2E7E342BE917}"/>
                </a:ext>
              </a:extLst>
            </p:cNvPr>
            <p:cNvSpPr/>
            <p:nvPr/>
          </p:nvSpPr>
          <p:spPr>
            <a:xfrm>
              <a:off x="6676922" y="625239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5" name="Freeform: Shape 604">
              <a:extLst>
                <a:ext uri="{FF2B5EF4-FFF2-40B4-BE49-F238E27FC236}">
                  <a16:creationId xmlns:a16="http://schemas.microsoft.com/office/drawing/2014/main" id="{6A536427-98CC-A9AF-3075-7BB9C2458ADF}"/>
                </a:ext>
              </a:extLst>
            </p:cNvPr>
            <p:cNvSpPr/>
            <p:nvPr/>
          </p:nvSpPr>
          <p:spPr>
            <a:xfrm>
              <a:off x="2064082" y="674177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6" name="Freeform: Shape 605">
              <a:extLst>
                <a:ext uri="{FF2B5EF4-FFF2-40B4-BE49-F238E27FC236}">
                  <a16:creationId xmlns:a16="http://schemas.microsoft.com/office/drawing/2014/main" id="{F02A3764-233B-8CA0-196E-BD44C7D74381}"/>
                </a:ext>
              </a:extLst>
            </p:cNvPr>
            <p:cNvSpPr/>
            <p:nvPr/>
          </p:nvSpPr>
          <p:spPr>
            <a:xfrm>
              <a:off x="2112591" y="679028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7" name="Freeform: Shape 606">
              <a:extLst>
                <a:ext uri="{FF2B5EF4-FFF2-40B4-BE49-F238E27FC236}">
                  <a16:creationId xmlns:a16="http://schemas.microsoft.com/office/drawing/2014/main" id="{305C0CDC-A8D4-A0CE-E414-C5DDF0DC504A}"/>
                </a:ext>
              </a:extLst>
            </p:cNvPr>
            <p:cNvSpPr/>
            <p:nvPr/>
          </p:nvSpPr>
          <p:spPr>
            <a:xfrm>
              <a:off x="2064082" y="696811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8" name="Freeform: Shape 607">
              <a:extLst>
                <a:ext uri="{FF2B5EF4-FFF2-40B4-BE49-F238E27FC236}">
                  <a16:creationId xmlns:a16="http://schemas.microsoft.com/office/drawing/2014/main" id="{C1D17D41-5CDE-63A1-FEEC-759C19C4996C}"/>
                </a:ext>
              </a:extLst>
            </p:cNvPr>
            <p:cNvSpPr/>
            <p:nvPr/>
          </p:nvSpPr>
          <p:spPr>
            <a:xfrm>
              <a:off x="2112591" y="701661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9" name="Freeform: Shape 608">
              <a:extLst>
                <a:ext uri="{FF2B5EF4-FFF2-40B4-BE49-F238E27FC236}">
                  <a16:creationId xmlns:a16="http://schemas.microsoft.com/office/drawing/2014/main" id="{88017855-58F2-D1FE-E8CC-0CA42CA438E7}"/>
                </a:ext>
              </a:extLst>
            </p:cNvPr>
            <p:cNvSpPr/>
            <p:nvPr/>
          </p:nvSpPr>
          <p:spPr>
            <a:xfrm>
              <a:off x="2064082" y="719445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0" name="Freeform: Shape 609">
              <a:extLst>
                <a:ext uri="{FF2B5EF4-FFF2-40B4-BE49-F238E27FC236}">
                  <a16:creationId xmlns:a16="http://schemas.microsoft.com/office/drawing/2014/main" id="{CC82AE71-6D5D-9FCA-AAF1-B7051BAAB7F2}"/>
                </a:ext>
              </a:extLst>
            </p:cNvPr>
            <p:cNvSpPr/>
            <p:nvPr/>
          </p:nvSpPr>
          <p:spPr>
            <a:xfrm>
              <a:off x="2112591" y="724295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1" name="Freeform: Shape 610">
              <a:extLst>
                <a:ext uri="{FF2B5EF4-FFF2-40B4-BE49-F238E27FC236}">
                  <a16:creationId xmlns:a16="http://schemas.microsoft.com/office/drawing/2014/main" id="{99E09240-56E8-D039-D5FA-E265BF86AB31}"/>
                </a:ext>
              </a:extLst>
            </p:cNvPr>
            <p:cNvSpPr/>
            <p:nvPr/>
          </p:nvSpPr>
          <p:spPr>
            <a:xfrm>
              <a:off x="2064082" y="742078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2" name="Freeform: Shape 611">
              <a:extLst>
                <a:ext uri="{FF2B5EF4-FFF2-40B4-BE49-F238E27FC236}">
                  <a16:creationId xmlns:a16="http://schemas.microsoft.com/office/drawing/2014/main" id="{F3A3B81B-D13D-C4AC-D9FE-D063513E1449}"/>
                </a:ext>
              </a:extLst>
            </p:cNvPr>
            <p:cNvSpPr/>
            <p:nvPr/>
          </p:nvSpPr>
          <p:spPr>
            <a:xfrm>
              <a:off x="2064082" y="764712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3" name="Freeform: Shape 612">
              <a:extLst>
                <a:ext uri="{FF2B5EF4-FFF2-40B4-BE49-F238E27FC236}">
                  <a16:creationId xmlns:a16="http://schemas.microsoft.com/office/drawing/2014/main" id="{177E5A1E-5E7F-0190-5AB4-16B795F7E17B}"/>
                </a:ext>
              </a:extLst>
            </p:cNvPr>
            <p:cNvSpPr/>
            <p:nvPr/>
          </p:nvSpPr>
          <p:spPr>
            <a:xfrm>
              <a:off x="2112591" y="769562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4" name="Freeform: Shape 613">
              <a:extLst>
                <a:ext uri="{FF2B5EF4-FFF2-40B4-BE49-F238E27FC236}">
                  <a16:creationId xmlns:a16="http://schemas.microsoft.com/office/drawing/2014/main" id="{87FD9C7A-D531-4A95-F3F6-F88D25AE34A1}"/>
                </a:ext>
              </a:extLst>
            </p:cNvPr>
            <p:cNvSpPr/>
            <p:nvPr/>
          </p:nvSpPr>
          <p:spPr>
            <a:xfrm>
              <a:off x="2064082" y="855246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5" name="Freeform: Shape 614">
              <a:extLst>
                <a:ext uri="{FF2B5EF4-FFF2-40B4-BE49-F238E27FC236}">
                  <a16:creationId xmlns:a16="http://schemas.microsoft.com/office/drawing/2014/main" id="{E838485D-A045-BED6-4C93-6163A15489A5}"/>
                </a:ext>
              </a:extLst>
            </p:cNvPr>
            <p:cNvSpPr/>
            <p:nvPr/>
          </p:nvSpPr>
          <p:spPr>
            <a:xfrm>
              <a:off x="2112591" y="860097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6" name="Freeform: Shape 615">
              <a:extLst>
                <a:ext uri="{FF2B5EF4-FFF2-40B4-BE49-F238E27FC236}">
                  <a16:creationId xmlns:a16="http://schemas.microsoft.com/office/drawing/2014/main" id="{A3E86A92-BD7C-F1B3-D0ED-980ABA2AEFF0}"/>
                </a:ext>
              </a:extLst>
            </p:cNvPr>
            <p:cNvSpPr/>
            <p:nvPr/>
          </p:nvSpPr>
          <p:spPr>
            <a:xfrm>
              <a:off x="2064082" y="87788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7" name="Freeform: Shape 616">
              <a:extLst>
                <a:ext uri="{FF2B5EF4-FFF2-40B4-BE49-F238E27FC236}">
                  <a16:creationId xmlns:a16="http://schemas.microsoft.com/office/drawing/2014/main" id="{B3835B13-297C-561B-8E15-42091710BB98}"/>
                </a:ext>
              </a:extLst>
            </p:cNvPr>
            <p:cNvSpPr/>
            <p:nvPr/>
          </p:nvSpPr>
          <p:spPr>
            <a:xfrm>
              <a:off x="2112591" y="882730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8" name="Freeform: Shape 617">
              <a:extLst>
                <a:ext uri="{FF2B5EF4-FFF2-40B4-BE49-F238E27FC236}">
                  <a16:creationId xmlns:a16="http://schemas.microsoft.com/office/drawing/2014/main" id="{7EE5B9CF-B963-1BF9-9720-B693C0E6B910}"/>
                </a:ext>
              </a:extLst>
            </p:cNvPr>
            <p:cNvSpPr/>
            <p:nvPr/>
          </p:nvSpPr>
          <p:spPr>
            <a:xfrm>
              <a:off x="2290445" y="674177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9" name="Freeform: Shape 618">
              <a:extLst>
                <a:ext uri="{FF2B5EF4-FFF2-40B4-BE49-F238E27FC236}">
                  <a16:creationId xmlns:a16="http://schemas.microsoft.com/office/drawing/2014/main" id="{9ECF3A59-E3EF-A301-DAC1-C645C306962E}"/>
                </a:ext>
              </a:extLst>
            </p:cNvPr>
            <p:cNvSpPr/>
            <p:nvPr/>
          </p:nvSpPr>
          <p:spPr>
            <a:xfrm>
              <a:off x="2347036" y="679836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0" name="Freeform: Shape 619">
              <a:extLst>
                <a:ext uri="{FF2B5EF4-FFF2-40B4-BE49-F238E27FC236}">
                  <a16:creationId xmlns:a16="http://schemas.microsoft.com/office/drawing/2014/main" id="{B310CDDD-E9DE-9150-7F81-907DB27E7E11}"/>
                </a:ext>
              </a:extLst>
            </p:cNvPr>
            <p:cNvSpPr/>
            <p:nvPr/>
          </p:nvSpPr>
          <p:spPr>
            <a:xfrm>
              <a:off x="2347036" y="679836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1" name="Freeform: Shape 620">
              <a:extLst>
                <a:ext uri="{FF2B5EF4-FFF2-40B4-BE49-F238E27FC236}">
                  <a16:creationId xmlns:a16="http://schemas.microsoft.com/office/drawing/2014/main" id="{D6A2961A-BE5F-BC7B-0E66-2875C69D2A67}"/>
                </a:ext>
              </a:extLst>
            </p:cNvPr>
            <p:cNvSpPr/>
            <p:nvPr/>
          </p:nvSpPr>
          <p:spPr>
            <a:xfrm>
              <a:off x="2290445" y="696811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2" name="Freeform: Shape 621">
              <a:extLst>
                <a:ext uri="{FF2B5EF4-FFF2-40B4-BE49-F238E27FC236}">
                  <a16:creationId xmlns:a16="http://schemas.microsoft.com/office/drawing/2014/main" id="{BF62B6B3-80CF-A5CF-F54F-76A04AF2519A}"/>
                </a:ext>
              </a:extLst>
            </p:cNvPr>
            <p:cNvSpPr/>
            <p:nvPr/>
          </p:nvSpPr>
          <p:spPr>
            <a:xfrm>
              <a:off x="2290445" y="719445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3" name="Freeform: Shape 622">
              <a:extLst>
                <a:ext uri="{FF2B5EF4-FFF2-40B4-BE49-F238E27FC236}">
                  <a16:creationId xmlns:a16="http://schemas.microsoft.com/office/drawing/2014/main" id="{CFF18C6B-5A23-1E72-391E-0B8301D14BEC}"/>
                </a:ext>
              </a:extLst>
            </p:cNvPr>
            <p:cNvSpPr/>
            <p:nvPr/>
          </p:nvSpPr>
          <p:spPr>
            <a:xfrm>
              <a:off x="2347036" y="725103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4" name="Freeform: Shape 623">
              <a:extLst>
                <a:ext uri="{FF2B5EF4-FFF2-40B4-BE49-F238E27FC236}">
                  <a16:creationId xmlns:a16="http://schemas.microsoft.com/office/drawing/2014/main" id="{F83FDB00-4E15-11AA-55B9-B7420CCE893D}"/>
                </a:ext>
              </a:extLst>
            </p:cNvPr>
            <p:cNvSpPr/>
            <p:nvPr/>
          </p:nvSpPr>
          <p:spPr>
            <a:xfrm>
              <a:off x="2347036" y="725103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5" name="Freeform: Shape 624">
              <a:extLst>
                <a:ext uri="{FF2B5EF4-FFF2-40B4-BE49-F238E27FC236}">
                  <a16:creationId xmlns:a16="http://schemas.microsoft.com/office/drawing/2014/main" id="{E6C336DC-0967-DCDC-80D5-9E4C1C82F37F}"/>
                </a:ext>
              </a:extLst>
            </p:cNvPr>
            <p:cNvSpPr/>
            <p:nvPr/>
          </p:nvSpPr>
          <p:spPr>
            <a:xfrm>
              <a:off x="2290445" y="742078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6" name="Freeform: Shape 625">
              <a:extLst>
                <a:ext uri="{FF2B5EF4-FFF2-40B4-BE49-F238E27FC236}">
                  <a16:creationId xmlns:a16="http://schemas.microsoft.com/office/drawing/2014/main" id="{FF2D5A99-78C0-CCD9-CED7-F612ED797C81}"/>
                </a:ext>
              </a:extLst>
            </p:cNvPr>
            <p:cNvSpPr/>
            <p:nvPr/>
          </p:nvSpPr>
          <p:spPr>
            <a:xfrm>
              <a:off x="2347036" y="747737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7" name="Freeform: Shape 626">
              <a:extLst>
                <a:ext uri="{FF2B5EF4-FFF2-40B4-BE49-F238E27FC236}">
                  <a16:creationId xmlns:a16="http://schemas.microsoft.com/office/drawing/2014/main" id="{2320CEDF-E4A1-7099-359F-8BD324221743}"/>
                </a:ext>
              </a:extLst>
            </p:cNvPr>
            <p:cNvSpPr/>
            <p:nvPr/>
          </p:nvSpPr>
          <p:spPr>
            <a:xfrm>
              <a:off x="2347036" y="747737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8" name="Freeform: Shape 627">
              <a:extLst>
                <a:ext uri="{FF2B5EF4-FFF2-40B4-BE49-F238E27FC236}">
                  <a16:creationId xmlns:a16="http://schemas.microsoft.com/office/drawing/2014/main" id="{58A615B4-D068-78FF-D8B8-8A4E6570DDA9}"/>
                </a:ext>
              </a:extLst>
            </p:cNvPr>
            <p:cNvSpPr/>
            <p:nvPr/>
          </p:nvSpPr>
          <p:spPr>
            <a:xfrm>
              <a:off x="2290445" y="764712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9" name="Freeform: Shape 628">
              <a:extLst>
                <a:ext uri="{FF2B5EF4-FFF2-40B4-BE49-F238E27FC236}">
                  <a16:creationId xmlns:a16="http://schemas.microsoft.com/office/drawing/2014/main" id="{E2BE5269-AC31-8939-9200-9EF66AD9520D}"/>
                </a:ext>
              </a:extLst>
            </p:cNvPr>
            <p:cNvSpPr/>
            <p:nvPr/>
          </p:nvSpPr>
          <p:spPr>
            <a:xfrm>
              <a:off x="2347036" y="770370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0" name="Freeform: Shape 629">
              <a:extLst>
                <a:ext uri="{FF2B5EF4-FFF2-40B4-BE49-F238E27FC236}">
                  <a16:creationId xmlns:a16="http://schemas.microsoft.com/office/drawing/2014/main" id="{E9FCD879-0AB3-73CD-C9AA-355CFDB89FEE}"/>
                </a:ext>
              </a:extLst>
            </p:cNvPr>
            <p:cNvSpPr/>
            <p:nvPr/>
          </p:nvSpPr>
          <p:spPr>
            <a:xfrm>
              <a:off x="2347036" y="770370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1" name="Freeform: Shape 630">
              <a:extLst>
                <a:ext uri="{FF2B5EF4-FFF2-40B4-BE49-F238E27FC236}">
                  <a16:creationId xmlns:a16="http://schemas.microsoft.com/office/drawing/2014/main" id="{43D39490-9C6C-5470-CE79-DF31652FE9D3}"/>
                </a:ext>
              </a:extLst>
            </p:cNvPr>
            <p:cNvSpPr/>
            <p:nvPr/>
          </p:nvSpPr>
          <p:spPr>
            <a:xfrm>
              <a:off x="2290445" y="7873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2" name="Freeform: Shape 631">
              <a:extLst>
                <a:ext uri="{FF2B5EF4-FFF2-40B4-BE49-F238E27FC236}">
                  <a16:creationId xmlns:a16="http://schemas.microsoft.com/office/drawing/2014/main" id="{EA14268F-84E7-8C19-03DB-E9CDC3E3F82A}"/>
                </a:ext>
              </a:extLst>
            </p:cNvPr>
            <p:cNvSpPr/>
            <p:nvPr/>
          </p:nvSpPr>
          <p:spPr>
            <a:xfrm>
              <a:off x="2290445" y="855246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3" name="Freeform: Shape 632">
              <a:extLst>
                <a:ext uri="{FF2B5EF4-FFF2-40B4-BE49-F238E27FC236}">
                  <a16:creationId xmlns:a16="http://schemas.microsoft.com/office/drawing/2014/main" id="{3B890EE7-9D21-95D2-00CC-8F02BF9DB59B}"/>
                </a:ext>
              </a:extLst>
            </p:cNvPr>
            <p:cNvSpPr/>
            <p:nvPr/>
          </p:nvSpPr>
          <p:spPr>
            <a:xfrm>
              <a:off x="2338954" y="860097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4" name="Freeform: Shape 633">
              <a:extLst>
                <a:ext uri="{FF2B5EF4-FFF2-40B4-BE49-F238E27FC236}">
                  <a16:creationId xmlns:a16="http://schemas.microsoft.com/office/drawing/2014/main" id="{12B148E5-EF07-7E91-CDF0-70F73D798628}"/>
                </a:ext>
              </a:extLst>
            </p:cNvPr>
            <p:cNvSpPr/>
            <p:nvPr/>
          </p:nvSpPr>
          <p:spPr>
            <a:xfrm>
              <a:off x="2290445" y="87788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5" name="Freeform: Shape 634">
              <a:extLst>
                <a:ext uri="{FF2B5EF4-FFF2-40B4-BE49-F238E27FC236}">
                  <a16:creationId xmlns:a16="http://schemas.microsoft.com/office/drawing/2014/main" id="{11D873F7-0404-563F-6C82-051C54E5A4B3}"/>
                </a:ext>
              </a:extLst>
            </p:cNvPr>
            <p:cNvSpPr/>
            <p:nvPr/>
          </p:nvSpPr>
          <p:spPr>
            <a:xfrm>
              <a:off x="2347036" y="883539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6" name="Freeform: Shape 635">
              <a:extLst>
                <a:ext uri="{FF2B5EF4-FFF2-40B4-BE49-F238E27FC236}">
                  <a16:creationId xmlns:a16="http://schemas.microsoft.com/office/drawing/2014/main" id="{7D78FB6B-5207-1EE5-A077-9D649AEB73A4}"/>
                </a:ext>
              </a:extLst>
            </p:cNvPr>
            <p:cNvSpPr/>
            <p:nvPr/>
          </p:nvSpPr>
          <p:spPr>
            <a:xfrm>
              <a:off x="2347036" y="883539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7" name="Freeform: Shape 636">
              <a:extLst>
                <a:ext uri="{FF2B5EF4-FFF2-40B4-BE49-F238E27FC236}">
                  <a16:creationId xmlns:a16="http://schemas.microsoft.com/office/drawing/2014/main" id="{60B3B8D3-E4B5-3658-F00A-A69CD0D594E4}"/>
                </a:ext>
              </a:extLst>
            </p:cNvPr>
            <p:cNvSpPr/>
            <p:nvPr/>
          </p:nvSpPr>
          <p:spPr>
            <a:xfrm>
              <a:off x="2516809" y="764712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8" name="Freeform: Shape 637">
              <a:extLst>
                <a:ext uri="{FF2B5EF4-FFF2-40B4-BE49-F238E27FC236}">
                  <a16:creationId xmlns:a16="http://schemas.microsoft.com/office/drawing/2014/main" id="{AC71D56D-68D0-088C-B89B-7CB6196D76D0}"/>
                </a:ext>
              </a:extLst>
            </p:cNvPr>
            <p:cNvSpPr/>
            <p:nvPr/>
          </p:nvSpPr>
          <p:spPr>
            <a:xfrm>
              <a:off x="2516809" y="7873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9" name="Freeform: Shape 638">
              <a:extLst>
                <a:ext uri="{FF2B5EF4-FFF2-40B4-BE49-F238E27FC236}">
                  <a16:creationId xmlns:a16="http://schemas.microsoft.com/office/drawing/2014/main" id="{5746EAB3-28D5-00A2-7B06-325731D02541}"/>
                </a:ext>
              </a:extLst>
            </p:cNvPr>
            <p:cNvSpPr/>
            <p:nvPr/>
          </p:nvSpPr>
          <p:spPr>
            <a:xfrm>
              <a:off x="2573400" y="793004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0" name="Freeform: Shape 639">
              <a:extLst>
                <a:ext uri="{FF2B5EF4-FFF2-40B4-BE49-F238E27FC236}">
                  <a16:creationId xmlns:a16="http://schemas.microsoft.com/office/drawing/2014/main" id="{E2FD2336-0776-8C1E-74D5-5233779F6447}"/>
                </a:ext>
              </a:extLst>
            </p:cNvPr>
            <p:cNvSpPr/>
            <p:nvPr/>
          </p:nvSpPr>
          <p:spPr>
            <a:xfrm>
              <a:off x="2573400" y="793004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1" name="Freeform: Shape 640">
              <a:extLst>
                <a:ext uri="{FF2B5EF4-FFF2-40B4-BE49-F238E27FC236}">
                  <a16:creationId xmlns:a16="http://schemas.microsoft.com/office/drawing/2014/main" id="{396C1261-806F-9344-9FA4-A093DC7AB563}"/>
                </a:ext>
              </a:extLst>
            </p:cNvPr>
            <p:cNvSpPr/>
            <p:nvPr/>
          </p:nvSpPr>
          <p:spPr>
            <a:xfrm>
              <a:off x="2516809" y="855246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2" name="Freeform: Shape 641">
              <a:extLst>
                <a:ext uri="{FF2B5EF4-FFF2-40B4-BE49-F238E27FC236}">
                  <a16:creationId xmlns:a16="http://schemas.microsoft.com/office/drawing/2014/main" id="{7EFE56F8-0B5F-663A-32EB-2817164DE96B}"/>
                </a:ext>
              </a:extLst>
            </p:cNvPr>
            <p:cNvSpPr/>
            <p:nvPr/>
          </p:nvSpPr>
          <p:spPr>
            <a:xfrm>
              <a:off x="2565318" y="8600973"/>
              <a:ext cx="129349" cy="129334"/>
            </a:xfrm>
            <a:custGeom>
              <a:avLst/>
              <a:gdLst>
                <a:gd name="connsiteX0" fmla="*/ 129360 w 129349"/>
                <a:gd name="connsiteY0" fmla="*/ 64675 h 129334"/>
                <a:gd name="connsiteX1" fmla="*/ 64683 w 129349"/>
                <a:gd name="connsiteY1" fmla="*/ 129345 h 129334"/>
                <a:gd name="connsiteX2" fmla="*/ 10 w 129349"/>
                <a:gd name="connsiteY2" fmla="*/ 64675 h 129334"/>
                <a:gd name="connsiteX3" fmla="*/ 64683 w 129349"/>
                <a:gd name="connsiteY3" fmla="*/ 10 h 129334"/>
                <a:gd name="connsiteX4" fmla="*/ 129360 w 129349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9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3" name="Freeform: Shape 642">
              <a:extLst>
                <a:ext uri="{FF2B5EF4-FFF2-40B4-BE49-F238E27FC236}">
                  <a16:creationId xmlns:a16="http://schemas.microsoft.com/office/drawing/2014/main" id="{0FCE9F8A-7F9F-3CC4-821B-1E7C9F5FC4D3}"/>
                </a:ext>
              </a:extLst>
            </p:cNvPr>
            <p:cNvSpPr/>
            <p:nvPr/>
          </p:nvSpPr>
          <p:spPr>
            <a:xfrm>
              <a:off x="2516809" y="87788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4" name="Freeform: Shape 643">
              <a:extLst>
                <a:ext uri="{FF2B5EF4-FFF2-40B4-BE49-F238E27FC236}">
                  <a16:creationId xmlns:a16="http://schemas.microsoft.com/office/drawing/2014/main" id="{00913EB6-26CB-A6D8-A565-87A1507EE3D2}"/>
                </a:ext>
              </a:extLst>
            </p:cNvPr>
            <p:cNvSpPr/>
            <p:nvPr/>
          </p:nvSpPr>
          <p:spPr>
            <a:xfrm>
              <a:off x="2565318" y="8827309"/>
              <a:ext cx="129349" cy="129334"/>
            </a:xfrm>
            <a:custGeom>
              <a:avLst/>
              <a:gdLst>
                <a:gd name="connsiteX0" fmla="*/ 129360 w 129349"/>
                <a:gd name="connsiteY0" fmla="*/ 64675 h 129334"/>
                <a:gd name="connsiteX1" fmla="*/ 64683 w 129349"/>
                <a:gd name="connsiteY1" fmla="*/ 129345 h 129334"/>
                <a:gd name="connsiteX2" fmla="*/ 10 w 129349"/>
                <a:gd name="connsiteY2" fmla="*/ 64675 h 129334"/>
                <a:gd name="connsiteX3" fmla="*/ 64683 w 129349"/>
                <a:gd name="connsiteY3" fmla="*/ 10 h 129334"/>
                <a:gd name="connsiteX4" fmla="*/ 129360 w 129349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9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5" name="Freeform: Shape 644">
              <a:extLst>
                <a:ext uri="{FF2B5EF4-FFF2-40B4-BE49-F238E27FC236}">
                  <a16:creationId xmlns:a16="http://schemas.microsoft.com/office/drawing/2014/main" id="{404C4C10-D607-995A-97F9-56F597E0887D}"/>
                </a:ext>
              </a:extLst>
            </p:cNvPr>
            <p:cNvSpPr/>
            <p:nvPr/>
          </p:nvSpPr>
          <p:spPr>
            <a:xfrm>
              <a:off x="2743173" y="764712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6" name="Freeform: Shape 645">
              <a:extLst>
                <a:ext uri="{FF2B5EF4-FFF2-40B4-BE49-F238E27FC236}">
                  <a16:creationId xmlns:a16="http://schemas.microsoft.com/office/drawing/2014/main" id="{6FE47AF4-1DD8-B73E-1B0F-80B79685ED1B}"/>
                </a:ext>
              </a:extLst>
            </p:cNvPr>
            <p:cNvSpPr/>
            <p:nvPr/>
          </p:nvSpPr>
          <p:spPr>
            <a:xfrm>
              <a:off x="2799764" y="770370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7" name="Freeform: Shape 646">
              <a:extLst>
                <a:ext uri="{FF2B5EF4-FFF2-40B4-BE49-F238E27FC236}">
                  <a16:creationId xmlns:a16="http://schemas.microsoft.com/office/drawing/2014/main" id="{346903F0-B2D3-F8EC-4706-1261F733E536}"/>
                </a:ext>
              </a:extLst>
            </p:cNvPr>
            <p:cNvSpPr/>
            <p:nvPr/>
          </p:nvSpPr>
          <p:spPr>
            <a:xfrm>
              <a:off x="2799764" y="770370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8" name="Freeform: Shape 647">
              <a:extLst>
                <a:ext uri="{FF2B5EF4-FFF2-40B4-BE49-F238E27FC236}">
                  <a16:creationId xmlns:a16="http://schemas.microsoft.com/office/drawing/2014/main" id="{42968053-227C-62CB-0532-01AC5ED6011A}"/>
                </a:ext>
              </a:extLst>
            </p:cNvPr>
            <p:cNvSpPr/>
            <p:nvPr/>
          </p:nvSpPr>
          <p:spPr>
            <a:xfrm>
              <a:off x="2743173" y="7873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9" name="Freeform: Shape 648">
              <a:extLst>
                <a:ext uri="{FF2B5EF4-FFF2-40B4-BE49-F238E27FC236}">
                  <a16:creationId xmlns:a16="http://schemas.microsoft.com/office/drawing/2014/main" id="{07549444-6BCA-0ACB-CBD1-08E5BDE2CF98}"/>
                </a:ext>
              </a:extLst>
            </p:cNvPr>
            <p:cNvSpPr/>
            <p:nvPr/>
          </p:nvSpPr>
          <p:spPr>
            <a:xfrm>
              <a:off x="2799764" y="793004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0" name="Freeform: Shape 649">
              <a:extLst>
                <a:ext uri="{FF2B5EF4-FFF2-40B4-BE49-F238E27FC236}">
                  <a16:creationId xmlns:a16="http://schemas.microsoft.com/office/drawing/2014/main" id="{D31AFA3C-0CB1-FCAC-2996-97EA5227EB1B}"/>
                </a:ext>
              </a:extLst>
            </p:cNvPr>
            <p:cNvSpPr/>
            <p:nvPr/>
          </p:nvSpPr>
          <p:spPr>
            <a:xfrm>
              <a:off x="2799764" y="793004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1" name="Freeform: Shape 650">
              <a:extLst>
                <a:ext uri="{FF2B5EF4-FFF2-40B4-BE49-F238E27FC236}">
                  <a16:creationId xmlns:a16="http://schemas.microsoft.com/office/drawing/2014/main" id="{AEA66EC3-C264-648E-6A86-05D40B01506F}"/>
                </a:ext>
              </a:extLst>
            </p:cNvPr>
            <p:cNvSpPr/>
            <p:nvPr/>
          </p:nvSpPr>
          <p:spPr>
            <a:xfrm>
              <a:off x="2743173" y="855246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2" name="Freeform: Shape 651">
              <a:extLst>
                <a:ext uri="{FF2B5EF4-FFF2-40B4-BE49-F238E27FC236}">
                  <a16:creationId xmlns:a16="http://schemas.microsoft.com/office/drawing/2014/main" id="{06591A7C-78BB-F02D-621C-2591DFD814C6}"/>
                </a:ext>
              </a:extLst>
            </p:cNvPr>
            <p:cNvSpPr/>
            <p:nvPr/>
          </p:nvSpPr>
          <p:spPr>
            <a:xfrm>
              <a:off x="2743173" y="87788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3" name="Freeform: Shape 652">
              <a:extLst>
                <a:ext uri="{FF2B5EF4-FFF2-40B4-BE49-F238E27FC236}">
                  <a16:creationId xmlns:a16="http://schemas.microsoft.com/office/drawing/2014/main" id="{106E3503-E8C7-A137-E581-10F1B9525E4F}"/>
                </a:ext>
              </a:extLst>
            </p:cNvPr>
            <p:cNvSpPr/>
            <p:nvPr/>
          </p:nvSpPr>
          <p:spPr>
            <a:xfrm>
              <a:off x="2969536" y="764712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4" name="Freeform: Shape 653">
              <a:extLst>
                <a:ext uri="{FF2B5EF4-FFF2-40B4-BE49-F238E27FC236}">
                  <a16:creationId xmlns:a16="http://schemas.microsoft.com/office/drawing/2014/main" id="{9E46D6E1-FCF0-D51F-315A-19F0C3497476}"/>
                </a:ext>
              </a:extLst>
            </p:cNvPr>
            <p:cNvSpPr/>
            <p:nvPr/>
          </p:nvSpPr>
          <p:spPr>
            <a:xfrm>
              <a:off x="3026127" y="770370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5" name="Freeform: Shape 654">
              <a:extLst>
                <a:ext uri="{FF2B5EF4-FFF2-40B4-BE49-F238E27FC236}">
                  <a16:creationId xmlns:a16="http://schemas.microsoft.com/office/drawing/2014/main" id="{C0872263-D12E-76AA-A0F4-04464320890F}"/>
                </a:ext>
              </a:extLst>
            </p:cNvPr>
            <p:cNvSpPr/>
            <p:nvPr/>
          </p:nvSpPr>
          <p:spPr>
            <a:xfrm>
              <a:off x="3026127" y="770370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6" name="Freeform: Shape 655">
              <a:extLst>
                <a:ext uri="{FF2B5EF4-FFF2-40B4-BE49-F238E27FC236}">
                  <a16:creationId xmlns:a16="http://schemas.microsoft.com/office/drawing/2014/main" id="{5B808363-24DA-A9B0-504E-A4A5A8871DD2}"/>
                </a:ext>
              </a:extLst>
            </p:cNvPr>
            <p:cNvSpPr/>
            <p:nvPr/>
          </p:nvSpPr>
          <p:spPr>
            <a:xfrm>
              <a:off x="2969536" y="7873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7" name="Freeform: Shape 656">
              <a:extLst>
                <a:ext uri="{FF2B5EF4-FFF2-40B4-BE49-F238E27FC236}">
                  <a16:creationId xmlns:a16="http://schemas.microsoft.com/office/drawing/2014/main" id="{3A66AE76-F9F9-1088-D187-A7192AEA1179}"/>
                </a:ext>
              </a:extLst>
            </p:cNvPr>
            <p:cNvSpPr/>
            <p:nvPr/>
          </p:nvSpPr>
          <p:spPr>
            <a:xfrm>
              <a:off x="3026127" y="793004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8" name="Freeform: Shape 657">
              <a:extLst>
                <a:ext uri="{FF2B5EF4-FFF2-40B4-BE49-F238E27FC236}">
                  <a16:creationId xmlns:a16="http://schemas.microsoft.com/office/drawing/2014/main" id="{0AA4175C-407E-3004-A8FE-234EF58C3EE8}"/>
                </a:ext>
              </a:extLst>
            </p:cNvPr>
            <p:cNvSpPr/>
            <p:nvPr/>
          </p:nvSpPr>
          <p:spPr>
            <a:xfrm>
              <a:off x="3026127" y="793004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9" name="Freeform: Shape 658">
              <a:extLst>
                <a:ext uri="{FF2B5EF4-FFF2-40B4-BE49-F238E27FC236}">
                  <a16:creationId xmlns:a16="http://schemas.microsoft.com/office/drawing/2014/main" id="{37EB71DF-E33E-8F8F-178D-3C4F09F9E7C9}"/>
                </a:ext>
              </a:extLst>
            </p:cNvPr>
            <p:cNvSpPr/>
            <p:nvPr/>
          </p:nvSpPr>
          <p:spPr>
            <a:xfrm>
              <a:off x="2969536" y="855246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0" name="Freeform: Shape 659">
              <a:extLst>
                <a:ext uri="{FF2B5EF4-FFF2-40B4-BE49-F238E27FC236}">
                  <a16:creationId xmlns:a16="http://schemas.microsoft.com/office/drawing/2014/main" id="{36A4143E-CE95-097C-4780-778EEE0498F4}"/>
                </a:ext>
              </a:extLst>
            </p:cNvPr>
            <p:cNvSpPr/>
            <p:nvPr/>
          </p:nvSpPr>
          <p:spPr>
            <a:xfrm>
              <a:off x="3018045" y="860097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1" name="Freeform: Shape 660">
              <a:extLst>
                <a:ext uri="{FF2B5EF4-FFF2-40B4-BE49-F238E27FC236}">
                  <a16:creationId xmlns:a16="http://schemas.microsoft.com/office/drawing/2014/main" id="{E80B9931-3350-99A9-AE41-52C1DFFE567F}"/>
                </a:ext>
              </a:extLst>
            </p:cNvPr>
            <p:cNvSpPr/>
            <p:nvPr/>
          </p:nvSpPr>
          <p:spPr>
            <a:xfrm>
              <a:off x="2969536" y="87788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2" name="Freeform: Shape 661">
              <a:extLst>
                <a:ext uri="{FF2B5EF4-FFF2-40B4-BE49-F238E27FC236}">
                  <a16:creationId xmlns:a16="http://schemas.microsoft.com/office/drawing/2014/main" id="{C502D8AC-3AAA-B783-E121-DC04944FB69D}"/>
                </a:ext>
              </a:extLst>
            </p:cNvPr>
            <p:cNvSpPr/>
            <p:nvPr/>
          </p:nvSpPr>
          <p:spPr>
            <a:xfrm>
              <a:off x="3018045" y="882730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3" name="Freeform: Shape 662">
              <a:extLst>
                <a:ext uri="{FF2B5EF4-FFF2-40B4-BE49-F238E27FC236}">
                  <a16:creationId xmlns:a16="http://schemas.microsoft.com/office/drawing/2014/main" id="{B155963E-1411-A187-C826-607A316165F3}"/>
                </a:ext>
              </a:extLst>
            </p:cNvPr>
            <p:cNvSpPr/>
            <p:nvPr/>
          </p:nvSpPr>
          <p:spPr>
            <a:xfrm>
              <a:off x="3195900" y="764712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4" name="Freeform: Shape 663">
              <a:extLst>
                <a:ext uri="{FF2B5EF4-FFF2-40B4-BE49-F238E27FC236}">
                  <a16:creationId xmlns:a16="http://schemas.microsoft.com/office/drawing/2014/main" id="{54989EC2-30A9-39BB-F6C1-68390DD43542}"/>
                </a:ext>
              </a:extLst>
            </p:cNvPr>
            <p:cNvSpPr/>
            <p:nvPr/>
          </p:nvSpPr>
          <p:spPr>
            <a:xfrm>
              <a:off x="3252491" y="770370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5" name="Freeform: Shape 664">
              <a:extLst>
                <a:ext uri="{FF2B5EF4-FFF2-40B4-BE49-F238E27FC236}">
                  <a16:creationId xmlns:a16="http://schemas.microsoft.com/office/drawing/2014/main" id="{CFD2D580-A8C0-844A-9F8D-524269B735C3}"/>
                </a:ext>
              </a:extLst>
            </p:cNvPr>
            <p:cNvSpPr/>
            <p:nvPr/>
          </p:nvSpPr>
          <p:spPr>
            <a:xfrm>
              <a:off x="3252491" y="770370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6" name="Freeform: Shape 665">
              <a:extLst>
                <a:ext uri="{FF2B5EF4-FFF2-40B4-BE49-F238E27FC236}">
                  <a16:creationId xmlns:a16="http://schemas.microsoft.com/office/drawing/2014/main" id="{B6408A7F-BF9E-D3DB-C70C-4CA4299DDBDE}"/>
                </a:ext>
              </a:extLst>
            </p:cNvPr>
            <p:cNvSpPr/>
            <p:nvPr/>
          </p:nvSpPr>
          <p:spPr>
            <a:xfrm>
              <a:off x="3195900" y="7873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7" name="Freeform: Shape 666">
              <a:extLst>
                <a:ext uri="{FF2B5EF4-FFF2-40B4-BE49-F238E27FC236}">
                  <a16:creationId xmlns:a16="http://schemas.microsoft.com/office/drawing/2014/main" id="{E78E493B-B0D5-2481-F9AC-ECB24ACC8A3E}"/>
                </a:ext>
              </a:extLst>
            </p:cNvPr>
            <p:cNvSpPr/>
            <p:nvPr/>
          </p:nvSpPr>
          <p:spPr>
            <a:xfrm>
              <a:off x="3195900" y="855246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8" name="Freeform: Shape 667">
              <a:extLst>
                <a:ext uri="{FF2B5EF4-FFF2-40B4-BE49-F238E27FC236}">
                  <a16:creationId xmlns:a16="http://schemas.microsoft.com/office/drawing/2014/main" id="{54415A79-A124-5A73-CF1C-81E4FA959106}"/>
                </a:ext>
              </a:extLst>
            </p:cNvPr>
            <p:cNvSpPr/>
            <p:nvPr/>
          </p:nvSpPr>
          <p:spPr>
            <a:xfrm>
              <a:off x="3252491" y="860905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9" name="Freeform: Shape 668">
              <a:extLst>
                <a:ext uri="{FF2B5EF4-FFF2-40B4-BE49-F238E27FC236}">
                  <a16:creationId xmlns:a16="http://schemas.microsoft.com/office/drawing/2014/main" id="{E27953ED-B1C4-DBAA-B542-168A6A650955}"/>
                </a:ext>
              </a:extLst>
            </p:cNvPr>
            <p:cNvSpPr/>
            <p:nvPr/>
          </p:nvSpPr>
          <p:spPr>
            <a:xfrm>
              <a:off x="3252491" y="860905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0" name="Freeform: Shape 669">
              <a:extLst>
                <a:ext uri="{FF2B5EF4-FFF2-40B4-BE49-F238E27FC236}">
                  <a16:creationId xmlns:a16="http://schemas.microsoft.com/office/drawing/2014/main" id="{D5B11692-5000-A5CB-81C4-DE19A28DF3B0}"/>
                </a:ext>
              </a:extLst>
            </p:cNvPr>
            <p:cNvSpPr/>
            <p:nvPr/>
          </p:nvSpPr>
          <p:spPr>
            <a:xfrm>
              <a:off x="3195900" y="87788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1" name="Freeform: Shape 670">
              <a:extLst>
                <a:ext uri="{FF2B5EF4-FFF2-40B4-BE49-F238E27FC236}">
                  <a16:creationId xmlns:a16="http://schemas.microsoft.com/office/drawing/2014/main" id="{8F352D17-D2F2-BAE6-69BF-71E85B0F1613}"/>
                </a:ext>
              </a:extLst>
            </p:cNvPr>
            <p:cNvSpPr/>
            <p:nvPr/>
          </p:nvSpPr>
          <p:spPr>
            <a:xfrm>
              <a:off x="3244409" y="882730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2" name="Freeform: Shape 671">
              <a:extLst>
                <a:ext uri="{FF2B5EF4-FFF2-40B4-BE49-F238E27FC236}">
                  <a16:creationId xmlns:a16="http://schemas.microsoft.com/office/drawing/2014/main" id="{3F988B6C-1A11-70EA-A2D4-B87F85368F14}"/>
                </a:ext>
              </a:extLst>
            </p:cNvPr>
            <p:cNvSpPr/>
            <p:nvPr/>
          </p:nvSpPr>
          <p:spPr>
            <a:xfrm>
              <a:off x="3422264" y="674177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3" name="Freeform: Shape 672">
              <a:extLst>
                <a:ext uri="{FF2B5EF4-FFF2-40B4-BE49-F238E27FC236}">
                  <a16:creationId xmlns:a16="http://schemas.microsoft.com/office/drawing/2014/main" id="{F20563F6-F370-70F9-E4F3-49D0143F5A1F}"/>
                </a:ext>
              </a:extLst>
            </p:cNvPr>
            <p:cNvSpPr/>
            <p:nvPr/>
          </p:nvSpPr>
          <p:spPr>
            <a:xfrm>
              <a:off x="3478854" y="679836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4" name="Freeform: Shape 673">
              <a:extLst>
                <a:ext uri="{FF2B5EF4-FFF2-40B4-BE49-F238E27FC236}">
                  <a16:creationId xmlns:a16="http://schemas.microsoft.com/office/drawing/2014/main" id="{AB9D9466-BD1D-14EA-A129-5A909CB6B1F8}"/>
                </a:ext>
              </a:extLst>
            </p:cNvPr>
            <p:cNvSpPr/>
            <p:nvPr/>
          </p:nvSpPr>
          <p:spPr>
            <a:xfrm>
              <a:off x="3478854" y="679836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5" name="Freeform: Shape 674">
              <a:extLst>
                <a:ext uri="{FF2B5EF4-FFF2-40B4-BE49-F238E27FC236}">
                  <a16:creationId xmlns:a16="http://schemas.microsoft.com/office/drawing/2014/main" id="{B757CF5C-98CA-2217-54E8-FEEB475893A3}"/>
                </a:ext>
              </a:extLst>
            </p:cNvPr>
            <p:cNvSpPr/>
            <p:nvPr/>
          </p:nvSpPr>
          <p:spPr>
            <a:xfrm>
              <a:off x="3422264" y="696811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6" name="Freeform: Shape 675">
              <a:extLst>
                <a:ext uri="{FF2B5EF4-FFF2-40B4-BE49-F238E27FC236}">
                  <a16:creationId xmlns:a16="http://schemas.microsoft.com/office/drawing/2014/main" id="{BA21DFDF-C1EC-38FB-D21D-5BB1A59ADB17}"/>
                </a:ext>
              </a:extLst>
            </p:cNvPr>
            <p:cNvSpPr/>
            <p:nvPr/>
          </p:nvSpPr>
          <p:spPr>
            <a:xfrm>
              <a:off x="3470773" y="701661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7" name="Freeform: Shape 676">
              <a:extLst>
                <a:ext uri="{FF2B5EF4-FFF2-40B4-BE49-F238E27FC236}">
                  <a16:creationId xmlns:a16="http://schemas.microsoft.com/office/drawing/2014/main" id="{8B8B56F8-38AC-E26D-FC39-FDD20EF49E8E}"/>
                </a:ext>
              </a:extLst>
            </p:cNvPr>
            <p:cNvSpPr/>
            <p:nvPr/>
          </p:nvSpPr>
          <p:spPr>
            <a:xfrm>
              <a:off x="3422264" y="719445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8" name="Freeform: Shape 677">
              <a:extLst>
                <a:ext uri="{FF2B5EF4-FFF2-40B4-BE49-F238E27FC236}">
                  <a16:creationId xmlns:a16="http://schemas.microsoft.com/office/drawing/2014/main" id="{5F848935-FFAD-B6AC-9E85-5E38621D9CEB}"/>
                </a:ext>
              </a:extLst>
            </p:cNvPr>
            <p:cNvSpPr/>
            <p:nvPr/>
          </p:nvSpPr>
          <p:spPr>
            <a:xfrm>
              <a:off x="3422264" y="742078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9" name="Freeform: Shape 678">
              <a:extLst>
                <a:ext uri="{FF2B5EF4-FFF2-40B4-BE49-F238E27FC236}">
                  <a16:creationId xmlns:a16="http://schemas.microsoft.com/office/drawing/2014/main" id="{0B1932E2-FF2C-B121-9AD0-1BF568D47EB0}"/>
                </a:ext>
              </a:extLst>
            </p:cNvPr>
            <p:cNvSpPr/>
            <p:nvPr/>
          </p:nvSpPr>
          <p:spPr>
            <a:xfrm>
              <a:off x="3422264" y="764712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0" name="Freeform: Shape 679">
              <a:extLst>
                <a:ext uri="{FF2B5EF4-FFF2-40B4-BE49-F238E27FC236}">
                  <a16:creationId xmlns:a16="http://schemas.microsoft.com/office/drawing/2014/main" id="{29EC7016-75DA-7B7E-062E-7B06949F0A45}"/>
                </a:ext>
              </a:extLst>
            </p:cNvPr>
            <p:cNvSpPr/>
            <p:nvPr/>
          </p:nvSpPr>
          <p:spPr>
            <a:xfrm>
              <a:off x="3422264" y="7873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1" name="Freeform: Shape 680">
              <a:extLst>
                <a:ext uri="{FF2B5EF4-FFF2-40B4-BE49-F238E27FC236}">
                  <a16:creationId xmlns:a16="http://schemas.microsoft.com/office/drawing/2014/main" id="{6E3718C6-4C43-C786-0A0B-10F6DED2EFB2}"/>
                </a:ext>
              </a:extLst>
            </p:cNvPr>
            <p:cNvSpPr/>
            <p:nvPr/>
          </p:nvSpPr>
          <p:spPr>
            <a:xfrm>
              <a:off x="3478854" y="793004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2" name="Freeform: Shape 681">
              <a:extLst>
                <a:ext uri="{FF2B5EF4-FFF2-40B4-BE49-F238E27FC236}">
                  <a16:creationId xmlns:a16="http://schemas.microsoft.com/office/drawing/2014/main" id="{6A619CC4-E154-8C1E-CC82-DA77EA10CED0}"/>
                </a:ext>
              </a:extLst>
            </p:cNvPr>
            <p:cNvSpPr/>
            <p:nvPr/>
          </p:nvSpPr>
          <p:spPr>
            <a:xfrm>
              <a:off x="3478854" y="793004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3" name="Freeform: Shape 682">
              <a:extLst>
                <a:ext uri="{FF2B5EF4-FFF2-40B4-BE49-F238E27FC236}">
                  <a16:creationId xmlns:a16="http://schemas.microsoft.com/office/drawing/2014/main" id="{3EB70D5E-1282-BCF1-FBA5-87F92335CF35}"/>
                </a:ext>
              </a:extLst>
            </p:cNvPr>
            <p:cNvSpPr/>
            <p:nvPr/>
          </p:nvSpPr>
          <p:spPr>
            <a:xfrm>
              <a:off x="3422264" y="809979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4" name="Freeform: Shape 683">
              <a:extLst>
                <a:ext uri="{FF2B5EF4-FFF2-40B4-BE49-F238E27FC236}">
                  <a16:creationId xmlns:a16="http://schemas.microsoft.com/office/drawing/2014/main" id="{30698A14-6F82-7CF3-192A-B2949A97E5D4}"/>
                </a:ext>
              </a:extLst>
            </p:cNvPr>
            <p:cNvSpPr/>
            <p:nvPr/>
          </p:nvSpPr>
          <p:spPr>
            <a:xfrm>
              <a:off x="3422264" y="832613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5" name="Freeform: Shape 684">
              <a:extLst>
                <a:ext uri="{FF2B5EF4-FFF2-40B4-BE49-F238E27FC236}">
                  <a16:creationId xmlns:a16="http://schemas.microsoft.com/office/drawing/2014/main" id="{A549EDB4-0C63-EF16-E4BD-44DD3457B865}"/>
                </a:ext>
              </a:extLst>
            </p:cNvPr>
            <p:cNvSpPr/>
            <p:nvPr/>
          </p:nvSpPr>
          <p:spPr>
            <a:xfrm>
              <a:off x="3470773" y="837463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6" name="Freeform: Shape 685">
              <a:extLst>
                <a:ext uri="{FF2B5EF4-FFF2-40B4-BE49-F238E27FC236}">
                  <a16:creationId xmlns:a16="http://schemas.microsoft.com/office/drawing/2014/main" id="{3FC7EE21-E454-7CCB-E149-4EBEB35149E9}"/>
                </a:ext>
              </a:extLst>
            </p:cNvPr>
            <p:cNvSpPr/>
            <p:nvPr/>
          </p:nvSpPr>
          <p:spPr>
            <a:xfrm>
              <a:off x="3422264" y="855246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7" name="Freeform: Shape 686">
              <a:extLst>
                <a:ext uri="{FF2B5EF4-FFF2-40B4-BE49-F238E27FC236}">
                  <a16:creationId xmlns:a16="http://schemas.microsoft.com/office/drawing/2014/main" id="{83D13584-551C-D743-F4E9-265F7C3D1196}"/>
                </a:ext>
              </a:extLst>
            </p:cNvPr>
            <p:cNvSpPr/>
            <p:nvPr/>
          </p:nvSpPr>
          <p:spPr>
            <a:xfrm>
              <a:off x="3470773" y="860097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8" name="Freeform: Shape 687">
              <a:extLst>
                <a:ext uri="{FF2B5EF4-FFF2-40B4-BE49-F238E27FC236}">
                  <a16:creationId xmlns:a16="http://schemas.microsoft.com/office/drawing/2014/main" id="{C52EDDBE-C9FC-016D-7978-1D6BED0F940E}"/>
                </a:ext>
              </a:extLst>
            </p:cNvPr>
            <p:cNvSpPr/>
            <p:nvPr/>
          </p:nvSpPr>
          <p:spPr>
            <a:xfrm>
              <a:off x="3422264" y="87788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9" name="Freeform: Shape 688">
              <a:extLst>
                <a:ext uri="{FF2B5EF4-FFF2-40B4-BE49-F238E27FC236}">
                  <a16:creationId xmlns:a16="http://schemas.microsoft.com/office/drawing/2014/main" id="{E6C3398D-4AB1-7A84-4EE9-F985CB396F09}"/>
                </a:ext>
              </a:extLst>
            </p:cNvPr>
            <p:cNvSpPr/>
            <p:nvPr/>
          </p:nvSpPr>
          <p:spPr>
            <a:xfrm>
              <a:off x="3470773" y="882730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0" name="Freeform: Shape 689">
              <a:extLst>
                <a:ext uri="{FF2B5EF4-FFF2-40B4-BE49-F238E27FC236}">
                  <a16:creationId xmlns:a16="http://schemas.microsoft.com/office/drawing/2014/main" id="{609132AF-1743-08BE-53A1-A1CD6E18A117}"/>
                </a:ext>
              </a:extLst>
            </p:cNvPr>
            <p:cNvSpPr/>
            <p:nvPr/>
          </p:nvSpPr>
          <p:spPr>
            <a:xfrm>
              <a:off x="3648627" y="674177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1" name="Freeform: Shape 690">
              <a:extLst>
                <a:ext uri="{FF2B5EF4-FFF2-40B4-BE49-F238E27FC236}">
                  <a16:creationId xmlns:a16="http://schemas.microsoft.com/office/drawing/2014/main" id="{CE6531D5-F0F3-E86D-79F9-A9D525DBFDCE}"/>
                </a:ext>
              </a:extLst>
            </p:cNvPr>
            <p:cNvSpPr/>
            <p:nvPr/>
          </p:nvSpPr>
          <p:spPr>
            <a:xfrm>
              <a:off x="3648627" y="696811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2" name="Freeform: Shape 691">
              <a:extLst>
                <a:ext uri="{FF2B5EF4-FFF2-40B4-BE49-F238E27FC236}">
                  <a16:creationId xmlns:a16="http://schemas.microsoft.com/office/drawing/2014/main" id="{35B56B12-DFBC-9F04-06D6-9ED787529B1B}"/>
                </a:ext>
              </a:extLst>
            </p:cNvPr>
            <p:cNvSpPr/>
            <p:nvPr/>
          </p:nvSpPr>
          <p:spPr>
            <a:xfrm>
              <a:off x="3705218" y="702469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3" name="Freeform: Shape 692">
              <a:extLst>
                <a:ext uri="{FF2B5EF4-FFF2-40B4-BE49-F238E27FC236}">
                  <a16:creationId xmlns:a16="http://schemas.microsoft.com/office/drawing/2014/main" id="{63378BCB-E449-FBF9-C090-B3C17C6CC88E}"/>
                </a:ext>
              </a:extLst>
            </p:cNvPr>
            <p:cNvSpPr/>
            <p:nvPr/>
          </p:nvSpPr>
          <p:spPr>
            <a:xfrm>
              <a:off x="3705218" y="702469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4" name="Freeform: Shape 693">
              <a:extLst>
                <a:ext uri="{FF2B5EF4-FFF2-40B4-BE49-F238E27FC236}">
                  <a16:creationId xmlns:a16="http://schemas.microsoft.com/office/drawing/2014/main" id="{FBA45583-1019-8FFC-8BEF-D53C8E9A0F8C}"/>
                </a:ext>
              </a:extLst>
            </p:cNvPr>
            <p:cNvSpPr/>
            <p:nvPr/>
          </p:nvSpPr>
          <p:spPr>
            <a:xfrm>
              <a:off x="3648627" y="719445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5" name="Freeform: Shape 694">
              <a:extLst>
                <a:ext uri="{FF2B5EF4-FFF2-40B4-BE49-F238E27FC236}">
                  <a16:creationId xmlns:a16="http://schemas.microsoft.com/office/drawing/2014/main" id="{42841306-E9C5-5A97-E10D-EC6BDE9488A5}"/>
                </a:ext>
              </a:extLst>
            </p:cNvPr>
            <p:cNvSpPr/>
            <p:nvPr/>
          </p:nvSpPr>
          <p:spPr>
            <a:xfrm>
              <a:off x="3705218" y="725103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6" name="Freeform: Shape 695">
              <a:extLst>
                <a:ext uri="{FF2B5EF4-FFF2-40B4-BE49-F238E27FC236}">
                  <a16:creationId xmlns:a16="http://schemas.microsoft.com/office/drawing/2014/main" id="{462E70AF-0304-A272-98DC-9C6AC6EC6BC0}"/>
                </a:ext>
              </a:extLst>
            </p:cNvPr>
            <p:cNvSpPr/>
            <p:nvPr/>
          </p:nvSpPr>
          <p:spPr>
            <a:xfrm>
              <a:off x="3705218" y="725103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7" name="Freeform: Shape 696">
              <a:extLst>
                <a:ext uri="{FF2B5EF4-FFF2-40B4-BE49-F238E27FC236}">
                  <a16:creationId xmlns:a16="http://schemas.microsoft.com/office/drawing/2014/main" id="{C8ACE82B-CD06-5CF4-A3BC-9AA66F402327}"/>
                </a:ext>
              </a:extLst>
            </p:cNvPr>
            <p:cNvSpPr/>
            <p:nvPr/>
          </p:nvSpPr>
          <p:spPr>
            <a:xfrm>
              <a:off x="3648627" y="742078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8" name="Freeform: Shape 697">
              <a:extLst>
                <a:ext uri="{FF2B5EF4-FFF2-40B4-BE49-F238E27FC236}">
                  <a16:creationId xmlns:a16="http://schemas.microsoft.com/office/drawing/2014/main" id="{7E49FAF1-481F-8FA4-7E1A-B8E54F0971B9}"/>
                </a:ext>
              </a:extLst>
            </p:cNvPr>
            <p:cNvSpPr/>
            <p:nvPr/>
          </p:nvSpPr>
          <p:spPr>
            <a:xfrm>
              <a:off x="3705218" y="747737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9" name="Freeform: Shape 698">
              <a:extLst>
                <a:ext uri="{FF2B5EF4-FFF2-40B4-BE49-F238E27FC236}">
                  <a16:creationId xmlns:a16="http://schemas.microsoft.com/office/drawing/2014/main" id="{C72C6A9E-051D-D463-BB13-983378F06794}"/>
                </a:ext>
              </a:extLst>
            </p:cNvPr>
            <p:cNvSpPr/>
            <p:nvPr/>
          </p:nvSpPr>
          <p:spPr>
            <a:xfrm>
              <a:off x="3705218" y="747737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0" name="Freeform: Shape 699">
              <a:extLst>
                <a:ext uri="{FF2B5EF4-FFF2-40B4-BE49-F238E27FC236}">
                  <a16:creationId xmlns:a16="http://schemas.microsoft.com/office/drawing/2014/main" id="{72AF4856-6497-861E-6BD8-92C360568697}"/>
                </a:ext>
              </a:extLst>
            </p:cNvPr>
            <p:cNvSpPr/>
            <p:nvPr/>
          </p:nvSpPr>
          <p:spPr>
            <a:xfrm>
              <a:off x="3648627" y="764712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1" name="Freeform: Shape 700">
              <a:extLst>
                <a:ext uri="{FF2B5EF4-FFF2-40B4-BE49-F238E27FC236}">
                  <a16:creationId xmlns:a16="http://schemas.microsoft.com/office/drawing/2014/main" id="{65FF1882-39DC-D809-EF94-2A8CB5DDFAA2}"/>
                </a:ext>
              </a:extLst>
            </p:cNvPr>
            <p:cNvSpPr/>
            <p:nvPr/>
          </p:nvSpPr>
          <p:spPr>
            <a:xfrm>
              <a:off x="3648627" y="787346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2" name="Freeform: Shape 701">
              <a:extLst>
                <a:ext uri="{FF2B5EF4-FFF2-40B4-BE49-F238E27FC236}">
                  <a16:creationId xmlns:a16="http://schemas.microsoft.com/office/drawing/2014/main" id="{47DB6232-2125-00CB-BA5A-3ECFF9EE9775}"/>
                </a:ext>
              </a:extLst>
            </p:cNvPr>
            <p:cNvSpPr/>
            <p:nvPr/>
          </p:nvSpPr>
          <p:spPr>
            <a:xfrm>
              <a:off x="3705218" y="793004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3" name="Freeform: Shape 702">
              <a:extLst>
                <a:ext uri="{FF2B5EF4-FFF2-40B4-BE49-F238E27FC236}">
                  <a16:creationId xmlns:a16="http://schemas.microsoft.com/office/drawing/2014/main" id="{60CA9104-2A6F-B023-DF96-1D04084705E6}"/>
                </a:ext>
              </a:extLst>
            </p:cNvPr>
            <p:cNvSpPr/>
            <p:nvPr/>
          </p:nvSpPr>
          <p:spPr>
            <a:xfrm>
              <a:off x="3705218" y="793004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4" name="Freeform: Shape 703">
              <a:extLst>
                <a:ext uri="{FF2B5EF4-FFF2-40B4-BE49-F238E27FC236}">
                  <a16:creationId xmlns:a16="http://schemas.microsoft.com/office/drawing/2014/main" id="{FFBB94E3-7C02-890C-D95F-F7F48564DEDE}"/>
                </a:ext>
              </a:extLst>
            </p:cNvPr>
            <p:cNvSpPr/>
            <p:nvPr/>
          </p:nvSpPr>
          <p:spPr>
            <a:xfrm>
              <a:off x="3648627" y="809979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5" name="Freeform: Shape 704">
              <a:extLst>
                <a:ext uri="{FF2B5EF4-FFF2-40B4-BE49-F238E27FC236}">
                  <a16:creationId xmlns:a16="http://schemas.microsoft.com/office/drawing/2014/main" id="{6E75620B-25D3-6479-F672-C1D2E1B8D4A5}"/>
                </a:ext>
              </a:extLst>
            </p:cNvPr>
            <p:cNvSpPr/>
            <p:nvPr/>
          </p:nvSpPr>
          <p:spPr>
            <a:xfrm>
              <a:off x="3705218" y="815638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6" name="Freeform: Shape 705">
              <a:extLst>
                <a:ext uri="{FF2B5EF4-FFF2-40B4-BE49-F238E27FC236}">
                  <a16:creationId xmlns:a16="http://schemas.microsoft.com/office/drawing/2014/main" id="{48CD64D1-22C1-5F17-1173-C55F189E4923}"/>
                </a:ext>
              </a:extLst>
            </p:cNvPr>
            <p:cNvSpPr/>
            <p:nvPr/>
          </p:nvSpPr>
          <p:spPr>
            <a:xfrm>
              <a:off x="3705218" y="815638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7" name="Freeform: Shape 706">
              <a:extLst>
                <a:ext uri="{FF2B5EF4-FFF2-40B4-BE49-F238E27FC236}">
                  <a16:creationId xmlns:a16="http://schemas.microsoft.com/office/drawing/2014/main" id="{3A24E13C-0BD3-B4D4-A174-4A0006307269}"/>
                </a:ext>
              </a:extLst>
            </p:cNvPr>
            <p:cNvSpPr/>
            <p:nvPr/>
          </p:nvSpPr>
          <p:spPr>
            <a:xfrm>
              <a:off x="3648627" y="832613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8" name="Freeform: Shape 707">
              <a:extLst>
                <a:ext uri="{FF2B5EF4-FFF2-40B4-BE49-F238E27FC236}">
                  <a16:creationId xmlns:a16="http://schemas.microsoft.com/office/drawing/2014/main" id="{E7743367-D2A7-76DE-CCD4-3B2C69B4E4C4}"/>
                </a:ext>
              </a:extLst>
            </p:cNvPr>
            <p:cNvSpPr/>
            <p:nvPr/>
          </p:nvSpPr>
          <p:spPr>
            <a:xfrm>
              <a:off x="3648627" y="855246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9" name="Freeform: Shape 708">
              <a:extLst>
                <a:ext uri="{FF2B5EF4-FFF2-40B4-BE49-F238E27FC236}">
                  <a16:creationId xmlns:a16="http://schemas.microsoft.com/office/drawing/2014/main" id="{846FFA60-814F-049F-E4A0-645C4545E2BE}"/>
                </a:ext>
              </a:extLst>
            </p:cNvPr>
            <p:cNvSpPr/>
            <p:nvPr/>
          </p:nvSpPr>
          <p:spPr>
            <a:xfrm>
              <a:off x="3705218" y="860905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0" name="Freeform: Shape 709">
              <a:extLst>
                <a:ext uri="{FF2B5EF4-FFF2-40B4-BE49-F238E27FC236}">
                  <a16:creationId xmlns:a16="http://schemas.microsoft.com/office/drawing/2014/main" id="{42A080AC-CFA1-BB5C-9F42-ADA3802C379F}"/>
                </a:ext>
              </a:extLst>
            </p:cNvPr>
            <p:cNvSpPr/>
            <p:nvPr/>
          </p:nvSpPr>
          <p:spPr>
            <a:xfrm>
              <a:off x="3705218" y="860905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3" name="Freeform: Shape 712">
              <a:extLst>
                <a:ext uri="{FF2B5EF4-FFF2-40B4-BE49-F238E27FC236}">
                  <a16:creationId xmlns:a16="http://schemas.microsoft.com/office/drawing/2014/main" id="{FBD8A8D6-D29D-8EE1-A0E5-96B7A54B4245}"/>
                </a:ext>
              </a:extLst>
            </p:cNvPr>
            <p:cNvSpPr/>
            <p:nvPr/>
          </p:nvSpPr>
          <p:spPr>
            <a:xfrm>
              <a:off x="4119105" y="67701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4" name="Freeform: Shape 713">
              <a:extLst>
                <a:ext uri="{FF2B5EF4-FFF2-40B4-BE49-F238E27FC236}">
                  <a16:creationId xmlns:a16="http://schemas.microsoft.com/office/drawing/2014/main" id="{E182D20A-0B33-FC6F-B702-ECD4F5D6BC4D}"/>
                </a:ext>
              </a:extLst>
            </p:cNvPr>
            <p:cNvSpPr/>
            <p:nvPr/>
          </p:nvSpPr>
          <p:spPr>
            <a:xfrm>
              <a:off x="4119105" y="69964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5" name="Freeform: Shape 714">
              <a:extLst>
                <a:ext uri="{FF2B5EF4-FFF2-40B4-BE49-F238E27FC236}">
                  <a16:creationId xmlns:a16="http://schemas.microsoft.com/office/drawing/2014/main" id="{492775FF-2A0D-4775-0CBF-3626570BE301}"/>
                </a:ext>
              </a:extLst>
            </p:cNvPr>
            <p:cNvSpPr/>
            <p:nvPr/>
          </p:nvSpPr>
          <p:spPr>
            <a:xfrm>
              <a:off x="4119105" y="835446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6" name="Freeform: Shape 715">
              <a:extLst>
                <a:ext uri="{FF2B5EF4-FFF2-40B4-BE49-F238E27FC236}">
                  <a16:creationId xmlns:a16="http://schemas.microsoft.com/office/drawing/2014/main" id="{A7CE7E41-F73F-EAFA-EACC-B30990607F24}"/>
                </a:ext>
              </a:extLst>
            </p:cNvPr>
            <p:cNvSpPr/>
            <p:nvPr/>
          </p:nvSpPr>
          <p:spPr>
            <a:xfrm>
              <a:off x="4175696" y="841104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7" name="Freeform: Shape 716">
              <a:extLst>
                <a:ext uri="{FF2B5EF4-FFF2-40B4-BE49-F238E27FC236}">
                  <a16:creationId xmlns:a16="http://schemas.microsoft.com/office/drawing/2014/main" id="{56D0496F-7E62-CD1F-6233-EE2764F9FA99}"/>
                </a:ext>
              </a:extLst>
            </p:cNvPr>
            <p:cNvSpPr/>
            <p:nvPr/>
          </p:nvSpPr>
          <p:spPr>
            <a:xfrm>
              <a:off x="4175696" y="841104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8" name="Freeform: Shape 717">
              <a:extLst>
                <a:ext uri="{FF2B5EF4-FFF2-40B4-BE49-F238E27FC236}">
                  <a16:creationId xmlns:a16="http://schemas.microsoft.com/office/drawing/2014/main" id="{34C2CCB8-5FF5-C21C-B0F6-9F73FD47002E}"/>
                </a:ext>
              </a:extLst>
            </p:cNvPr>
            <p:cNvSpPr/>
            <p:nvPr/>
          </p:nvSpPr>
          <p:spPr>
            <a:xfrm>
              <a:off x="4119105" y="85807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9" name="Freeform: Shape 718">
              <a:extLst>
                <a:ext uri="{FF2B5EF4-FFF2-40B4-BE49-F238E27FC236}">
                  <a16:creationId xmlns:a16="http://schemas.microsoft.com/office/drawing/2014/main" id="{D87FDE23-97E1-1E56-7474-C7484F8A4957}"/>
                </a:ext>
              </a:extLst>
            </p:cNvPr>
            <p:cNvSpPr/>
            <p:nvPr/>
          </p:nvSpPr>
          <p:spPr>
            <a:xfrm>
              <a:off x="4167614" y="8629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0" name="Freeform: Shape 719">
              <a:extLst>
                <a:ext uri="{FF2B5EF4-FFF2-40B4-BE49-F238E27FC236}">
                  <a16:creationId xmlns:a16="http://schemas.microsoft.com/office/drawing/2014/main" id="{EBD169BF-D35F-30FB-6E59-24A866427EED}"/>
                </a:ext>
              </a:extLst>
            </p:cNvPr>
            <p:cNvSpPr/>
            <p:nvPr/>
          </p:nvSpPr>
          <p:spPr>
            <a:xfrm>
              <a:off x="4119105" y="88071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1" name="Freeform: Shape 720">
              <a:extLst>
                <a:ext uri="{FF2B5EF4-FFF2-40B4-BE49-F238E27FC236}">
                  <a16:creationId xmlns:a16="http://schemas.microsoft.com/office/drawing/2014/main" id="{AEE1B058-F750-97CB-F919-436E901095A0}"/>
                </a:ext>
              </a:extLst>
            </p:cNvPr>
            <p:cNvSpPr/>
            <p:nvPr/>
          </p:nvSpPr>
          <p:spPr>
            <a:xfrm>
              <a:off x="4175696" y="886372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2" name="Freeform: Shape 721">
              <a:extLst>
                <a:ext uri="{FF2B5EF4-FFF2-40B4-BE49-F238E27FC236}">
                  <a16:creationId xmlns:a16="http://schemas.microsoft.com/office/drawing/2014/main" id="{D7B6ABFA-0D09-F829-8925-445A52793067}"/>
                </a:ext>
              </a:extLst>
            </p:cNvPr>
            <p:cNvSpPr/>
            <p:nvPr/>
          </p:nvSpPr>
          <p:spPr>
            <a:xfrm>
              <a:off x="4175696" y="886372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3" name="Freeform: Shape 722">
              <a:extLst>
                <a:ext uri="{FF2B5EF4-FFF2-40B4-BE49-F238E27FC236}">
                  <a16:creationId xmlns:a16="http://schemas.microsoft.com/office/drawing/2014/main" id="{70B83479-A9F9-F405-2C61-A8C62BDED7B7}"/>
                </a:ext>
              </a:extLst>
            </p:cNvPr>
            <p:cNvSpPr/>
            <p:nvPr/>
          </p:nvSpPr>
          <p:spPr>
            <a:xfrm>
              <a:off x="4345468" y="67701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4" name="Freeform: Shape 723">
              <a:extLst>
                <a:ext uri="{FF2B5EF4-FFF2-40B4-BE49-F238E27FC236}">
                  <a16:creationId xmlns:a16="http://schemas.microsoft.com/office/drawing/2014/main" id="{CCC70DD1-F16E-AB82-D83D-DF93BFE40F10}"/>
                </a:ext>
              </a:extLst>
            </p:cNvPr>
            <p:cNvSpPr/>
            <p:nvPr/>
          </p:nvSpPr>
          <p:spPr>
            <a:xfrm>
              <a:off x="4393977" y="681861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5" name="Freeform: Shape 724">
              <a:extLst>
                <a:ext uri="{FF2B5EF4-FFF2-40B4-BE49-F238E27FC236}">
                  <a16:creationId xmlns:a16="http://schemas.microsoft.com/office/drawing/2014/main" id="{F24B346C-DC06-D789-5A62-638302CC8B3F}"/>
                </a:ext>
              </a:extLst>
            </p:cNvPr>
            <p:cNvSpPr/>
            <p:nvPr/>
          </p:nvSpPr>
          <p:spPr>
            <a:xfrm>
              <a:off x="4345468" y="69964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6" name="Freeform: Shape 725">
              <a:extLst>
                <a:ext uri="{FF2B5EF4-FFF2-40B4-BE49-F238E27FC236}">
                  <a16:creationId xmlns:a16="http://schemas.microsoft.com/office/drawing/2014/main" id="{946F55BC-C8D9-A104-CDA0-6EC70A618398}"/>
                </a:ext>
              </a:extLst>
            </p:cNvPr>
            <p:cNvSpPr/>
            <p:nvPr/>
          </p:nvSpPr>
          <p:spPr>
            <a:xfrm>
              <a:off x="4393977" y="704494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7" name="Freeform: Shape 726">
              <a:extLst>
                <a:ext uri="{FF2B5EF4-FFF2-40B4-BE49-F238E27FC236}">
                  <a16:creationId xmlns:a16="http://schemas.microsoft.com/office/drawing/2014/main" id="{E2436F4D-1668-A95D-ADA4-9CF8DE4A30DE}"/>
                </a:ext>
              </a:extLst>
            </p:cNvPr>
            <p:cNvSpPr/>
            <p:nvPr/>
          </p:nvSpPr>
          <p:spPr>
            <a:xfrm>
              <a:off x="4345468" y="81281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8" name="Freeform: Shape 727">
              <a:extLst>
                <a:ext uri="{FF2B5EF4-FFF2-40B4-BE49-F238E27FC236}">
                  <a16:creationId xmlns:a16="http://schemas.microsoft.com/office/drawing/2014/main" id="{E3745015-DC81-D199-8214-1186C932DDFE}"/>
                </a:ext>
              </a:extLst>
            </p:cNvPr>
            <p:cNvSpPr/>
            <p:nvPr/>
          </p:nvSpPr>
          <p:spPr>
            <a:xfrm>
              <a:off x="4393977" y="817662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9" name="Freeform: Shape 728">
              <a:extLst>
                <a:ext uri="{FF2B5EF4-FFF2-40B4-BE49-F238E27FC236}">
                  <a16:creationId xmlns:a16="http://schemas.microsoft.com/office/drawing/2014/main" id="{2352013D-7212-46F3-2495-A81C2F4B8425}"/>
                </a:ext>
              </a:extLst>
            </p:cNvPr>
            <p:cNvSpPr/>
            <p:nvPr/>
          </p:nvSpPr>
          <p:spPr>
            <a:xfrm>
              <a:off x="4345468" y="835446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0" name="Freeform: Shape 729">
              <a:extLst>
                <a:ext uri="{FF2B5EF4-FFF2-40B4-BE49-F238E27FC236}">
                  <a16:creationId xmlns:a16="http://schemas.microsoft.com/office/drawing/2014/main" id="{5E7257B9-1E2A-124D-4C39-F935058A503B}"/>
                </a:ext>
              </a:extLst>
            </p:cNvPr>
            <p:cNvSpPr/>
            <p:nvPr/>
          </p:nvSpPr>
          <p:spPr>
            <a:xfrm>
              <a:off x="4402059" y="841104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1" name="Freeform: Shape 730">
              <a:extLst>
                <a:ext uri="{FF2B5EF4-FFF2-40B4-BE49-F238E27FC236}">
                  <a16:creationId xmlns:a16="http://schemas.microsoft.com/office/drawing/2014/main" id="{E70A3394-3320-4DE2-5F98-F2E5BFB37812}"/>
                </a:ext>
              </a:extLst>
            </p:cNvPr>
            <p:cNvSpPr/>
            <p:nvPr/>
          </p:nvSpPr>
          <p:spPr>
            <a:xfrm>
              <a:off x="4402059" y="841104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2" name="Freeform: Shape 731">
              <a:extLst>
                <a:ext uri="{FF2B5EF4-FFF2-40B4-BE49-F238E27FC236}">
                  <a16:creationId xmlns:a16="http://schemas.microsoft.com/office/drawing/2014/main" id="{804B2929-009A-695A-6A9F-FB510B040F0B}"/>
                </a:ext>
              </a:extLst>
            </p:cNvPr>
            <p:cNvSpPr/>
            <p:nvPr/>
          </p:nvSpPr>
          <p:spPr>
            <a:xfrm>
              <a:off x="4345468" y="85807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3" name="Freeform: Shape 732">
              <a:extLst>
                <a:ext uri="{FF2B5EF4-FFF2-40B4-BE49-F238E27FC236}">
                  <a16:creationId xmlns:a16="http://schemas.microsoft.com/office/drawing/2014/main" id="{36CBB06D-F4E7-1F56-3582-2D0E00F32F13}"/>
                </a:ext>
              </a:extLst>
            </p:cNvPr>
            <p:cNvSpPr/>
            <p:nvPr/>
          </p:nvSpPr>
          <p:spPr>
            <a:xfrm>
              <a:off x="4345468" y="88071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4" name="Freeform: Shape 733">
              <a:extLst>
                <a:ext uri="{FF2B5EF4-FFF2-40B4-BE49-F238E27FC236}">
                  <a16:creationId xmlns:a16="http://schemas.microsoft.com/office/drawing/2014/main" id="{5DEA3FB6-F2C5-1B98-CE84-59C62CD4DCB3}"/>
                </a:ext>
              </a:extLst>
            </p:cNvPr>
            <p:cNvSpPr/>
            <p:nvPr/>
          </p:nvSpPr>
          <p:spPr>
            <a:xfrm>
              <a:off x="4402059" y="886372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5" name="Freeform: Shape 734">
              <a:extLst>
                <a:ext uri="{FF2B5EF4-FFF2-40B4-BE49-F238E27FC236}">
                  <a16:creationId xmlns:a16="http://schemas.microsoft.com/office/drawing/2014/main" id="{3CE46061-00CD-2833-826D-8612D09EFFF2}"/>
                </a:ext>
              </a:extLst>
            </p:cNvPr>
            <p:cNvSpPr/>
            <p:nvPr/>
          </p:nvSpPr>
          <p:spPr>
            <a:xfrm>
              <a:off x="4402059" y="886372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6" name="Freeform: Shape 735">
              <a:extLst>
                <a:ext uri="{FF2B5EF4-FFF2-40B4-BE49-F238E27FC236}">
                  <a16:creationId xmlns:a16="http://schemas.microsoft.com/office/drawing/2014/main" id="{FF1DAD7A-FE32-10AF-F0B2-840E359956C7}"/>
                </a:ext>
              </a:extLst>
            </p:cNvPr>
            <p:cNvSpPr/>
            <p:nvPr/>
          </p:nvSpPr>
          <p:spPr>
            <a:xfrm>
              <a:off x="4571832" y="67701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7" name="Freeform: Shape 736">
              <a:extLst>
                <a:ext uri="{FF2B5EF4-FFF2-40B4-BE49-F238E27FC236}">
                  <a16:creationId xmlns:a16="http://schemas.microsoft.com/office/drawing/2014/main" id="{09D3CE74-6FD2-DF52-CDDB-8B065E6642FB}"/>
                </a:ext>
              </a:extLst>
            </p:cNvPr>
            <p:cNvSpPr/>
            <p:nvPr/>
          </p:nvSpPr>
          <p:spPr>
            <a:xfrm>
              <a:off x="4620341" y="6818610"/>
              <a:ext cx="129349" cy="129334"/>
            </a:xfrm>
            <a:custGeom>
              <a:avLst/>
              <a:gdLst>
                <a:gd name="connsiteX0" fmla="*/ 129360 w 129349"/>
                <a:gd name="connsiteY0" fmla="*/ 64675 h 129334"/>
                <a:gd name="connsiteX1" fmla="*/ 64683 w 129349"/>
                <a:gd name="connsiteY1" fmla="*/ 129345 h 129334"/>
                <a:gd name="connsiteX2" fmla="*/ 10 w 129349"/>
                <a:gd name="connsiteY2" fmla="*/ 64675 h 129334"/>
                <a:gd name="connsiteX3" fmla="*/ 64683 w 129349"/>
                <a:gd name="connsiteY3" fmla="*/ 10 h 129334"/>
                <a:gd name="connsiteX4" fmla="*/ 129360 w 129349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9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8" name="Freeform: Shape 737">
              <a:extLst>
                <a:ext uri="{FF2B5EF4-FFF2-40B4-BE49-F238E27FC236}">
                  <a16:creationId xmlns:a16="http://schemas.microsoft.com/office/drawing/2014/main" id="{027C08AC-B214-9043-EF02-38AD392E5055}"/>
                </a:ext>
              </a:extLst>
            </p:cNvPr>
            <p:cNvSpPr/>
            <p:nvPr/>
          </p:nvSpPr>
          <p:spPr>
            <a:xfrm>
              <a:off x="4571832" y="69964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9" name="Freeform: Shape 738">
              <a:extLst>
                <a:ext uri="{FF2B5EF4-FFF2-40B4-BE49-F238E27FC236}">
                  <a16:creationId xmlns:a16="http://schemas.microsoft.com/office/drawing/2014/main" id="{9C7E8114-999B-C915-1244-588D81C35E2B}"/>
                </a:ext>
              </a:extLst>
            </p:cNvPr>
            <p:cNvSpPr/>
            <p:nvPr/>
          </p:nvSpPr>
          <p:spPr>
            <a:xfrm>
              <a:off x="4620341" y="7044946"/>
              <a:ext cx="129349" cy="129334"/>
            </a:xfrm>
            <a:custGeom>
              <a:avLst/>
              <a:gdLst>
                <a:gd name="connsiteX0" fmla="*/ 129360 w 129349"/>
                <a:gd name="connsiteY0" fmla="*/ 64675 h 129334"/>
                <a:gd name="connsiteX1" fmla="*/ 64683 w 129349"/>
                <a:gd name="connsiteY1" fmla="*/ 129345 h 129334"/>
                <a:gd name="connsiteX2" fmla="*/ 10 w 129349"/>
                <a:gd name="connsiteY2" fmla="*/ 64675 h 129334"/>
                <a:gd name="connsiteX3" fmla="*/ 64683 w 129349"/>
                <a:gd name="connsiteY3" fmla="*/ 10 h 129334"/>
                <a:gd name="connsiteX4" fmla="*/ 129360 w 129349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49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0" name="Freeform: Shape 739">
              <a:extLst>
                <a:ext uri="{FF2B5EF4-FFF2-40B4-BE49-F238E27FC236}">
                  <a16:creationId xmlns:a16="http://schemas.microsoft.com/office/drawing/2014/main" id="{02301999-4F9F-AC78-2E33-5C603DE6815D}"/>
                </a:ext>
              </a:extLst>
            </p:cNvPr>
            <p:cNvSpPr/>
            <p:nvPr/>
          </p:nvSpPr>
          <p:spPr>
            <a:xfrm>
              <a:off x="4571832" y="7901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1" name="Freeform: Shape 740">
              <a:extLst>
                <a:ext uri="{FF2B5EF4-FFF2-40B4-BE49-F238E27FC236}">
                  <a16:creationId xmlns:a16="http://schemas.microsoft.com/office/drawing/2014/main" id="{96C99D39-EC97-3C2A-DC70-4781F701C0A9}"/>
                </a:ext>
              </a:extLst>
            </p:cNvPr>
            <p:cNvSpPr/>
            <p:nvPr/>
          </p:nvSpPr>
          <p:spPr>
            <a:xfrm>
              <a:off x="4571832" y="81281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2" name="Freeform: Shape 741">
              <a:extLst>
                <a:ext uri="{FF2B5EF4-FFF2-40B4-BE49-F238E27FC236}">
                  <a16:creationId xmlns:a16="http://schemas.microsoft.com/office/drawing/2014/main" id="{7D23209E-0EF8-AAEF-2538-61DD2654EFF0}"/>
                </a:ext>
              </a:extLst>
            </p:cNvPr>
            <p:cNvSpPr/>
            <p:nvPr/>
          </p:nvSpPr>
          <p:spPr>
            <a:xfrm>
              <a:off x="4628423" y="818471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3" name="Freeform: Shape 742">
              <a:extLst>
                <a:ext uri="{FF2B5EF4-FFF2-40B4-BE49-F238E27FC236}">
                  <a16:creationId xmlns:a16="http://schemas.microsoft.com/office/drawing/2014/main" id="{5EB230BA-E9F9-E5AB-9B3D-15BEFA69E6D5}"/>
                </a:ext>
              </a:extLst>
            </p:cNvPr>
            <p:cNvSpPr/>
            <p:nvPr/>
          </p:nvSpPr>
          <p:spPr>
            <a:xfrm>
              <a:off x="4628423" y="818471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4" name="Freeform: Shape 743">
              <a:extLst>
                <a:ext uri="{FF2B5EF4-FFF2-40B4-BE49-F238E27FC236}">
                  <a16:creationId xmlns:a16="http://schemas.microsoft.com/office/drawing/2014/main" id="{BEE23915-CB6B-85EB-1CAA-53B90E230291}"/>
                </a:ext>
              </a:extLst>
            </p:cNvPr>
            <p:cNvSpPr/>
            <p:nvPr/>
          </p:nvSpPr>
          <p:spPr>
            <a:xfrm>
              <a:off x="4571832" y="835446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5" name="Freeform: Shape 744">
              <a:extLst>
                <a:ext uri="{FF2B5EF4-FFF2-40B4-BE49-F238E27FC236}">
                  <a16:creationId xmlns:a16="http://schemas.microsoft.com/office/drawing/2014/main" id="{9A81EE83-A758-0132-E5B3-8449B9E5C694}"/>
                </a:ext>
              </a:extLst>
            </p:cNvPr>
            <p:cNvSpPr/>
            <p:nvPr/>
          </p:nvSpPr>
          <p:spPr>
            <a:xfrm>
              <a:off x="4571832" y="85807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6" name="Freeform: Shape 745">
              <a:extLst>
                <a:ext uri="{FF2B5EF4-FFF2-40B4-BE49-F238E27FC236}">
                  <a16:creationId xmlns:a16="http://schemas.microsoft.com/office/drawing/2014/main" id="{7BFE20E5-21D7-DBB8-189D-BD21A63255C9}"/>
                </a:ext>
              </a:extLst>
            </p:cNvPr>
            <p:cNvSpPr/>
            <p:nvPr/>
          </p:nvSpPr>
          <p:spPr>
            <a:xfrm>
              <a:off x="4571832" y="88071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7" name="Freeform: Shape 746">
              <a:extLst>
                <a:ext uri="{FF2B5EF4-FFF2-40B4-BE49-F238E27FC236}">
                  <a16:creationId xmlns:a16="http://schemas.microsoft.com/office/drawing/2014/main" id="{8ADAA139-8A55-333E-05B4-6C3D5A11323D}"/>
                </a:ext>
              </a:extLst>
            </p:cNvPr>
            <p:cNvSpPr/>
            <p:nvPr/>
          </p:nvSpPr>
          <p:spPr>
            <a:xfrm>
              <a:off x="4798196" y="67701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8" name="Freeform: Shape 747">
              <a:extLst>
                <a:ext uri="{FF2B5EF4-FFF2-40B4-BE49-F238E27FC236}">
                  <a16:creationId xmlns:a16="http://schemas.microsoft.com/office/drawing/2014/main" id="{AC1573B6-6092-2E67-2F69-EB02FBD4CE42}"/>
                </a:ext>
              </a:extLst>
            </p:cNvPr>
            <p:cNvSpPr/>
            <p:nvPr/>
          </p:nvSpPr>
          <p:spPr>
            <a:xfrm>
              <a:off x="4846705" y="681861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9" name="Freeform: Shape 748">
              <a:extLst>
                <a:ext uri="{FF2B5EF4-FFF2-40B4-BE49-F238E27FC236}">
                  <a16:creationId xmlns:a16="http://schemas.microsoft.com/office/drawing/2014/main" id="{6A796379-4F76-F7E6-3E9F-82A421B1EAB9}"/>
                </a:ext>
              </a:extLst>
            </p:cNvPr>
            <p:cNvSpPr/>
            <p:nvPr/>
          </p:nvSpPr>
          <p:spPr>
            <a:xfrm>
              <a:off x="4798196" y="69964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0" name="Freeform: Shape 749">
              <a:extLst>
                <a:ext uri="{FF2B5EF4-FFF2-40B4-BE49-F238E27FC236}">
                  <a16:creationId xmlns:a16="http://schemas.microsoft.com/office/drawing/2014/main" id="{3C8AE430-DA60-F1AC-66AE-ED908CE6A008}"/>
                </a:ext>
              </a:extLst>
            </p:cNvPr>
            <p:cNvSpPr/>
            <p:nvPr/>
          </p:nvSpPr>
          <p:spPr>
            <a:xfrm>
              <a:off x="4846705" y="704494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1" name="Freeform: Shape 750">
              <a:extLst>
                <a:ext uri="{FF2B5EF4-FFF2-40B4-BE49-F238E27FC236}">
                  <a16:creationId xmlns:a16="http://schemas.microsoft.com/office/drawing/2014/main" id="{48332E4B-716A-F650-A5F5-284FFAB638A8}"/>
                </a:ext>
              </a:extLst>
            </p:cNvPr>
            <p:cNvSpPr/>
            <p:nvPr/>
          </p:nvSpPr>
          <p:spPr>
            <a:xfrm>
              <a:off x="4798196" y="767545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2" name="Freeform: Shape 751">
              <a:extLst>
                <a:ext uri="{FF2B5EF4-FFF2-40B4-BE49-F238E27FC236}">
                  <a16:creationId xmlns:a16="http://schemas.microsoft.com/office/drawing/2014/main" id="{DFDFA525-7121-9D8C-0BB4-6555110297C9}"/>
                </a:ext>
              </a:extLst>
            </p:cNvPr>
            <p:cNvSpPr/>
            <p:nvPr/>
          </p:nvSpPr>
          <p:spPr>
            <a:xfrm>
              <a:off x="4798196" y="7901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3" name="Freeform: Shape 752">
              <a:extLst>
                <a:ext uri="{FF2B5EF4-FFF2-40B4-BE49-F238E27FC236}">
                  <a16:creationId xmlns:a16="http://schemas.microsoft.com/office/drawing/2014/main" id="{5EC8090F-959D-DA02-5171-3D978AB47326}"/>
                </a:ext>
              </a:extLst>
            </p:cNvPr>
            <p:cNvSpPr/>
            <p:nvPr/>
          </p:nvSpPr>
          <p:spPr>
            <a:xfrm>
              <a:off x="4846705" y="795029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4" name="Freeform: Shape 753">
              <a:extLst>
                <a:ext uri="{FF2B5EF4-FFF2-40B4-BE49-F238E27FC236}">
                  <a16:creationId xmlns:a16="http://schemas.microsoft.com/office/drawing/2014/main" id="{9C590D1F-6CA4-011E-1D15-4B37F416B789}"/>
                </a:ext>
              </a:extLst>
            </p:cNvPr>
            <p:cNvSpPr/>
            <p:nvPr/>
          </p:nvSpPr>
          <p:spPr>
            <a:xfrm>
              <a:off x="4798196" y="812812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5" name="Freeform: Shape 754">
              <a:extLst>
                <a:ext uri="{FF2B5EF4-FFF2-40B4-BE49-F238E27FC236}">
                  <a16:creationId xmlns:a16="http://schemas.microsoft.com/office/drawing/2014/main" id="{6E6CA06B-359B-5702-C781-0F6E8284C8D3}"/>
                </a:ext>
              </a:extLst>
            </p:cNvPr>
            <p:cNvSpPr/>
            <p:nvPr/>
          </p:nvSpPr>
          <p:spPr>
            <a:xfrm>
              <a:off x="4854787" y="818471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6" name="Freeform: Shape 755">
              <a:extLst>
                <a:ext uri="{FF2B5EF4-FFF2-40B4-BE49-F238E27FC236}">
                  <a16:creationId xmlns:a16="http://schemas.microsoft.com/office/drawing/2014/main" id="{06B65570-D3FF-0685-BA88-4A36F30B0C1A}"/>
                </a:ext>
              </a:extLst>
            </p:cNvPr>
            <p:cNvSpPr/>
            <p:nvPr/>
          </p:nvSpPr>
          <p:spPr>
            <a:xfrm>
              <a:off x="4854787" y="818471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7" name="Freeform: Shape 756">
              <a:extLst>
                <a:ext uri="{FF2B5EF4-FFF2-40B4-BE49-F238E27FC236}">
                  <a16:creationId xmlns:a16="http://schemas.microsoft.com/office/drawing/2014/main" id="{577B3B78-CF8B-0068-C351-3528ABC28080}"/>
                </a:ext>
              </a:extLst>
            </p:cNvPr>
            <p:cNvSpPr/>
            <p:nvPr/>
          </p:nvSpPr>
          <p:spPr>
            <a:xfrm>
              <a:off x="4798196" y="85807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8" name="Freeform: Shape 757">
              <a:extLst>
                <a:ext uri="{FF2B5EF4-FFF2-40B4-BE49-F238E27FC236}">
                  <a16:creationId xmlns:a16="http://schemas.microsoft.com/office/drawing/2014/main" id="{CD3AC2F2-69D6-C608-660C-DE6BC757719F}"/>
                </a:ext>
              </a:extLst>
            </p:cNvPr>
            <p:cNvSpPr/>
            <p:nvPr/>
          </p:nvSpPr>
          <p:spPr>
            <a:xfrm>
              <a:off x="4846705" y="8629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9" name="Freeform: Shape 758">
              <a:extLst>
                <a:ext uri="{FF2B5EF4-FFF2-40B4-BE49-F238E27FC236}">
                  <a16:creationId xmlns:a16="http://schemas.microsoft.com/office/drawing/2014/main" id="{8ECFE3EA-943B-EB9F-E9CF-E1C633939A81}"/>
                </a:ext>
              </a:extLst>
            </p:cNvPr>
            <p:cNvSpPr/>
            <p:nvPr/>
          </p:nvSpPr>
          <p:spPr>
            <a:xfrm>
              <a:off x="4798196" y="88071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0" name="Freeform: Shape 759">
              <a:extLst>
                <a:ext uri="{FF2B5EF4-FFF2-40B4-BE49-F238E27FC236}">
                  <a16:creationId xmlns:a16="http://schemas.microsoft.com/office/drawing/2014/main" id="{702594DC-4961-7E27-8BB4-C2A5C344E28C}"/>
                </a:ext>
              </a:extLst>
            </p:cNvPr>
            <p:cNvSpPr/>
            <p:nvPr/>
          </p:nvSpPr>
          <p:spPr>
            <a:xfrm>
              <a:off x="4854787" y="886372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1" name="Freeform: Shape 760">
              <a:extLst>
                <a:ext uri="{FF2B5EF4-FFF2-40B4-BE49-F238E27FC236}">
                  <a16:creationId xmlns:a16="http://schemas.microsoft.com/office/drawing/2014/main" id="{ACA8CBAB-D712-DB63-9AE1-73F1AD166EBD}"/>
                </a:ext>
              </a:extLst>
            </p:cNvPr>
            <p:cNvSpPr/>
            <p:nvPr/>
          </p:nvSpPr>
          <p:spPr>
            <a:xfrm>
              <a:off x="4854787" y="886372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2" name="Freeform: Shape 761">
              <a:extLst>
                <a:ext uri="{FF2B5EF4-FFF2-40B4-BE49-F238E27FC236}">
                  <a16:creationId xmlns:a16="http://schemas.microsoft.com/office/drawing/2014/main" id="{B51BADEC-5851-54F7-7C7A-A05D3A9D3A4D}"/>
                </a:ext>
              </a:extLst>
            </p:cNvPr>
            <p:cNvSpPr/>
            <p:nvPr/>
          </p:nvSpPr>
          <p:spPr>
            <a:xfrm>
              <a:off x="5024559" y="67701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3" name="Freeform: Shape 762">
              <a:extLst>
                <a:ext uri="{FF2B5EF4-FFF2-40B4-BE49-F238E27FC236}">
                  <a16:creationId xmlns:a16="http://schemas.microsoft.com/office/drawing/2014/main" id="{1C54ABAB-5AAF-6178-482F-F1C5523FB893}"/>
                </a:ext>
              </a:extLst>
            </p:cNvPr>
            <p:cNvSpPr/>
            <p:nvPr/>
          </p:nvSpPr>
          <p:spPr>
            <a:xfrm>
              <a:off x="5024559" y="69964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4" name="Freeform: Shape 763">
              <a:extLst>
                <a:ext uri="{FF2B5EF4-FFF2-40B4-BE49-F238E27FC236}">
                  <a16:creationId xmlns:a16="http://schemas.microsoft.com/office/drawing/2014/main" id="{1549E980-F65F-165E-47CF-11F3A51CC04D}"/>
                </a:ext>
              </a:extLst>
            </p:cNvPr>
            <p:cNvSpPr/>
            <p:nvPr/>
          </p:nvSpPr>
          <p:spPr>
            <a:xfrm>
              <a:off x="5024559" y="744911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5" name="Freeform: Shape 764">
              <a:extLst>
                <a:ext uri="{FF2B5EF4-FFF2-40B4-BE49-F238E27FC236}">
                  <a16:creationId xmlns:a16="http://schemas.microsoft.com/office/drawing/2014/main" id="{DBE3D540-B199-4601-CEE1-3BC1B239698D}"/>
                </a:ext>
              </a:extLst>
            </p:cNvPr>
            <p:cNvSpPr/>
            <p:nvPr/>
          </p:nvSpPr>
          <p:spPr>
            <a:xfrm>
              <a:off x="5073068" y="7497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6" name="Freeform: Shape 765">
              <a:extLst>
                <a:ext uri="{FF2B5EF4-FFF2-40B4-BE49-F238E27FC236}">
                  <a16:creationId xmlns:a16="http://schemas.microsoft.com/office/drawing/2014/main" id="{BD40537B-CEBE-8FDB-74C6-4B30B99D4F98}"/>
                </a:ext>
              </a:extLst>
            </p:cNvPr>
            <p:cNvSpPr/>
            <p:nvPr/>
          </p:nvSpPr>
          <p:spPr>
            <a:xfrm>
              <a:off x="5024559" y="767545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7" name="Freeform: Shape 766">
              <a:extLst>
                <a:ext uri="{FF2B5EF4-FFF2-40B4-BE49-F238E27FC236}">
                  <a16:creationId xmlns:a16="http://schemas.microsoft.com/office/drawing/2014/main" id="{18A6B9DB-D8DB-678F-4D71-0402F0DDD3C7}"/>
                </a:ext>
              </a:extLst>
            </p:cNvPr>
            <p:cNvSpPr/>
            <p:nvPr/>
          </p:nvSpPr>
          <p:spPr>
            <a:xfrm>
              <a:off x="5073068" y="772395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8" name="Freeform: Shape 767">
              <a:extLst>
                <a:ext uri="{FF2B5EF4-FFF2-40B4-BE49-F238E27FC236}">
                  <a16:creationId xmlns:a16="http://schemas.microsoft.com/office/drawing/2014/main" id="{C8355FA7-0D9A-B318-3DB1-91A2EE1A30B8}"/>
                </a:ext>
              </a:extLst>
            </p:cNvPr>
            <p:cNvSpPr/>
            <p:nvPr/>
          </p:nvSpPr>
          <p:spPr>
            <a:xfrm>
              <a:off x="5024559" y="790179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9" name="Freeform: Shape 768">
              <a:extLst>
                <a:ext uri="{FF2B5EF4-FFF2-40B4-BE49-F238E27FC236}">
                  <a16:creationId xmlns:a16="http://schemas.microsoft.com/office/drawing/2014/main" id="{6B29BD5F-E497-98BA-DFBC-67BFBAD7B3B7}"/>
                </a:ext>
              </a:extLst>
            </p:cNvPr>
            <p:cNvSpPr/>
            <p:nvPr/>
          </p:nvSpPr>
          <p:spPr>
            <a:xfrm>
              <a:off x="5024559" y="85807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0" name="Freeform: Shape 769">
              <a:extLst>
                <a:ext uri="{FF2B5EF4-FFF2-40B4-BE49-F238E27FC236}">
                  <a16:creationId xmlns:a16="http://schemas.microsoft.com/office/drawing/2014/main" id="{23912975-746C-9148-76E1-7428014EDDC9}"/>
                </a:ext>
              </a:extLst>
            </p:cNvPr>
            <p:cNvSpPr/>
            <p:nvPr/>
          </p:nvSpPr>
          <p:spPr>
            <a:xfrm>
              <a:off x="5024559" y="88071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1" name="Freeform: Shape 770">
              <a:extLst>
                <a:ext uri="{FF2B5EF4-FFF2-40B4-BE49-F238E27FC236}">
                  <a16:creationId xmlns:a16="http://schemas.microsoft.com/office/drawing/2014/main" id="{BC02DB93-8318-6608-A8AB-423F0ADC3857}"/>
                </a:ext>
              </a:extLst>
            </p:cNvPr>
            <p:cNvSpPr/>
            <p:nvPr/>
          </p:nvSpPr>
          <p:spPr>
            <a:xfrm>
              <a:off x="5073068" y="88556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2" name="Freeform: Shape 771">
              <a:extLst>
                <a:ext uri="{FF2B5EF4-FFF2-40B4-BE49-F238E27FC236}">
                  <a16:creationId xmlns:a16="http://schemas.microsoft.com/office/drawing/2014/main" id="{4A31E9B0-4D93-93DC-FF16-FAE23CF2C6D7}"/>
                </a:ext>
              </a:extLst>
            </p:cNvPr>
            <p:cNvSpPr/>
            <p:nvPr/>
          </p:nvSpPr>
          <p:spPr>
            <a:xfrm>
              <a:off x="5250923" y="67701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3" name="Freeform: Shape 772">
              <a:extLst>
                <a:ext uri="{FF2B5EF4-FFF2-40B4-BE49-F238E27FC236}">
                  <a16:creationId xmlns:a16="http://schemas.microsoft.com/office/drawing/2014/main" id="{D5715957-039D-C65A-875D-4BCCE0839938}"/>
                </a:ext>
              </a:extLst>
            </p:cNvPr>
            <p:cNvSpPr/>
            <p:nvPr/>
          </p:nvSpPr>
          <p:spPr>
            <a:xfrm>
              <a:off x="5307514" y="6826691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4" name="Freeform: Shape 773">
              <a:extLst>
                <a:ext uri="{FF2B5EF4-FFF2-40B4-BE49-F238E27FC236}">
                  <a16:creationId xmlns:a16="http://schemas.microsoft.com/office/drawing/2014/main" id="{90C0A696-8519-4C8A-2290-B288085D6091}"/>
                </a:ext>
              </a:extLst>
            </p:cNvPr>
            <p:cNvSpPr/>
            <p:nvPr/>
          </p:nvSpPr>
          <p:spPr>
            <a:xfrm>
              <a:off x="5307514" y="6826691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5" name="Freeform: Shape 774">
              <a:extLst>
                <a:ext uri="{FF2B5EF4-FFF2-40B4-BE49-F238E27FC236}">
                  <a16:creationId xmlns:a16="http://schemas.microsoft.com/office/drawing/2014/main" id="{E79C1353-A6CD-9780-4FB4-FDC9EB4E44C5}"/>
                </a:ext>
              </a:extLst>
            </p:cNvPr>
            <p:cNvSpPr/>
            <p:nvPr/>
          </p:nvSpPr>
          <p:spPr>
            <a:xfrm>
              <a:off x="5250923" y="69964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6" name="Freeform: Shape 775">
              <a:extLst>
                <a:ext uri="{FF2B5EF4-FFF2-40B4-BE49-F238E27FC236}">
                  <a16:creationId xmlns:a16="http://schemas.microsoft.com/office/drawing/2014/main" id="{D338821A-65FD-8411-19A2-4DFFD86F7083}"/>
                </a:ext>
              </a:extLst>
            </p:cNvPr>
            <p:cNvSpPr/>
            <p:nvPr/>
          </p:nvSpPr>
          <p:spPr>
            <a:xfrm>
              <a:off x="5307514" y="705302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7" name="Freeform: Shape 776">
              <a:extLst>
                <a:ext uri="{FF2B5EF4-FFF2-40B4-BE49-F238E27FC236}">
                  <a16:creationId xmlns:a16="http://schemas.microsoft.com/office/drawing/2014/main" id="{E5B90531-07FF-86EF-A5C1-A00A615A6754}"/>
                </a:ext>
              </a:extLst>
            </p:cNvPr>
            <p:cNvSpPr/>
            <p:nvPr/>
          </p:nvSpPr>
          <p:spPr>
            <a:xfrm>
              <a:off x="5307514" y="705302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8" name="Freeform: Shape 777">
              <a:extLst>
                <a:ext uri="{FF2B5EF4-FFF2-40B4-BE49-F238E27FC236}">
                  <a16:creationId xmlns:a16="http://schemas.microsoft.com/office/drawing/2014/main" id="{65FC93FD-BA8D-4D08-BEA5-BAA47DD3EAD6}"/>
                </a:ext>
              </a:extLst>
            </p:cNvPr>
            <p:cNvSpPr/>
            <p:nvPr/>
          </p:nvSpPr>
          <p:spPr>
            <a:xfrm>
              <a:off x="5250923" y="7222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9" name="Freeform: Shape 778">
              <a:extLst>
                <a:ext uri="{FF2B5EF4-FFF2-40B4-BE49-F238E27FC236}">
                  <a16:creationId xmlns:a16="http://schemas.microsoft.com/office/drawing/2014/main" id="{95C55114-C6C7-2EB1-080D-A96363A8A55C}"/>
                </a:ext>
              </a:extLst>
            </p:cNvPr>
            <p:cNvSpPr/>
            <p:nvPr/>
          </p:nvSpPr>
          <p:spPr>
            <a:xfrm>
              <a:off x="5250923" y="744911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0" name="Freeform: Shape 779">
              <a:extLst>
                <a:ext uri="{FF2B5EF4-FFF2-40B4-BE49-F238E27FC236}">
                  <a16:creationId xmlns:a16="http://schemas.microsoft.com/office/drawing/2014/main" id="{32F0CEF5-2589-AC8F-C891-B264C20B522F}"/>
                </a:ext>
              </a:extLst>
            </p:cNvPr>
            <p:cNvSpPr/>
            <p:nvPr/>
          </p:nvSpPr>
          <p:spPr>
            <a:xfrm>
              <a:off x="5307514" y="7505700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1" name="Freeform: Shape 780">
              <a:extLst>
                <a:ext uri="{FF2B5EF4-FFF2-40B4-BE49-F238E27FC236}">
                  <a16:creationId xmlns:a16="http://schemas.microsoft.com/office/drawing/2014/main" id="{5607FA6C-87B6-C82C-D699-1AFAC833CB17}"/>
                </a:ext>
              </a:extLst>
            </p:cNvPr>
            <p:cNvSpPr/>
            <p:nvPr/>
          </p:nvSpPr>
          <p:spPr>
            <a:xfrm>
              <a:off x="5307514" y="7505700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2" name="Freeform: Shape 781">
              <a:extLst>
                <a:ext uri="{FF2B5EF4-FFF2-40B4-BE49-F238E27FC236}">
                  <a16:creationId xmlns:a16="http://schemas.microsoft.com/office/drawing/2014/main" id="{A3BC184D-4A6F-A600-8D37-1DCA6A8969FC}"/>
                </a:ext>
              </a:extLst>
            </p:cNvPr>
            <p:cNvSpPr/>
            <p:nvPr/>
          </p:nvSpPr>
          <p:spPr>
            <a:xfrm>
              <a:off x="5250923" y="767545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3" name="Freeform: Shape 782">
              <a:extLst>
                <a:ext uri="{FF2B5EF4-FFF2-40B4-BE49-F238E27FC236}">
                  <a16:creationId xmlns:a16="http://schemas.microsoft.com/office/drawing/2014/main" id="{85A578F5-2C09-2C0F-C920-CCD345A14FF2}"/>
                </a:ext>
              </a:extLst>
            </p:cNvPr>
            <p:cNvSpPr/>
            <p:nvPr/>
          </p:nvSpPr>
          <p:spPr>
            <a:xfrm>
              <a:off x="5307514" y="7732037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4" name="Freeform: Shape 783">
              <a:extLst>
                <a:ext uri="{FF2B5EF4-FFF2-40B4-BE49-F238E27FC236}">
                  <a16:creationId xmlns:a16="http://schemas.microsoft.com/office/drawing/2014/main" id="{6AB47CF5-4FAC-6C70-F16F-A51C110A6008}"/>
                </a:ext>
              </a:extLst>
            </p:cNvPr>
            <p:cNvSpPr/>
            <p:nvPr/>
          </p:nvSpPr>
          <p:spPr>
            <a:xfrm>
              <a:off x="5307514" y="7732037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5" name="Freeform: Shape 784">
              <a:extLst>
                <a:ext uri="{FF2B5EF4-FFF2-40B4-BE49-F238E27FC236}">
                  <a16:creationId xmlns:a16="http://schemas.microsoft.com/office/drawing/2014/main" id="{C52A379C-811B-18D7-0B46-781FB30A5915}"/>
                </a:ext>
              </a:extLst>
            </p:cNvPr>
            <p:cNvSpPr/>
            <p:nvPr/>
          </p:nvSpPr>
          <p:spPr>
            <a:xfrm>
              <a:off x="5250923" y="85807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6" name="Freeform: Shape 785">
              <a:extLst>
                <a:ext uri="{FF2B5EF4-FFF2-40B4-BE49-F238E27FC236}">
                  <a16:creationId xmlns:a16="http://schemas.microsoft.com/office/drawing/2014/main" id="{83E2CD1A-A341-2FB7-282C-89E81C0DA7D1}"/>
                </a:ext>
              </a:extLst>
            </p:cNvPr>
            <p:cNvSpPr/>
            <p:nvPr/>
          </p:nvSpPr>
          <p:spPr>
            <a:xfrm>
              <a:off x="5299432" y="8629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7" name="Freeform: Shape 786">
              <a:extLst>
                <a:ext uri="{FF2B5EF4-FFF2-40B4-BE49-F238E27FC236}">
                  <a16:creationId xmlns:a16="http://schemas.microsoft.com/office/drawing/2014/main" id="{C22C9160-19D2-F066-AB5D-345DE7A68AEA}"/>
                </a:ext>
              </a:extLst>
            </p:cNvPr>
            <p:cNvSpPr/>
            <p:nvPr/>
          </p:nvSpPr>
          <p:spPr>
            <a:xfrm>
              <a:off x="5250923" y="88071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8" name="Freeform: Shape 787">
              <a:extLst>
                <a:ext uri="{FF2B5EF4-FFF2-40B4-BE49-F238E27FC236}">
                  <a16:creationId xmlns:a16="http://schemas.microsoft.com/office/drawing/2014/main" id="{875C7590-23DF-E8C7-1249-DCDD59EFE594}"/>
                </a:ext>
              </a:extLst>
            </p:cNvPr>
            <p:cNvSpPr/>
            <p:nvPr/>
          </p:nvSpPr>
          <p:spPr>
            <a:xfrm>
              <a:off x="5477287" y="67701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9" name="Freeform: Shape 788">
              <a:extLst>
                <a:ext uri="{FF2B5EF4-FFF2-40B4-BE49-F238E27FC236}">
                  <a16:creationId xmlns:a16="http://schemas.microsoft.com/office/drawing/2014/main" id="{870603A3-EEC4-1097-47FB-9F82F92448BF}"/>
                </a:ext>
              </a:extLst>
            </p:cNvPr>
            <p:cNvSpPr/>
            <p:nvPr/>
          </p:nvSpPr>
          <p:spPr>
            <a:xfrm>
              <a:off x="5477287" y="69964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0" name="Freeform: Shape 789">
              <a:extLst>
                <a:ext uri="{FF2B5EF4-FFF2-40B4-BE49-F238E27FC236}">
                  <a16:creationId xmlns:a16="http://schemas.microsoft.com/office/drawing/2014/main" id="{6AEAA1CB-B700-599B-0173-5902E8029903}"/>
                </a:ext>
              </a:extLst>
            </p:cNvPr>
            <p:cNvSpPr/>
            <p:nvPr/>
          </p:nvSpPr>
          <p:spPr>
            <a:xfrm>
              <a:off x="5525796" y="704494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1" name="Freeform: Shape 790">
              <a:extLst>
                <a:ext uri="{FF2B5EF4-FFF2-40B4-BE49-F238E27FC236}">
                  <a16:creationId xmlns:a16="http://schemas.microsoft.com/office/drawing/2014/main" id="{1CECEF5D-70E4-412D-10E4-93DD09EA8790}"/>
                </a:ext>
              </a:extLst>
            </p:cNvPr>
            <p:cNvSpPr/>
            <p:nvPr/>
          </p:nvSpPr>
          <p:spPr>
            <a:xfrm>
              <a:off x="5477287" y="7222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2" name="Freeform: Shape 791">
              <a:extLst>
                <a:ext uri="{FF2B5EF4-FFF2-40B4-BE49-F238E27FC236}">
                  <a16:creationId xmlns:a16="http://schemas.microsoft.com/office/drawing/2014/main" id="{E519EE57-AD58-9827-6DE0-F415569E16EB}"/>
                </a:ext>
              </a:extLst>
            </p:cNvPr>
            <p:cNvSpPr/>
            <p:nvPr/>
          </p:nvSpPr>
          <p:spPr>
            <a:xfrm>
              <a:off x="5477287" y="744911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3" name="Freeform: Shape 792">
              <a:extLst>
                <a:ext uri="{FF2B5EF4-FFF2-40B4-BE49-F238E27FC236}">
                  <a16:creationId xmlns:a16="http://schemas.microsoft.com/office/drawing/2014/main" id="{617BA85F-01B9-0711-8DE3-17F9273E9F31}"/>
                </a:ext>
              </a:extLst>
            </p:cNvPr>
            <p:cNvSpPr/>
            <p:nvPr/>
          </p:nvSpPr>
          <p:spPr>
            <a:xfrm>
              <a:off x="5525796" y="7497620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4" name="Freeform: Shape 793">
              <a:extLst>
                <a:ext uri="{FF2B5EF4-FFF2-40B4-BE49-F238E27FC236}">
                  <a16:creationId xmlns:a16="http://schemas.microsoft.com/office/drawing/2014/main" id="{A1ADAC2B-A124-97BF-3397-056A6DF55949}"/>
                </a:ext>
              </a:extLst>
            </p:cNvPr>
            <p:cNvSpPr/>
            <p:nvPr/>
          </p:nvSpPr>
          <p:spPr>
            <a:xfrm>
              <a:off x="5477287" y="85807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5" name="Freeform: Shape 794">
              <a:extLst>
                <a:ext uri="{FF2B5EF4-FFF2-40B4-BE49-F238E27FC236}">
                  <a16:creationId xmlns:a16="http://schemas.microsoft.com/office/drawing/2014/main" id="{7989CAA3-CB21-9A11-2CCB-1E4B7A60FCC8}"/>
                </a:ext>
              </a:extLst>
            </p:cNvPr>
            <p:cNvSpPr/>
            <p:nvPr/>
          </p:nvSpPr>
          <p:spPr>
            <a:xfrm>
              <a:off x="5525796" y="8629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6" name="Freeform: Shape 795">
              <a:extLst>
                <a:ext uri="{FF2B5EF4-FFF2-40B4-BE49-F238E27FC236}">
                  <a16:creationId xmlns:a16="http://schemas.microsoft.com/office/drawing/2014/main" id="{1A42D9D0-0233-292A-A1D0-DAD2EDA306BA}"/>
                </a:ext>
              </a:extLst>
            </p:cNvPr>
            <p:cNvSpPr/>
            <p:nvPr/>
          </p:nvSpPr>
          <p:spPr>
            <a:xfrm>
              <a:off x="5477287" y="88071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7" name="Freeform: Shape 796">
              <a:extLst>
                <a:ext uri="{FF2B5EF4-FFF2-40B4-BE49-F238E27FC236}">
                  <a16:creationId xmlns:a16="http://schemas.microsoft.com/office/drawing/2014/main" id="{B7CA7A9B-AFC8-14EE-531A-FB31E77A0816}"/>
                </a:ext>
              </a:extLst>
            </p:cNvPr>
            <p:cNvSpPr/>
            <p:nvPr/>
          </p:nvSpPr>
          <p:spPr>
            <a:xfrm>
              <a:off x="5525796" y="88556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8" name="Freeform: Shape 797">
              <a:extLst>
                <a:ext uri="{FF2B5EF4-FFF2-40B4-BE49-F238E27FC236}">
                  <a16:creationId xmlns:a16="http://schemas.microsoft.com/office/drawing/2014/main" id="{6FC9BCB1-675B-85A9-4DC3-1FD15DC4A315}"/>
                </a:ext>
              </a:extLst>
            </p:cNvPr>
            <p:cNvSpPr/>
            <p:nvPr/>
          </p:nvSpPr>
          <p:spPr>
            <a:xfrm>
              <a:off x="5703650" y="677010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9" name="Freeform: Shape 798">
              <a:extLst>
                <a:ext uri="{FF2B5EF4-FFF2-40B4-BE49-F238E27FC236}">
                  <a16:creationId xmlns:a16="http://schemas.microsoft.com/office/drawing/2014/main" id="{FD12F2BB-7C14-D4F7-B2CF-0796DC77BB7E}"/>
                </a:ext>
              </a:extLst>
            </p:cNvPr>
            <p:cNvSpPr/>
            <p:nvPr/>
          </p:nvSpPr>
          <p:spPr>
            <a:xfrm>
              <a:off x="5703650" y="6996443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0" name="Freeform: Shape 799">
              <a:extLst>
                <a:ext uri="{FF2B5EF4-FFF2-40B4-BE49-F238E27FC236}">
                  <a16:creationId xmlns:a16="http://schemas.microsoft.com/office/drawing/2014/main" id="{A04B959E-28F2-AD21-ED11-99347FB7AFF1}"/>
                </a:ext>
              </a:extLst>
            </p:cNvPr>
            <p:cNvSpPr/>
            <p:nvPr/>
          </p:nvSpPr>
          <p:spPr>
            <a:xfrm>
              <a:off x="5752159" y="7044946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1" name="Freeform: Shape 800">
              <a:extLst>
                <a:ext uri="{FF2B5EF4-FFF2-40B4-BE49-F238E27FC236}">
                  <a16:creationId xmlns:a16="http://schemas.microsoft.com/office/drawing/2014/main" id="{1F7ECF75-C481-9D46-8376-94F1007608BD}"/>
                </a:ext>
              </a:extLst>
            </p:cNvPr>
            <p:cNvSpPr/>
            <p:nvPr/>
          </p:nvSpPr>
          <p:spPr>
            <a:xfrm>
              <a:off x="5703650" y="7222780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2" name="Freeform: Shape 801">
              <a:extLst>
                <a:ext uri="{FF2B5EF4-FFF2-40B4-BE49-F238E27FC236}">
                  <a16:creationId xmlns:a16="http://schemas.microsoft.com/office/drawing/2014/main" id="{474A3800-C34D-02D0-84F9-6F7CF70A298D}"/>
                </a:ext>
              </a:extLst>
            </p:cNvPr>
            <p:cNvSpPr/>
            <p:nvPr/>
          </p:nvSpPr>
          <p:spPr>
            <a:xfrm>
              <a:off x="5760241" y="7279364"/>
              <a:ext cx="113181" cy="113168"/>
            </a:xfrm>
            <a:custGeom>
              <a:avLst/>
              <a:gdLst>
                <a:gd name="connsiteX0" fmla="*/ 10 w 113181"/>
                <a:gd name="connsiteY0" fmla="*/ 10 h 113168"/>
                <a:gd name="connsiteX1" fmla="*/ 113192 w 113181"/>
                <a:gd name="connsiteY1" fmla="*/ 113178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0"/>
                  </a:moveTo>
                  <a:lnTo>
                    <a:pt x="113192" y="113178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3" name="Freeform: Shape 802">
              <a:extLst>
                <a:ext uri="{FF2B5EF4-FFF2-40B4-BE49-F238E27FC236}">
                  <a16:creationId xmlns:a16="http://schemas.microsoft.com/office/drawing/2014/main" id="{B4F09F95-E471-9AD0-188B-165CB2288DB8}"/>
                </a:ext>
              </a:extLst>
            </p:cNvPr>
            <p:cNvSpPr/>
            <p:nvPr/>
          </p:nvSpPr>
          <p:spPr>
            <a:xfrm>
              <a:off x="5760241" y="7279364"/>
              <a:ext cx="113181" cy="113168"/>
            </a:xfrm>
            <a:custGeom>
              <a:avLst/>
              <a:gdLst>
                <a:gd name="connsiteX0" fmla="*/ 10 w 113181"/>
                <a:gd name="connsiteY0" fmla="*/ 113178 h 113168"/>
                <a:gd name="connsiteX1" fmla="*/ 113192 w 113181"/>
                <a:gd name="connsiteY1" fmla="*/ 10 h 11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3181" h="113168">
                  <a:moveTo>
                    <a:pt x="10" y="113178"/>
                  </a:moveTo>
                  <a:lnTo>
                    <a:pt x="113192" y="10"/>
                  </a:lnTo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4" name="Freeform: Shape 803">
              <a:extLst>
                <a:ext uri="{FF2B5EF4-FFF2-40B4-BE49-F238E27FC236}">
                  <a16:creationId xmlns:a16="http://schemas.microsoft.com/office/drawing/2014/main" id="{5B575957-FA95-38C8-F080-574B76F8EC25}"/>
                </a:ext>
              </a:extLst>
            </p:cNvPr>
            <p:cNvSpPr/>
            <p:nvPr/>
          </p:nvSpPr>
          <p:spPr>
            <a:xfrm>
              <a:off x="5703650" y="8580799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5" name="Freeform: Shape 804">
              <a:extLst>
                <a:ext uri="{FF2B5EF4-FFF2-40B4-BE49-F238E27FC236}">
                  <a16:creationId xmlns:a16="http://schemas.microsoft.com/office/drawing/2014/main" id="{303F0A02-2B66-ECF3-FC2A-27C3E667BADF}"/>
                </a:ext>
              </a:extLst>
            </p:cNvPr>
            <p:cNvSpPr/>
            <p:nvPr/>
          </p:nvSpPr>
          <p:spPr>
            <a:xfrm>
              <a:off x="5752159" y="8629303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6" name="Freeform: Shape 805">
              <a:extLst>
                <a:ext uri="{FF2B5EF4-FFF2-40B4-BE49-F238E27FC236}">
                  <a16:creationId xmlns:a16="http://schemas.microsoft.com/office/drawing/2014/main" id="{3286EB52-B8A8-494C-1CA1-40C319DB093C}"/>
                </a:ext>
              </a:extLst>
            </p:cNvPr>
            <p:cNvSpPr/>
            <p:nvPr/>
          </p:nvSpPr>
          <p:spPr>
            <a:xfrm>
              <a:off x="5703650" y="8807136"/>
              <a:ext cx="226363" cy="226336"/>
            </a:xfrm>
            <a:custGeom>
              <a:avLst/>
              <a:gdLst>
                <a:gd name="connsiteX0" fmla="*/ 10 w 226363"/>
                <a:gd name="connsiteY0" fmla="*/ 10 h 226336"/>
                <a:gd name="connsiteX1" fmla="*/ 226374 w 226363"/>
                <a:gd name="connsiteY1" fmla="*/ 10 h 226336"/>
                <a:gd name="connsiteX2" fmla="*/ 226374 w 226363"/>
                <a:gd name="connsiteY2" fmla="*/ 226347 h 226336"/>
                <a:gd name="connsiteX3" fmla="*/ 10 w 226363"/>
                <a:gd name="connsiteY3" fmla="*/ 226347 h 2263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6363" h="226336">
                  <a:moveTo>
                    <a:pt x="10" y="10"/>
                  </a:moveTo>
                  <a:lnTo>
                    <a:pt x="226374" y="10"/>
                  </a:lnTo>
                  <a:lnTo>
                    <a:pt x="226374" y="226347"/>
                  </a:lnTo>
                  <a:lnTo>
                    <a:pt x="10" y="226347"/>
                  </a:lnTo>
                  <a:close/>
                </a:path>
              </a:pathLst>
            </a:custGeom>
            <a:noFill/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7" name="Freeform: Shape 806">
              <a:extLst>
                <a:ext uri="{FF2B5EF4-FFF2-40B4-BE49-F238E27FC236}">
                  <a16:creationId xmlns:a16="http://schemas.microsoft.com/office/drawing/2014/main" id="{7FEFA800-6DA9-D2CB-57B9-054F301EDDB6}"/>
                </a:ext>
              </a:extLst>
            </p:cNvPr>
            <p:cNvSpPr/>
            <p:nvPr/>
          </p:nvSpPr>
          <p:spPr>
            <a:xfrm>
              <a:off x="5752159" y="8855639"/>
              <a:ext cx="129350" cy="129334"/>
            </a:xfrm>
            <a:custGeom>
              <a:avLst/>
              <a:gdLst>
                <a:gd name="connsiteX0" fmla="*/ 129360 w 129350"/>
                <a:gd name="connsiteY0" fmla="*/ 64675 h 129334"/>
                <a:gd name="connsiteX1" fmla="*/ 64683 w 129350"/>
                <a:gd name="connsiteY1" fmla="*/ 129345 h 129334"/>
                <a:gd name="connsiteX2" fmla="*/ 10 w 129350"/>
                <a:gd name="connsiteY2" fmla="*/ 64675 h 129334"/>
                <a:gd name="connsiteX3" fmla="*/ 64683 w 129350"/>
                <a:gd name="connsiteY3" fmla="*/ 10 h 129334"/>
                <a:gd name="connsiteX4" fmla="*/ 129360 w 129350"/>
                <a:gd name="connsiteY4" fmla="*/ 64675 h 129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350" h="129334">
                  <a:moveTo>
                    <a:pt x="129360" y="64675"/>
                  </a:moveTo>
                  <a:cubicBezTo>
                    <a:pt x="129360" y="100389"/>
                    <a:pt x="100401" y="129345"/>
                    <a:pt x="64683" y="129345"/>
                  </a:cubicBezTo>
                  <a:cubicBezTo>
                    <a:pt x="28964" y="129345"/>
                    <a:pt x="10" y="100389"/>
                    <a:pt x="10" y="64675"/>
                  </a:cubicBezTo>
                  <a:cubicBezTo>
                    <a:pt x="10" y="28961"/>
                    <a:pt x="28964" y="10"/>
                    <a:pt x="64683" y="10"/>
                  </a:cubicBezTo>
                  <a:cubicBezTo>
                    <a:pt x="100401" y="10"/>
                    <a:pt x="129360" y="28961"/>
                    <a:pt x="129360" y="64675"/>
                  </a:cubicBezTo>
                </a:path>
              </a:pathLst>
            </a:cu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77079166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"/>
  <p:tag name="RESULT" val="slide-265-21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"/>
  <p:tag name="RESULT" val="slide-265-22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65-23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"/>
  <p:tag name="RESULT" val="slide-265-24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"/>
  <p:tag name="RESULT" val="slide-265-22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65-23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"/>
  <p:tag name="RESULT" val="slide-265-24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"/>
  <p:tag name="RESULT" val="slide-265-2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"/>
  <p:tag name="RESULT" val="slide-265-22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65-23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"/>
  <p:tag name="RESULT" val="slide-265-24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"/>
  <p:tag name="RESULT" val="slide-265-2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173</TotalTime>
  <Words>150</Words>
  <Application>Microsoft Office PowerPoint</Application>
  <PresentationFormat>Custom</PresentationFormat>
  <Paragraphs>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12</cp:revision>
  <dcterms:created xsi:type="dcterms:W3CDTF">2024-12-11T02:50:01Z</dcterms:created>
  <dcterms:modified xsi:type="dcterms:W3CDTF">2025-04-23T14:07:34Z</dcterms:modified>
</cp:coreProperties>
</file>

<file path=docProps/thumbnail.jpeg>
</file>