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 varScale="1">
        <p:scale>
          <a:sx n="51" d="100"/>
          <a:sy n="51" d="100"/>
        </p:scale>
        <p:origin x="1936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D73E95C2-509C-43F4-A3F8-F4EA7C064C32}"/>
    <pc:docChg chg="delSld">
      <pc:chgData name="Sarah Carter" userId="4b4e2a7e9c42e1b2" providerId="LiveId" clId="{D73E95C2-509C-43F4-A3F8-F4EA7C064C32}" dt="2025-04-29T03:14:20.992" v="0" actId="2696"/>
      <pc:docMkLst>
        <pc:docMk/>
      </pc:docMkLst>
      <pc:sldChg chg="del">
        <pc:chgData name="Sarah Carter" userId="4b4e2a7e9c42e1b2" providerId="LiveId" clId="{D73E95C2-509C-43F4-A3F8-F4EA7C064C32}" dt="2025-04-29T03:14:20.992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067419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026980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0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0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7267590"/>
              </p:ext>
            </p:extLst>
          </p:nvPr>
        </p:nvGraphicFramePr>
        <p:xfrm>
          <a:off x="349885" y="7223243"/>
          <a:ext cx="7040880" cy="2026920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0935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Elephant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Giraffe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Kangaroo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0935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Dolphin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Penguin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Tiger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0935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Zebra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Koala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Panda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0935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Alligator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Cheetah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Octopus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0935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Flamingo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Hedgehog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Raccoon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0935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Platypus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Chameleon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Armadillo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0935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Ostrich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Walrus</a:t>
                      </a:r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A4F00D20-2C49-C85D-0F9F-156AD5CCCD66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Animals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EDD199A0-9587-4796-6339-0E9A551BF14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3347FBB9-077E-839F-5A0A-BEDFFD1DA54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436</Words>
  <Application>Microsoft Office PowerPoint</Application>
  <PresentationFormat>Custom</PresentationFormat>
  <Paragraphs>423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Animals Word Search</dc:title>
  <dc:subject>PptxGenJS Presentation</dc:subject>
  <dc:creator>PptxGenJS</dc:creator>
  <cp:lastModifiedBy>Sarah Carter</cp:lastModifiedBy>
  <cp:revision>2</cp:revision>
  <dcterms:created xsi:type="dcterms:W3CDTF">2025-04-29T01:19:04Z</dcterms:created>
  <dcterms:modified xsi:type="dcterms:W3CDTF">2025-04-29T03:14:21Z</dcterms:modified>
</cp:coreProperties>
</file>