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3" r:id="rId2"/>
    <p:sldId id="28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E89094A-7ACA-43D1-8007-235FA83DDCA8}"/>
    <pc:docChg chg="delSld">
      <pc:chgData name="Sarah Carter" userId="4b4e2a7e9c42e1b2" providerId="LiveId" clId="{CE89094A-7ACA-43D1-8007-235FA83DDCA8}" dt="2025-06-02T00:18:03.957" v="0" actId="2696"/>
      <pc:docMkLst>
        <pc:docMk/>
      </pc:docMkLst>
      <pc:sldChg chg="del">
        <pc:chgData name="Sarah Carter" userId="4b4e2a7e9c42e1b2" providerId="LiveId" clId="{CE89094A-7ACA-43D1-8007-235FA83DDCA8}" dt="2025-06-02T00:18:03.957" v="0" actId="2696"/>
        <pc:sldMkLst>
          <pc:docMk/>
          <pc:sldMk cId="1491364078" sldId="285"/>
        </pc:sldMkLst>
      </pc:sldChg>
      <pc:sldChg chg="del">
        <pc:chgData name="Sarah Carter" userId="4b4e2a7e9c42e1b2" providerId="LiveId" clId="{CE89094A-7ACA-43D1-8007-235FA83DDCA8}" dt="2025-06-02T00:18:03.957" v="0" actId="2696"/>
        <pc:sldMkLst>
          <pc:docMk/>
          <pc:sldMk cId="4289760515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ANSWER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“ANSWER”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DC4EBAC-9ECD-599E-25BD-6FCA17B4FD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3D722FA-D192-BD4E-FC54-DF6ED41E79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68CEFA6-928B-BCEF-7096-ED88BF1CCFE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8812C9C-EDE0-03DF-8451-6B018CC0A82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13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ANSWER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“ANSWER”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694BF0A-718B-9FBD-FFAD-6DC6231875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6785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40</cp:revision>
  <dcterms:created xsi:type="dcterms:W3CDTF">2025-06-01T22:28:34Z</dcterms:created>
  <dcterms:modified xsi:type="dcterms:W3CDTF">2025-06-02T00:18:05Z</dcterms:modified>
</cp:coreProperties>
</file>