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D2D9BB-4072-4165-8608-964DD1312DA1}" v="2" dt="2025-04-11T13:19:44.5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CD2D9BB-4072-4165-8608-964DD1312DA1}"/>
    <pc:docChg chg="custSel modSld">
      <pc:chgData name="Sarah Carter" userId="4b4e2a7e9c42e1b2" providerId="LiveId" clId="{6CD2D9BB-4072-4165-8608-964DD1312DA1}" dt="2025-04-11T13:19:44.511" v="10"/>
      <pc:docMkLst>
        <pc:docMk/>
      </pc:docMkLst>
      <pc:sldChg chg="addSp delSp modSp mod">
        <pc:chgData name="Sarah Carter" userId="4b4e2a7e9c42e1b2" providerId="LiveId" clId="{6CD2D9BB-4072-4165-8608-964DD1312DA1}" dt="2025-04-11T13:19:44.511" v="10"/>
        <pc:sldMkLst>
          <pc:docMk/>
          <pc:sldMk cId="3727264860" sldId="256"/>
        </pc:sldMkLst>
        <pc:spChg chg="mod">
          <ac:chgData name="Sarah Carter" userId="4b4e2a7e9c42e1b2" providerId="LiveId" clId="{6CD2D9BB-4072-4165-8608-964DD1312DA1}" dt="2025-04-11T13:19:25.688" v="4" actId="20577"/>
          <ac:spMkLst>
            <pc:docMk/>
            <pc:sldMk cId="3727264860" sldId="256"/>
            <ac:spMk id="6" creationId="{A44AC79E-5C2D-2191-1AEB-B96E7CD42E36}"/>
          </ac:spMkLst>
        </pc:spChg>
        <pc:picChg chg="add mod">
          <ac:chgData name="Sarah Carter" userId="4b4e2a7e9c42e1b2" providerId="LiveId" clId="{6CD2D9BB-4072-4165-8608-964DD1312DA1}" dt="2025-04-11T13:19:44.511" v="10"/>
          <ac:picMkLst>
            <pc:docMk/>
            <pc:sldMk cId="3727264860" sldId="256"/>
            <ac:picMk id="3" creationId="{1B9F8E2B-28EF-7E25-782F-5138DB722188}"/>
          </ac:picMkLst>
        </pc:picChg>
        <pc:picChg chg="del">
          <ac:chgData name="Sarah Carter" userId="4b4e2a7e9c42e1b2" providerId="LiveId" clId="{6CD2D9BB-4072-4165-8608-964DD1312DA1}" dt="2025-04-11T13:19:27.395" v="5" actId="478"/>
          <ac:picMkLst>
            <pc:docMk/>
            <pc:sldMk cId="3727264860" sldId="256"/>
            <ac:picMk id="4" creationId="{CF5F02AA-066B-3516-52B9-C6D7E5D235DF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344468" y="563870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Apple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2282994" y="1029926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1506695" y="9473017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949" y="9486630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4573175"/>
              <a:ext cx="278" cy="27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4566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1B9F8E2B-28EF-7E25-782F-5138DB7221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9227" y="1867864"/>
            <a:ext cx="6413947" cy="714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29</cp:revision>
  <cp:lastPrinted>2025-02-11T02:02:44Z</cp:lastPrinted>
  <dcterms:created xsi:type="dcterms:W3CDTF">2025-01-28T14:01:50Z</dcterms:created>
  <dcterms:modified xsi:type="dcterms:W3CDTF">2025-04-11T13:19:47Z</dcterms:modified>
</cp:coreProperties>
</file>