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74" d="100"/>
          <a:sy n="74" d="100"/>
        </p:scale>
        <p:origin x="1324" y="-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C9AE092-1AF1-4B69-A635-94F1D433F0AE}"/>
    <pc:docChg chg="delSld">
      <pc:chgData name="Sarah Carter" userId="4b4e2a7e9c42e1b2" providerId="LiveId" clId="{5C9AE092-1AF1-4B69-A635-94F1D433F0AE}" dt="2025-02-21T03:37:25.667" v="0" actId="2696"/>
      <pc:docMkLst>
        <pc:docMk/>
      </pc:docMkLst>
      <pc:sldChg chg="del">
        <pc:chgData name="Sarah Carter" userId="4b4e2a7e9c42e1b2" providerId="LiveId" clId="{5C9AE092-1AF1-4B69-A635-94F1D433F0AE}" dt="2025-02-21T03:37:25.667" v="0" actId="2696"/>
        <pc:sldMkLst>
          <pc:docMk/>
          <pc:sldMk cId="2110040914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April Fools’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“April Fools’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3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/>
        </p:blipFill>
        <p:spPr>
          <a:xfrm>
            <a:off x="3007024" y="4482901"/>
            <a:ext cx="1758003" cy="175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701</TotalTime>
  <Words>33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31</cp:revision>
  <cp:lastPrinted>2025-02-11T02:02:44Z</cp:lastPrinted>
  <dcterms:created xsi:type="dcterms:W3CDTF">2025-01-28T14:01:50Z</dcterms:created>
  <dcterms:modified xsi:type="dcterms:W3CDTF">2025-02-21T03:37:27Z</dcterms:modified>
</cp:coreProperties>
</file>