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76" d="100"/>
          <a:sy n="76" d="100"/>
        </p:scale>
        <p:origin x="804" y="-30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E5975DA-B1E8-4DD9-B1DC-626E6B137D0A}"/>
    <pc:docChg chg="delSld">
      <pc:chgData name="Sarah Carter" userId="4b4e2a7e9c42e1b2" providerId="LiveId" clId="{CE5975DA-B1E8-4DD9-B1DC-626E6B137D0A}" dt="2025-02-15T18:55:07.937" v="0" actId="2696"/>
      <pc:docMkLst>
        <pc:docMk/>
      </pc:docMkLst>
      <pc:sldChg chg="del">
        <pc:chgData name="Sarah Carter" userId="4b4e2a7e9c42e1b2" providerId="LiveId" clId="{CE5975DA-B1E8-4DD9-B1DC-626E6B137D0A}" dt="2025-02-15T18:55:07.937" v="0" actId="2696"/>
        <pc:sldMkLst>
          <pc:docMk/>
          <pc:sldMk cId="458792670" sldId="260"/>
        </pc:sldMkLst>
      </pc:sldChg>
      <pc:sldChg chg="del">
        <pc:chgData name="Sarah Carter" userId="4b4e2a7e9c42e1b2" providerId="LiveId" clId="{CE5975DA-B1E8-4DD9-B1DC-626E6B137D0A}" dt="2025-02-15T18:55:07.937" v="0" actId="2696"/>
        <pc:sldMkLst>
          <pc:docMk/>
          <pc:sldMk cId="1187734008" sldId="261"/>
        </pc:sldMkLst>
      </pc:sldChg>
      <pc:sldChg chg="del">
        <pc:chgData name="Sarah Carter" userId="4b4e2a7e9c42e1b2" providerId="LiveId" clId="{CE5975DA-B1E8-4DD9-B1DC-626E6B137D0A}" dt="2025-02-15T18:55:07.937" v="0" actId="2696"/>
        <pc:sldMkLst>
          <pc:docMk/>
          <pc:sldMk cId="3868361660" sldId="262"/>
        </pc:sldMkLst>
      </pc:sldChg>
      <pc:sldChg chg="del">
        <pc:chgData name="Sarah Carter" userId="4b4e2a7e9c42e1b2" providerId="LiveId" clId="{CE5975DA-B1E8-4DD9-B1DC-626E6B137D0A}" dt="2025-02-15T18:55:07.937" v="0" actId="2696"/>
        <pc:sldMkLst>
          <pc:docMk/>
          <pc:sldMk cId="3791950119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5.svg"/><Relationship Id="rId18" Type="http://schemas.openxmlformats.org/officeDocument/2006/relationships/image" Target="../media/image10.png"/><Relationship Id="rId26" Type="http://schemas.openxmlformats.org/officeDocument/2006/relationships/image" Target="../media/image18.png"/><Relationship Id="rId3" Type="http://schemas.openxmlformats.org/officeDocument/2006/relationships/tags" Target="../tags/tag3.xml"/><Relationship Id="rId21" Type="http://schemas.openxmlformats.org/officeDocument/2006/relationships/image" Target="../media/image13.svg"/><Relationship Id="rId7" Type="http://schemas.openxmlformats.org/officeDocument/2006/relationships/tags" Target="../tags/tag7.xml"/><Relationship Id="rId12" Type="http://schemas.openxmlformats.org/officeDocument/2006/relationships/image" Target="../media/image4.png"/><Relationship Id="rId17" Type="http://schemas.openxmlformats.org/officeDocument/2006/relationships/image" Target="../media/image9.svg"/><Relationship Id="rId25" Type="http://schemas.openxmlformats.org/officeDocument/2006/relationships/image" Target="../media/image17.svg"/><Relationship Id="rId2" Type="http://schemas.openxmlformats.org/officeDocument/2006/relationships/tags" Target="../tags/tag2.xml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29" Type="http://schemas.openxmlformats.org/officeDocument/2006/relationships/image" Target="../media/image21.sv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3.svg"/><Relationship Id="rId24" Type="http://schemas.openxmlformats.org/officeDocument/2006/relationships/image" Target="../media/image16.png"/><Relationship Id="rId5" Type="http://schemas.openxmlformats.org/officeDocument/2006/relationships/tags" Target="../tags/tag5.xml"/><Relationship Id="rId15" Type="http://schemas.openxmlformats.org/officeDocument/2006/relationships/image" Target="../media/image7.svg"/><Relationship Id="rId23" Type="http://schemas.openxmlformats.org/officeDocument/2006/relationships/image" Target="../media/image15.svg"/><Relationship Id="rId28" Type="http://schemas.openxmlformats.org/officeDocument/2006/relationships/image" Target="../media/image20.png"/><Relationship Id="rId10" Type="http://schemas.openxmlformats.org/officeDocument/2006/relationships/image" Target="../media/image2.png"/><Relationship Id="rId19" Type="http://schemas.openxmlformats.org/officeDocument/2006/relationships/image" Target="../media/image11.svg"/><Relationship Id="rId4" Type="http://schemas.openxmlformats.org/officeDocument/2006/relationships/tags" Target="../tags/tag4.xml"/><Relationship Id="rId9" Type="http://schemas.openxmlformats.org/officeDocument/2006/relationships/image" Target="../media/image1.png"/><Relationship Id="rId14" Type="http://schemas.openxmlformats.org/officeDocument/2006/relationships/image" Target="../media/image6.png"/><Relationship Id="rId22" Type="http://schemas.openxmlformats.org/officeDocument/2006/relationships/image" Target="../media/image14.png"/><Relationship Id="rId27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25.sv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tags" Target="../tags/tag10.xml"/><Relationship Id="rId21" Type="http://schemas.openxmlformats.org/officeDocument/2006/relationships/image" Target="../media/image33.svg"/><Relationship Id="rId7" Type="http://schemas.openxmlformats.org/officeDocument/2006/relationships/tags" Target="../tags/tag14.xml"/><Relationship Id="rId12" Type="http://schemas.openxmlformats.org/officeDocument/2006/relationships/image" Target="../media/image24.png"/><Relationship Id="rId17" Type="http://schemas.openxmlformats.org/officeDocument/2006/relationships/image" Target="../media/image29.svg"/><Relationship Id="rId25" Type="http://schemas.openxmlformats.org/officeDocument/2006/relationships/image" Target="../media/image37.svg"/><Relationship Id="rId2" Type="http://schemas.openxmlformats.org/officeDocument/2006/relationships/tags" Target="../tags/tag9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29" Type="http://schemas.openxmlformats.org/officeDocument/2006/relationships/image" Target="../media/image41.sv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23.svg"/><Relationship Id="rId24" Type="http://schemas.openxmlformats.org/officeDocument/2006/relationships/image" Target="../media/image36.png"/><Relationship Id="rId5" Type="http://schemas.openxmlformats.org/officeDocument/2006/relationships/tags" Target="../tags/tag12.xml"/><Relationship Id="rId15" Type="http://schemas.openxmlformats.org/officeDocument/2006/relationships/image" Target="../media/image27.svg"/><Relationship Id="rId23" Type="http://schemas.openxmlformats.org/officeDocument/2006/relationships/image" Target="../media/image35.svg"/><Relationship Id="rId28" Type="http://schemas.openxmlformats.org/officeDocument/2006/relationships/image" Target="../media/image40.png"/><Relationship Id="rId10" Type="http://schemas.openxmlformats.org/officeDocument/2006/relationships/image" Target="../media/image22.png"/><Relationship Id="rId19" Type="http://schemas.openxmlformats.org/officeDocument/2006/relationships/image" Target="../media/image31.svg"/><Relationship Id="rId4" Type="http://schemas.openxmlformats.org/officeDocument/2006/relationships/tags" Target="../tags/tag11.xml"/><Relationship Id="rId9" Type="http://schemas.openxmlformats.org/officeDocument/2006/relationships/image" Target="../media/image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Relationship Id="rId27" Type="http://schemas.openxmlformats.org/officeDocument/2006/relationships/image" Target="../media/image3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45.sv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tags" Target="../tags/tag17.xml"/><Relationship Id="rId21" Type="http://schemas.openxmlformats.org/officeDocument/2006/relationships/image" Target="../media/image53.svg"/><Relationship Id="rId7" Type="http://schemas.openxmlformats.org/officeDocument/2006/relationships/tags" Target="../tags/tag21.xml"/><Relationship Id="rId12" Type="http://schemas.openxmlformats.org/officeDocument/2006/relationships/image" Target="../media/image44.png"/><Relationship Id="rId17" Type="http://schemas.openxmlformats.org/officeDocument/2006/relationships/image" Target="../media/image49.svg"/><Relationship Id="rId25" Type="http://schemas.openxmlformats.org/officeDocument/2006/relationships/image" Target="../media/image57.svg"/><Relationship Id="rId2" Type="http://schemas.openxmlformats.org/officeDocument/2006/relationships/tags" Target="../tags/tag16.xml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29" Type="http://schemas.openxmlformats.org/officeDocument/2006/relationships/image" Target="../media/image61.sv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43.svg"/><Relationship Id="rId24" Type="http://schemas.openxmlformats.org/officeDocument/2006/relationships/image" Target="../media/image56.png"/><Relationship Id="rId5" Type="http://schemas.openxmlformats.org/officeDocument/2006/relationships/tags" Target="../tags/tag19.xml"/><Relationship Id="rId15" Type="http://schemas.openxmlformats.org/officeDocument/2006/relationships/image" Target="../media/image47.svg"/><Relationship Id="rId23" Type="http://schemas.openxmlformats.org/officeDocument/2006/relationships/image" Target="../media/image55.svg"/><Relationship Id="rId28" Type="http://schemas.openxmlformats.org/officeDocument/2006/relationships/image" Target="../media/image60.png"/><Relationship Id="rId10" Type="http://schemas.openxmlformats.org/officeDocument/2006/relationships/image" Target="../media/image42.png"/><Relationship Id="rId19" Type="http://schemas.openxmlformats.org/officeDocument/2006/relationships/image" Target="../media/image51.svg"/><Relationship Id="rId4" Type="http://schemas.openxmlformats.org/officeDocument/2006/relationships/tags" Target="../tags/tag18.xml"/><Relationship Id="rId9" Type="http://schemas.openxmlformats.org/officeDocument/2006/relationships/image" Target="../media/image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65.svg"/><Relationship Id="rId18" Type="http://schemas.openxmlformats.org/officeDocument/2006/relationships/image" Target="../media/image70.png"/><Relationship Id="rId26" Type="http://schemas.openxmlformats.org/officeDocument/2006/relationships/image" Target="../media/image78.png"/><Relationship Id="rId3" Type="http://schemas.openxmlformats.org/officeDocument/2006/relationships/tags" Target="../tags/tag24.xml"/><Relationship Id="rId21" Type="http://schemas.openxmlformats.org/officeDocument/2006/relationships/image" Target="../media/image73.svg"/><Relationship Id="rId7" Type="http://schemas.openxmlformats.org/officeDocument/2006/relationships/tags" Target="../tags/tag28.xml"/><Relationship Id="rId12" Type="http://schemas.openxmlformats.org/officeDocument/2006/relationships/image" Target="../media/image64.png"/><Relationship Id="rId17" Type="http://schemas.openxmlformats.org/officeDocument/2006/relationships/image" Target="../media/image69.svg"/><Relationship Id="rId25" Type="http://schemas.openxmlformats.org/officeDocument/2006/relationships/image" Target="../media/image77.svg"/><Relationship Id="rId2" Type="http://schemas.openxmlformats.org/officeDocument/2006/relationships/tags" Target="../tags/tag23.xml"/><Relationship Id="rId16" Type="http://schemas.openxmlformats.org/officeDocument/2006/relationships/image" Target="../media/image68.png"/><Relationship Id="rId20" Type="http://schemas.openxmlformats.org/officeDocument/2006/relationships/image" Target="../media/image72.png"/><Relationship Id="rId29" Type="http://schemas.openxmlformats.org/officeDocument/2006/relationships/image" Target="../media/image81.sv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63.svg"/><Relationship Id="rId24" Type="http://schemas.openxmlformats.org/officeDocument/2006/relationships/image" Target="../media/image76.png"/><Relationship Id="rId5" Type="http://schemas.openxmlformats.org/officeDocument/2006/relationships/tags" Target="../tags/tag26.xml"/><Relationship Id="rId15" Type="http://schemas.openxmlformats.org/officeDocument/2006/relationships/image" Target="../media/image67.svg"/><Relationship Id="rId23" Type="http://schemas.openxmlformats.org/officeDocument/2006/relationships/image" Target="../media/image75.svg"/><Relationship Id="rId28" Type="http://schemas.openxmlformats.org/officeDocument/2006/relationships/image" Target="../media/image80.png"/><Relationship Id="rId10" Type="http://schemas.openxmlformats.org/officeDocument/2006/relationships/image" Target="../media/image62.png"/><Relationship Id="rId19" Type="http://schemas.openxmlformats.org/officeDocument/2006/relationships/image" Target="../media/image71.svg"/><Relationship Id="rId4" Type="http://schemas.openxmlformats.org/officeDocument/2006/relationships/tags" Target="../tags/tag25.xml"/><Relationship Id="rId9" Type="http://schemas.openxmlformats.org/officeDocument/2006/relationships/image" Target="../media/image1.png"/><Relationship Id="rId14" Type="http://schemas.openxmlformats.org/officeDocument/2006/relationships/image" Target="../media/image66.png"/><Relationship Id="rId22" Type="http://schemas.openxmlformats.org/officeDocument/2006/relationships/image" Target="../media/image74.png"/><Relationship Id="rId27" Type="http://schemas.openxmlformats.org/officeDocument/2006/relationships/image" Target="../media/image7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APRIL FOOLS’ DAY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39800" y="2019300"/>
            <a:ext cx="1538148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67000" y="2032000"/>
            <a:ext cx="1538148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81500" y="2032000"/>
            <a:ext cx="1538148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D00B4A9B-6BC0-6289-E86C-6A54DBFDE79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96000" y="2032000"/>
            <a:ext cx="1538148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3A1021E-2073-41C2-FCBA-D897BBC8C4F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10500" y="2019300"/>
            <a:ext cx="1538148" cy="1917700"/>
          </a:xfrm>
          <a:prstGeom prst="rect">
            <a:avLst/>
          </a:prstGeom>
        </p:spPr>
      </p:pic>
      <p:pic>
        <p:nvPicPr>
          <p:cNvPr id="22" name="Other_06">
            <a:extLst>
              <a:ext uri="{FF2B5EF4-FFF2-40B4-BE49-F238E27FC236}">
                <a16:creationId xmlns:a16="http://schemas.microsoft.com/office/drawing/2014/main" id="{370875B0-E058-1145-8AE5-C69903CE6EC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39800" y="4343400"/>
            <a:ext cx="1538148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C2E3FABF-E605-B2A0-9059-A5EB66D3FD4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667000" y="4356100"/>
            <a:ext cx="1538148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CD26E4AC-9A64-3027-EA57-04D3E77D5D4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394200" y="4343400"/>
            <a:ext cx="1538148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89C1184F-FED7-2AA9-EF11-31C2FDF2F5B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121400" y="4343400"/>
            <a:ext cx="1538148" cy="1917700"/>
          </a:xfrm>
          <a:prstGeom prst="rect">
            <a:avLst/>
          </a:prstGeom>
        </p:spPr>
      </p:pic>
      <p:pic>
        <p:nvPicPr>
          <p:cNvPr id="34" name="Other_10">
            <a:extLst>
              <a:ext uri="{FF2B5EF4-FFF2-40B4-BE49-F238E27FC236}">
                <a16:creationId xmlns:a16="http://schemas.microsoft.com/office/drawing/2014/main" id="{0D1630AD-F051-CE43-036D-2DCE53BAB3E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848600" y="4356100"/>
            <a:ext cx="153814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E10A9-23B0-0AF4-5DB7-3403EBB50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2B0D94-8C03-03D6-8E9E-52EB595A9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F77611C9-308B-23CF-BD9B-3D43EC4E41D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73E7948F-9D33-A7E1-5E1A-8014F5B558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APRIL FOOLS’ DAY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7DAA9CB2-AAF8-92C1-E673-20EFAE18E5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CB4A1F8E-AA5A-D903-F20B-97739FCD67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939800" y="2019300"/>
            <a:ext cx="1538053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BA4E39A9-DF57-769B-778F-A9F6D86CABA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2667000" y="2032000"/>
            <a:ext cx="1538053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7DDC9A07-82C6-CE2C-499F-6757507DC2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4381500" y="2032000"/>
            <a:ext cx="1538053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8FF22D38-E3CE-7619-1886-B32AE251FF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6096000" y="2032000"/>
            <a:ext cx="1538053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DB6384BF-7438-D32F-4150-159A183D5E2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3" r="3"/>
          <a:stretch/>
        </p:blipFill>
        <p:spPr>
          <a:xfrm>
            <a:off x="7810500" y="2019300"/>
            <a:ext cx="1538053" cy="1917700"/>
          </a:xfrm>
          <a:prstGeom prst="rect">
            <a:avLst/>
          </a:prstGeom>
        </p:spPr>
      </p:pic>
      <p:pic>
        <p:nvPicPr>
          <p:cNvPr id="2" name="Other_06">
            <a:extLst>
              <a:ext uri="{FF2B5EF4-FFF2-40B4-BE49-F238E27FC236}">
                <a16:creationId xmlns:a16="http://schemas.microsoft.com/office/drawing/2014/main" id="{298EC145-9606-A50B-93BE-258FE329246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" r="3"/>
          <a:stretch/>
        </p:blipFill>
        <p:spPr>
          <a:xfrm>
            <a:off x="939800" y="4343400"/>
            <a:ext cx="1538053" cy="1917700"/>
          </a:xfrm>
          <a:prstGeom prst="rect">
            <a:avLst/>
          </a:prstGeom>
        </p:spPr>
      </p:pic>
      <p:pic>
        <p:nvPicPr>
          <p:cNvPr id="4" name="Other_07">
            <a:extLst>
              <a:ext uri="{FF2B5EF4-FFF2-40B4-BE49-F238E27FC236}">
                <a16:creationId xmlns:a16="http://schemas.microsoft.com/office/drawing/2014/main" id="{FD5A4D29-B3E5-992B-58A1-4807D25E9B8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3" r="3"/>
          <a:stretch/>
        </p:blipFill>
        <p:spPr>
          <a:xfrm>
            <a:off x="2667000" y="4356100"/>
            <a:ext cx="1538053" cy="1917700"/>
          </a:xfrm>
          <a:prstGeom prst="rect">
            <a:avLst/>
          </a:prstGeom>
        </p:spPr>
      </p:pic>
      <p:pic>
        <p:nvPicPr>
          <p:cNvPr id="5" name="Other_08">
            <a:extLst>
              <a:ext uri="{FF2B5EF4-FFF2-40B4-BE49-F238E27FC236}">
                <a16:creationId xmlns:a16="http://schemas.microsoft.com/office/drawing/2014/main" id="{448B77A4-BD85-E89E-7979-DF5962C8179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3" r="3"/>
          <a:stretch/>
        </p:blipFill>
        <p:spPr>
          <a:xfrm>
            <a:off x="4394200" y="4343400"/>
            <a:ext cx="1538053" cy="1917700"/>
          </a:xfrm>
          <a:prstGeom prst="rect">
            <a:avLst/>
          </a:prstGeom>
        </p:spPr>
      </p:pic>
      <p:pic>
        <p:nvPicPr>
          <p:cNvPr id="7" name="Other_09">
            <a:extLst>
              <a:ext uri="{FF2B5EF4-FFF2-40B4-BE49-F238E27FC236}">
                <a16:creationId xmlns:a16="http://schemas.microsoft.com/office/drawing/2014/main" id="{C54287B8-506E-ECF2-FD37-83D837D1745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3" r="3"/>
          <a:stretch/>
        </p:blipFill>
        <p:spPr>
          <a:xfrm>
            <a:off x="6121400" y="4343400"/>
            <a:ext cx="1538053" cy="1917700"/>
          </a:xfrm>
          <a:prstGeom prst="rect">
            <a:avLst/>
          </a:prstGeom>
        </p:spPr>
      </p:pic>
      <p:pic>
        <p:nvPicPr>
          <p:cNvPr id="8" name="Other_10">
            <a:extLst>
              <a:ext uri="{FF2B5EF4-FFF2-40B4-BE49-F238E27FC236}">
                <a16:creationId xmlns:a16="http://schemas.microsoft.com/office/drawing/2014/main" id="{53D9E517-741B-0A99-F7CD-22C4F6D5E78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3" r="3"/>
          <a:stretch/>
        </p:blipFill>
        <p:spPr>
          <a:xfrm>
            <a:off x="7848600" y="4356100"/>
            <a:ext cx="1538053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0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7A85-2A58-7758-3F65-8A893BDF9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9738EC-4006-5C42-0AC5-479D6BC320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A9CCAD33-1E0C-2885-F41A-6BB62C4C22DE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45656C92-DB19-9F65-2BF4-CA26D999FD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APRIL FOOLS’ DAY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AB740131-4BBA-623D-DD4F-C17922D656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3E9C1CD-9101-DC1A-B4EB-59DAE7A8A7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939800" y="2019300"/>
            <a:ext cx="1538053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5726C0C4-4F8D-1EFC-0891-1A7BCD090FF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2667000" y="2032000"/>
            <a:ext cx="1538053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F614843A-15F5-F89D-B537-4FC1768338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4381500" y="2032000"/>
            <a:ext cx="1538053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5006F526-C933-0C56-C875-1CBF106ED36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6096000" y="2032000"/>
            <a:ext cx="1538053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9576F9E9-7DC1-3EC4-151C-60064813296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3" r="3"/>
          <a:stretch/>
        </p:blipFill>
        <p:spPr>
          <a:xfrm>
            <a:off x="7810500" y="2019300"/>
            <a:ext cx="1538053" cy="1917700"/>
          </a:xfrm>
          <a:prstGeom prst="rect">
            <a:avLst/>
          </a:prstGeom>
        </p:spPr>
      </p:pic>
      <p:pic>
        <p:nvPicPr>
          <p:cNvPr id="2" name="Other_06">
            <a:extLst>
              <a:ext uri="{FF2B5EF4-FFF2-40B4-BE49-F238E27FC236}">
                <a16:creationId xmlns:a16="http://schemas.microsoft.com/office/drawing/2014/main" id="{D0CA6146-C0F4-3859-186E-50DEA315F81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" r="3"/>
          <a:stretch/>
        </p:blipFill>
        <p:spPr>
          <a:xfrm>
            <a:off x="939800" y="4343400"/>
            <a:ext cx="1538053" cy="1917700"/>
          </a:xfrm>
          <a:prstGeom prst="rect">
            <a:avLst/>
          </a:prstGeom>
        </p:spPr>
      </p:pic>
      <p:pic>
        <p:nvPicPr>
          <p:cNvPr id="4" name="Other_07">
            <a:extLst>
              <a:ext uri="{FF2B5EF4-FFF2-40B4-BE49-F238E27FC236}">
                <a16:creationId xmlns:a16="http://schemas.microsoft.com/office/drawing/2014/main" id="{54DE76E9-2B66-2B4E-460E-6587763BFE3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3" r="3"/>
          <a:stretch/>
        </p:blipFill>
        <p:spPr>
          <a:xfrm>
            <a:off x="2667000" y="4356100"/>
            <a:ext cx="1538053" cy="1917700"/>
          </a:xfrm>
          <a:prstGeom prst="rect">
            <a:avLst/>
          </a:prstGeom>
        </p:spPr>
      </p:pic>
      <p:pic>
        <p:nvPicPr>
          <p:cNvPr id="5" name="Other_08">
            <a:extLst>
              <a:ext uri="{FF2B5EF4-FFF2-40B4-BE49-F238E27FC236}">
                <a16:creationId xmlns:a16="http://schemas.microsoft.com/office/drawing/2014/main" id="{774EA32A-EE73-7551-B8B0-201453C0EC4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3" r="3"/>
          <a:stretch/>
        </p:blipFill>
        <p:spPr>
          <a:xfrm>
            <a:off x="4394200" y="4343400"/>
            <a:ext cx="1538053" cy="1917700"/>
          </a:xfrm>
          <a:prstGeom prst="rect">
            <a:avLst/>
          </a:prstGeom>
        </p:spPr>
      </p:pic>
      <p:pic>
        <p:nvPicPr>
          <p:cNvPr id="7" name="Other_09">
            <a:extLst>
              <a:ext uri="{FF2B5EF4-FFF2-40B4-BE49-F238E27FC236}">
                <a16:creationId xmlns:a16="http://schemas.microsoft.com/office/drawing/2014/main" id="{E01ED3D5-32A6-CAD2-B4FF-3B45C0AF91F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3" r="3"/>
          <a:stretch/>
        </p:blipFill>
        <p:spPr>
          <a:xfrm>
            <a:off x="6121400" y="4343400"/>
            <a:ext cx="1538053" cy="1917700"/>
          </a:xfrm>
          <a:prstGeom prst="rect">
            <a:avLst/>
          </a:prstGeom>
        </p:spPr>
      </p:pic>
      <p:pic>
        <p:nvPicPr>
          <p:cNvPr id="8" name="Other_10">
            <a:extLst>
              <a:ext uri="{FF2B5EF4-FFF2-40B4-BE49-F238E27FC236}">
                <a16:creationId xmlns:a16="http://schemas.microsoft.com/office/drawing/2014/main" id="{045C21B4-A9E5-CDA9-57BA-CEF980B3A76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3" r="3"/>
          <a:stretch/>
        </p:blipFill>
        <p:spPr>
          <a:xfrm>
            <a:off x="7848600" y="4356100"/>
            <a:ext cx="1538053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6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CFDAD-F12C-0E12-95C3-D3E479FA2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0DB6F8-2149-404D-011B-DEF99BF40F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0DF0863-A036-F62F-2769-CCADC779B8F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A12DD396-F053-291B-17D1-E3EF314473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APRIL FOOLS’ DAY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59ABA37-973F-AA33-3F90-353A4B438D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184036AC-7A44-6F3F-E1E8-5709D3F55E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939800" y="2019300"/>
            <a:ext cx="1538053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A18E253F-5B69-9863-594E-B104C944736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2667000" y="2032000"/>
            <a:ext cx="1538053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7CA736B-65A6-EFFC-C03F-F500CB88D1D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4381500" y="2032000"/>
            <a:ext cx="1538053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76B2B7F2-482C-9BD4-EB6A-ABF3A9DAE6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6096000" y="2032000"/>
            <a:ext cx="1538053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226E979-C41D-895C-3D5A-B8CF8D35C5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3" r="3"/>
          <a:stretch/>
        </p:blipFill>
        <p:spPr>
          <a:xfrm>
            <a:off x="7810500" y="2019300"/>
            <a:ext cx="1538053" cy="1917700"/>
          </a:xfrm>
          <a:prstGeom prst="rect">
            <a:avLst/>
          </a:prstGeom>
        </p:spPr>
      </p:pic>
      <p:pic>
        <p:nvPicPr>
          <p:cNvPr id="2" name="Other_06">
            <a:extLst>
              <a:ext uri="{FF2B5EF4-FFF2-40B4-BE49-F238E27FC236}">
                <a16:creationId xmlns:a16="http://schemas.microsoft.com/office/drawing/2014/main" id="{3C00CCBE-2A95-BC1F-C718-E0A2DDF3315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" r="3"/>
          <a:stretch/>
        </p:blipFill>
        <p:spPr>
          <a:xfrm>
            <a:off x="939800" y="4343400"/>
            <a:ext cx="1538053" cy="1917700"/>
          </a:xfrm>
          <a:prstGeom prst="rect">
            <a:avLst/>
          </a:prstGeom>
        </p:spPr>
      </p:pic>
      <p:pic>
        <p:nvPicPr>
          <p:cNvPr id="4" name="Other_07">
            <a:extLst>
              <a:ext uri="{FF2B5EF4-FFF2-40B4-BE49-F238E27FC236}">
                <a16:creationId xmlns:a16="http://schemas.microsoft.com/office/drawing/2014/main" id="{ED10D2A1-4EAD-AF54-D074-016BF172EB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3" r="3"/>
          <a:stretch/>
        </p:blipFill>
        <p:spPr>
          <a:xfrm>
            <a:off x="2667000" y="4356100"/>
            <a:ext cx="1538053" cy="1917700"/>
          </a:xfrm>
          <a:prstGeom prst="rect">
            <a:avLst/>
          </a:prstGeom>
        </p:spPr>
      </p:pic>
      <p:pic>
        <p:nvPicPr>
          <p:cNvPr id="5" name="Other_08">
            <a:extLst>
              <a:ext uri="{FF2B5EF4-FFF2-40B4-BE49-F238E27FC236}">
                <a16:creationId xmlns:a16="http://schemas.microsoft.com/office/drawing/2014/main" id="{EAB4E0AA-3601-0C7E-B3ED-7C451D9A322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3" r="3"/>
          <a:stretch/>
        </p:blipFill>
        <p:spPr>
          <a:xfrm>
            <a:off x="4394200" y="4343400"/>
            <a:ext cx="1538053" cy="1917700"/>
          </a:xfrm>
          <a:prstGeom prst="rect">
            <a:avLst/>
          </a:prstGeom>
        </p:spPr>
      </p:pic>
      <p:pic>
        <p:nvPicPr>
          <p:cNvPr id="7" name="Other_09">
            <a:extLst>
              <a:ext uri="{FF2B5EF4-FFF2-40B4-BE49-F238E27FC236}">
                <a16:creationId xmlns:a16="http://schemas.microsoft.com/office/drawing/2014/main" id="{5D53E011-5AF0-7783-CC5D-E3BD4DC8F71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3" r="3"/>
          <a:stretch/>
        </p:blipFill>
        <p:spPr>
          <a:xfrm>
            <a:off x="6121400" y="4343400"/>
            <a:ext cx="1538053" cy="1917700"/>
          </a:xfrm>
          <a:prstGeom prst="rect">
            <a:avLst/>
          </a:prstGeom>
        </p:spPr>
      </p:pic>
      <p:pic>
        <p:nvPicPr>
          <p:cNvPr id="8" name="Other_10">
            <a:extLst>
              <a:ext uri="{FF2B5EF4-FFF2-40B4-BE49-F238E27FC236}">
                <a16:creationId xmlns:a16="http://schemas.microsoft.com/office/drawing/2014/main" id="{5D229009-973D-7FF1-DEA6-32247F4F3AF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3" r="3"/>
          <a:stretch/>
        </p:blipFill>
        <p:spPr>
          <a:xfrm>
            <a:off x="7848600" y="4356100"/>
            <a:ext cx="1538053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823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SLIDES" val="1,2,3,4,5,6,7,8"/>
  <p:tag name="RESULT" val="slide-257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SLIDES" val="1,2,3,4,5,6,7,8"/>
  <p:tag name="RESULT" val="slide-257-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SLIDES" val="1,2,3,4,5,6,7,8"/>
  <p:tag name="RESULT" val="slide-257-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SLIDES" val="1,2,3,4,5,6,7,8"/>
  <p:tag name="RESULT" val="slide-257-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4"/>
  <p:tag name="SLIDES" val="1,2,3,4,5,6,7,8"/>
  <p:tag name="RESULT" val="slide-257-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SLIDES" val="1,2,3,4,5,6,7,8"/>
  <p:tag name="RESULT" val="slide-258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SLIDES" val="1,2,3,4,5,6,7,8"/>
  <p:tag name="RESULT" val="slide-258-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SLIDES" val="1,2,3,4,5,6,7,8"/>
  <p:tag name="RESULT" val="slide-258-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SLIDES" val="1,2,3,4,5,6,7,8"/>
  <p:tag name="RESULT" val="slide-258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4"/>
  <p:tag name="SLIDES" val="1,2,3,4,5,6,7,8"/>
  <p:tag name="RESULT" val="slide-258-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SLIDES" val="1,2,3,4,5,6,7,8"/>
  <p:tag name="RESULT" val="slide-259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SLIDES" val="1,2,3,4,5,6,7,8"/>
  <p:tag name="RESULT" val="slide-259-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SLIDES" val="1,2,3,4,5,6,7,8"/>
  <p:tag name="RESULT" val="slide-259-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SLIDES" val="1,2,3,4,5,6,7,8"/>
  <p:tag name="RESULT" val="slide-259-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4"/>
  <p:tag name="SLIDES" val="1,2,3,4,5,6,7,8"/>
  <p:tag name="RESULT" val="slide-259-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RESULT" val="slide-256-22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4"/>
  <p:tag name="RESULT" val="slide-256-34"/>
  <p:tag name="SLIDES" val="1,2,3,4,5,6,7,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180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2025-01-10T03:53:58Z</dcterms:created>
  <dcterms:modified xsi:type="dcterms:W3CDTF">2025-02-15T18:55:14Z</dcterms:modified>
</cp:coreProperties>
</file>