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1055BC-8E46-4F34-BEAC-CF6D4CA2B96A}" v="5" dt="2025-03-10T02:03:10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11055BC-8E46-4F34-BEAC-CF6D4CA2B96A}"/>
    <pc:docChg chg="custSel addSld delSld modSld">
      <pc:chgData name="Sarah Carter" userId="4b4e2a7e9c42e1b2" providerId="LiveId" clId="{111055BC-8E46-4F34-BEAC-CF6D4CA2B96A}" dt="2025-03-10T02:04:16.609" v="32" actId="2696"/>
      <pc:docMkLst>
        <pc:docMk/>
      </pc:docMkLst>
      <pc:sldChg chg="addSp delSp modSp mod">
        <pc:chgData name="Sarah Carter" userId="4b4e2a7e9c42e1b2" providerId="LiveId" clId="{111055BC-8E46-4F34-BEAC-CF6D4CA2B96A}" dt="2025-03-10T02:02:48.172" v="28" actId="1076"/>
        <pc:sldMkLst>
          <pc:docMk/>
          <pc:sldMk cId="3727264860" sldId="256"/>
        </pc:sldMkLst>
        <pc:spChg chg="mod">
          <ac:chgData name="Sarah Carter" userId="4b4e2a7e9c42e1b2" providerId="LiveId" clId="{111055BC-8E46-4F34-BEAC-CF6D4CA2B96A}" dt="2025-03-10T02:01:42.571" v="8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111055BC-8E46-4F34-BEAC-CF6D4CA2B96A}" dt="2025-03-10T02:01:48.093" v="17" actId="20577"/>
          <ac:spMkLst>
            <pc:docMk/>
            <pc:sldMk cId="3727264860" sldId="256"/>
            <ac:spMk id="7" creationId="{DAAC3C5F-262C-4F7F-3B63-D50E20846E5D}"/>
          </ac:spMkLst>
        </pc:spChg>
        <pc:picChg chg="add mod">
          <ac:chgData name="Sarah Carter" userId="4b4e2a7e9c42e1b2" providerId="LiveId" clId="{111055BC-8E46-4F34-BEAC-CF6D4CA2B96A}" dt="2025-03-10T02:02:48.172" v="28" actId="1076"/>
          <ac:picMkLst>
            <pc:docMk/>
            <pc:sldMk cId="3727264860" sldId="256"/>
            <ac:picMk id="4" creationId="{69117462-C54B-B190-8845-0F8477EB22C8}"/>
          </ac:picMkLst>
        </pc:picChg>
        <pc:picChg chg="del">
          <ac:chgData name="Sarah Carter" userId="4b4e2a7e9c42e1b2" providerId="LiveId" clId="{111055BC-8E46-4F34-BEAC-CF6D4CA2B96A}" dt="2025-03-10T02:01:57.473" v="20" actId="478"/>
          <ac:picMkLst>
            <pc:docMk/>
            <pc:sldMk cId="3727264860" sldId="256"/>
            <ac:picMk id="5" creationId="{A8286EE7-3241-5E24-33E6-F384B96B84C5}"/>
          </ac:picMkLst>
        </pc:picChg>
        <pc:picChg chg="mod">
          <ac:chgData name="Sarah Carter" userId="4b4e2a7e9c42e1b2" providerId="LiveId" clId="{111055BC-8E46-4F34-BEAC-CF6D4CA2B96A}" dt="2025-03-10T02:01:54.901" v="19" actId="14826"/>
          <ac:picMkLst>
            <pc:docMk/>
            <pc:sldMk cId="3727264860" sldId="256"/>
            <ac:picMk id="11" creationId="{79D5F55C-928C-615F-0D66-28BD6E10BF1A}"/>
          </ac:picMkLst>
        </pc:picChg>
        <pc:picChg chg="del">
          <ac:chgData name="Sarah Carter" userId="4b4e2a7e9c42e1b2" providerId="LiveId" clId="{111055BC-8E46-4F34-BEAC-CF6D4CA2B96A}" dt="2025-03-10T02:01:59.028" v="21" actId="478"/>
          <ac:picMkLst>
            <pc:docMk/>
            <pc:sldMk cId="3727264860" sldId="256"/>
            <ac:picMk id="14" creationId="{22F02799-62A3-0B79-4B7A-55D0C2570A4D}"/>
          </ac:picMkLst>
        </pc:picChg>
      </pc:sldChg>
      <pc:sldChg chg="modSp add del">
        <pc:chgData name="Sarah Carter" userId="4b4e2a7e9c42e1b2" providerId="LiveId" clId="{111055BC-8E46-4F34-BEAC-CF6D4CA2B96A}" dt="2025-03-10T02:04:16.609" v="32" actId="2696"/>
        <pc:sldMkLst>
          <pc:docMk/>
          <pc:sldMk cId="1409404840" sldId="257"/>
        </pc:sldMkLst>
        <pc:picChg chg="mod">
          <ac:chgData name="Sarah Carter" userId="4b4e2a7e9c42e1b2" providerId="LiveId" clId="{111055BC-8E46-4F34-BEAC-CF6D4CA2B96A}" dt="2025-03-10T02:03:10.426" v="31" actId="14826"/>
          <ac:picMkLst>
            <pc:docMk/>
            <pc:sldMk cId="1409404840" sldId="257"/>
            <ac:picMk id="11" creationId="{75111E1F-D602-56F0-7FE0-00BFAB072AC0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Arbor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“Arbor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3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4" name="Picture 3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69117462-C54B-B190-8845-0F8477EB22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27" y="4031821"/>
            <a:ext cx="2660597" cy="266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715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32</cp:revision>
  <cp:lastPrinted>2025-02-11T02:02:44Z</cp:lastPrinted>
  <dcterms:created xsi:type="dcterms:W3CDTF">2025-01-28T14:01:50Z</dcterms:created>
  <dcterms:modified xsi:type="dcterms:W3CDTF">2025-03-10T02:04:18Z</dcterms:modified>
</cp:coreProperties>
</file>