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10058400" cy="7772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47B2BE2-D112-4C55-AEA1-1790D09607B1}" v="68" dt="2024-12-02T03:22:26.12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>
        <p:scale>
          <a:sx n="62" d="100"/>
          <a:sy n="62" d="100"/>
        </p:scale>
        <p:origin x="1244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E47B2BE2-D112-4C55-AEA1-1790D09607B1}"/>
    <pc:docChg chg="custSel delSld modSld">
      <pc:chgData name="Sarah Carter" userId="4b4e2a7e9c42e1b2" providerId="LiveId" clId="{E47B2BE2-D112-4C55-AEA1-1790D09607B1}" dt="2024-12-02T03:22:42.330" v="136" actId="2696"/>
      <pc:docMkLst>
        <pc:docMk/>
      </pc:docMkLst>
      <pc:sldChg chg="addSp modSp mod">
        <pc:chgData name="Sarah Carter" userId="4b4e2a7e9c42e1b2" providerId="LiveId" clId="{E47B2BE2-D112-4C55-AEA1-1790D09607B1}" dt="2024-12-02T03:22:30.235" v="135" actId="20577"/>
        <pc:sldMkLst>
          <pc:docMk/>
          <pc:sldMk cId="3009246436" sldId="256"/>
        </pc:sldMkLst>
        <pc:spChg chg="add mod">
          <ac:chgData name="Sarah Carter" userId="4b4e2a7e9c42e1b2" providerId="LiveId" clId="{E47B2BE2-D112-4C55-AEA1-1790D09607B1}" dt="2024-12-02T03:22:30.235" v="135" actId="20577"/>
          <ac:spMkLst>
            <pc:docMk/>
            <pc:sldMk cId="3009246436" sldId="256"/>
            <ac:spMk id="2" creationId="{8252445E-90CB-D2B0-9AA8-35678D6CF556}"/>
          </ac:spMkLst>
        </pc:spChg>
      </pc:sldChg>
      <pc:sldChg chg="addSp modSp mod">
        <pc:chgData name="Sarah Carter" userId="4b4e2a7e9c42e1b2" providerId="LiveId" clId="{E47B2BE2-D112-4C55-AEA1-1790D09607B1}" dt="2024-12-02T03:22:15.311" v="6" actId="20577"/>
        <pc:sldMkLst>
          <pc:docMk/>
          <pc:sldMk cId="1788566228" sldId="257"/>
        </pc:sldMkLst>
        <pc:spChg chg="add mod">
          <ac:chgData name="Sarah Carter" userId="4b4e2a7e9c42e1b2" providerId="LiveId" clId="{E47B2BE2-D112-4C55-AEA1-1790D09607B1}" dt="2024-12-02T03:22:15.311" v="6" actId="20577"/>
          <ac:spMkLst>
            <pc:docMk/>
            <pc:sldMk cId="1788566228" sldId="257"/>
            <ac:spMk id="7" creationId="{CD69A833-2ABC-9A02-2632-7725A6704648}"/>
          </ac:spMkLst>
        </pc:spChg>
      </pc:sldChg>
      <pc:sldChg chg="del">
        <pc:chgData name="Sarah Carter" userId="4b4e2a7e9c42e1b2" providerId="LiveId" clId="{E47B2BE2-D112-4C55-AEA1-1790D09607B1}" dt="2024-12-02T03:22:42.330" v="136" actId="2696"/>
        <pc:sldMkLst>
          <pc:docMk/>
          <pc:sldMk cId="1020849848" sldId="258"/>
        </pc:sldMkLst>
      </pc:sldChg>
      <pc:sldChg chg="del">
        <pc:chgData name="Sarah Carter" userId="4b4e2a7e9c42e1b2" providerId="LiveId" clId="{E47B2BE2-D112-4C55-AEA1-1790D09607B1}" dt="2024-12-02T03:22:42.330" v="136" actId="2696"/>
        <pc:sldMkLst>
          <pc:docMk/>
          <pc:sldMk cId="3674196489" sldId="259"/>
        </pc:sldMkLst>
      </pc:sldChg>
      <pc:sldChg chg="del">
        <pc:chgData name="Sarah Carter" userId="4b4e2a7e9c42e1b2" providerId="LiveId" clId="{E47B2BE2-D112-4C55-AEA1-1790D09607B1}" dt="2024-12-02T03:22:42.330" v="136" actId="2696"/>
        <pc:sldMkLst>
          <pc:docMk/>
          <pc:sldMk cId="1994089615" sldId="260"/>
        </pc:sldMkLst>
      </pc:sldChg>
      <pc:sldChg chg="addSp delSp modSp del mod">
        <pc:chgData name="Sarah Carter" userId="4b4e2a7e9c42e1b2" providerId="LiveId" clId="{E47B2BE2-D112-4C55-AEA1-1790D09607B1}" dt="2024-12-02T03:22:42.330" v="136" actId="2696"/>
        <pc:sldMkLst>
          <pc:docMk/>
          <pc:sldMk cId="3223056425" sldId="261"/>
        </pc:sldMkLst>
        <pc:spChg chg="del">
          <ac:chgData name="Sarah Carter" userId="4b4e2a7e9c42e1b2" providerId="LiveId" clId="{E47B2BE2-D112-4C55-AEA1-1790D09607B1}" dt="2024-12-02T03:22:26.111" v="13"/>
          <ac:spMkLst>
            <pc:docMk/>
            <pc:sldMk cId="3223056425" sldId="261"/>
            <ac:spMk id="2" creationId="{74D2365C-0A90-466A-8E63-AF8C58924599}"/>
          </ac:spMkLst>
        </pc:spChg>
        <pc:spChg chg="add mod ord">
          <ac:chgData name="Sarah Carter" userId="4b4e2a7e9c42e1b2" providerId="LiveId" clId="{E47B2BE2-D112-4C55-AEA1-1790D09607B1}" dt="2024-12-02T03:22:26.127" v="134"/>
          <ac:spMkLst>
            <pc:docMk/>
            <pc:sldMk cId="3223056425" sldId="261"/>
            <ac:spMk id="3" creationId="{4B3EA477-B99F-79CC-F493-6FBAF8527D56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50E4A8-9170-B419-F626-1BD70E31D0D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57300" y="1272012"/>
            <a:ext cx="7543800" cy="2705946"/>
          </a:xfrm>
        </p:spPr>
        <p:txBody>
          <a:bodyPr anchor="b"/>
          <a:lstStyle>
            <a:lvl1pPr algn="ctr">
              <a:defRPr sz="295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69C66F8-AB3C-3D93-9056-EFE87517990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57300" y="4082311"/>
            <a:ext cx="7543800" cy="1876530"/>
          </a:xfrm>
        </p:spPr>
        <p:txBody>
          <a:bodyPr/>
          <a:lstStyle>
            <a:lvl1pPr marL="0" indent="0" algn="ctr">
              <a:buNone/>
              <a:defRPr sz="1182"/>
            </a:lvl1pPr>
            <a:lvl2pPr marL="225215" indent="0" algn="ctr">
              <a:buNone/>
              <a:defRPr sz="985"/>
            </a:lvl2pPr>
            <a:lvl3pPr marL="450430" indent="0" algn="ctr">
              <a:buNone/>
              <a:defRPr sz="887"/>
            </a:lvl3pPr>
            <a:lvl4pPr marL="675645" indent="0" algn="ctr">
              <a:buNone/>
              <a:defRPr sz="788"/>
            </a:lvl4pPr>
            <a:lvl5pPr marL="900860" indent="0" algn="ctr">
              <a:buNone/>
              <a:defRPr sz="788"/>
            </a:lvl5pPr>
            <a:lvl6pPr marL="1126075" indent="0" algn="ctr">
              <a:buNone/>
              <a:defRPr sz="788"/>
            </a:lvl6pPr>
            <a:lvl7pPr marL="1351290" indent="0" algn="ctr">
              <a:buNone/>
              <a:defRPr sz="788"/>
            </a:lvl7pPr>
            <a:lvl8pPr marL="1576505" indent="0" algn="ctr">
              <a:buNone/>
              <a:defRPr sz="788"/>
            </a:lvl8pPr>
            <a:lvl9pPr marL="1801720" indent="0" algn="ctr">
              <a:buNone/>
              <a:defRPr sz="788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0CC667-76DB-0093-F5D7-BEFA048A9A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70F44DD-AA7D-8C4E-1086-361A0BDDF0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E15E92-F931-90B5-513E-BF65AE1700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12255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8D35EA-8170-7C9D-AB32-3F875E2714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79B10BE-FC7D-9C3C-C0A1-3DA6137D9E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41910A-1D32-9AFD-F3F4-1A7FD26E0D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784819-39C5-331B-7F05-7B1E23AB0D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FB306B-3CC9-010B-275E-0D2A861CA5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19018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2FF4F4C-2ABC-2167-D4B6-79FF53F92C8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198044" y="413810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2163314-7703-A13E-C4EA-394D7095C2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91517" y="413810"/>
            <a:ext cx="6380797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248DDB3-CE86-76EE-DC9B-04B28CCA07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0960C6-1512-4E23-AD28-E03D796661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4C4CCA-92E9-1569-8B51-6D80938753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1801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CCE0ED-C95A-1675-FBB3-5A75DF162F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DEE027-FD24-BA83-46D8-C1AE7FF103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491B6A-EE4D-6E27-1D5B-677DD14E13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4808D0D-53BF-8AC9-52DE-BF22F392F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5442A0-EFF0-2E0A-F3CA-6D36DF1790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7346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7E87B6-7DB6-6EED-6B57-44FE18FF32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6276" y="1937704"/>
            <a:ext cx="8675370" cy="3233102"/>
          </a:xfrm>
        </p:spPr>
        <p:txBody>
          <a:bodyPr anchor="b"/>
          <a:lstStyle>
            <a:lvl1pPr>
              <a:defRPr sz="295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4651BA-D947-9433-B026-B590F477EF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6276" y="5201392"/>
            <a:ext cx="8675370" cy="1700212"/>
          </a:xfrm>
        </p:spPr>
        <p:txBody>
          <a:bodyPr/>
          <a:lstStyle>
            <a:lvl1pPr marL="0" indent="0">
              <a:buNone/>
              <a:defRPr sz="1182">
                <a:solidFill>
                  <a:schemeClr val="tx1">
                    <a:tint val="82000"/>
                  </a:schemeClr>
                </a:solidFill>
              </a:defRPr>
            </a:lvl1pPr>
            <a:lvl2pPr marL="225215" indent="0">
              <a:buNone/>
              <a:defRPr sz="985">
                <a:solidFill>
                  <a:schemeClr val="tx1">
                    <a:tint val="82000"/>
                  </a:schemeClr>
                </a:solidFill>
              </a:defRPr>
            </a:lvl2pPr>
            <a:lvl3pPr marL="450430" indent="0">
              <a:buNone/>
              <a:defRPr sz="887">
                <a:solidFill>
                  <a:schemeClr val="tx1">
                    <a:tint val="82000"/>
                  </a:schemeClr>
                </a:solidFill>
              </a:defRPr>
            </a:lvl3pPr>
            <a:lvl4pPr marL="675645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4pPr>
            <a:lvl5pPr marL="900860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5pPr>
            <a:lvl6pPr marL="1126075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6pPr>
            <a:lvl7pPr marL="1351290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7pPr>
            <a:lvl8pPr marL="1576505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8pPr>
            <a:lvl9pPr marL="1801720" indent="0">
              <a:buNone/>
              <a:defRPr sz="788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3FDE00-47F4-B31A-5B96-96A020B9C3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D52149-27C6-D746-7860-890CAB568F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74DE87-E1FC-7224-A1E2-3C3ABAECF8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453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F182CB-3ACF-9C1D-74A6-3606995246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B6B556-F7DA-B1EB-B5A1-B1A220A9E25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91516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CF0A1BC-7F22-2E79-E112-BD8180D96B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92066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02B452F-0EED-E636-CDAC-13D08E58BA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64B603C-FB80-33CD-64C0-C82EB18E6C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696359E-BFF1-D3E1-5C4E-87098B6A7D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55576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0E36F4-A154-912E-9A93-571B5D76F1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6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6395644-34CC-BB99-2060-B9952378758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2827" y="1905318"/>
            <a:ext cx="4255174" cy="933767"/>
          </a:xfrm>
        </p:spPr>
        <p:txBody>
          <a:bodyPr anchor="b"/>
          <a:lstStyle>
            <a:lvl1pPr marL="0" indent="0">
              <a:buNone/>
              <a:defRPr sz="1182" b="1"/>
            </a:lvl1pPr>
            <a:lvl2pPr marL="225215" indent="0">
              <a:buNone/>
              <a:defRPr sz="985" b="1"/>
            </a:lvl2pPr>
            <a:lvl3pPr marL="450430" indent="0">
              <a:buNone/>
              <a:defRPr sz="887" b="1"/>
            </a:lvl3pPr>
            <a:lvl4pPr marL="675645" indent="0">
              <a:buNone/>
              <a:defRPr sz="788" b="1"/>
            </a:lvl4pPr>
            <a:lvl5pPr marL="900860" indent="0">
              <a:buNone/>
              <a:defRPr sz="788" b="1"/>
            </a:lvl5pPr>
            <a:lvl6pPr marL="1126075" indent="0">
              <a:buNone/>
              <a:defRPr sz="788" b="1"/>
            </a:lvl6pPr>
            <a:lvl7pPr marL="1351290" indent="0">
              <a:buNone/>
              <a:defRPr sz="788" b="1"/>
            </a:lvl7pPr>
            <a:lvl8pPr marL="1576505" indent="0">
              <a:buNone/>
              <a:defRPr sz="788" b="1"/>
            </a:lvl8pPr>
            <a:lvl9pPr marL="1801720" indent="0">
              <a:buNone/>
              <a:defRPr sz="78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39C0A95-3A91-F930-89E6-15C25F2E949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92827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AF2118C-B67D-A4ED-59E7-C6932B9DD3A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92065" y="1905318"/>
            <a:ext cx="4276130" cy="933767"/>
          </a:xfrm>
        </p:spPr>
        <p:txBody>
          <a:bodyPr anchor="b"/>
          <a:lstStyle>
            <a:lvl1pPr marL="0" indent="0">
              <a:buNone/>
              <a:defRPr sz="1182" b="1"/>
            </a:lvl1pPr>
            <a:lvl2pPr marL="225215" indent="0">
              <a:buNone/>
              <a:defRPr sz="985" b="1"/>
            </a:lvl2pPr>
            <a:lvl3pPr marL="450430" indent="0">
              <a:buNone/>
              <a:defRPr sz="887" b="1"/>
            </a:lvl3pPr>
            <a:lvl4pPr marL="675645" indent="0">
              <a:buNone/>
              <a:defRPr sz="788" b="1"/>
            </a:lvl4pPr>
            <a:lvl5pPr marL="900860" indent="0">
              <a:buNone/>
              <a:defRPr sz="788" b="1"/>
            </a:lvl5pPr>
            <a:lvl6pPr marL="1126075" indent="0">
              <a:buNone/>
              <a:defRPr sz="788" b="1"/>
            </a:lvl6pPr>
            <a:lvl7pPr marL="1351290" indent="0">
              <a:buNone/>
              <a:defRPr sz="788" b="1"/>
            </a:lvl7pPr>
            <a:lvl8pPr marL="1576505" indent="0">
              <a:buNone/>
              <a:defRPr sz="788" b="1"/>
            </a:lvl8pPr>
            <a:lvl9pPr marL="1801720" indent="0">
              <a:buNone/>
              <a:defRPr sz="78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7695E3B-94C7-6C2F-6B2C-5210DACC49F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92065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30902FB-B6D5-0CCF-EFAB-36557C534A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F2C998F-38DB-3F66-8582-450B1A2FCB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520879E-3788-7962-28BD-60ED4F5279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3583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21189B-6E99-4C50-51E7-9C2EB291D2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43781E2-9D8C-A933-A68D-854E33EC07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E0875E4-14C8-B1BF-D4F1-61544FA754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F56858B-A977-3CCB-9DCC-81244ECC88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55745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39B0F0F-67EA-6870-FFE1-4850D59EDF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7BAEDAA-3BED-066C-F738-5236451BF6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EDD0D7A-E07E-4B70-E9E7-2E2A188CF0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76531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2C98B7-0701-5031-B1FB-4A139DBF7A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8" y="518160"/>
            <a:ext cx="3244095" cy="1813560"/>
          </a:xfrm>
        </p:spPr>
        <p:txBody>
          <a:bodyPr anchor="b"/>
          <a:lstStyle>
            <a:lvl1pPr>
              <a:defRPr sz="157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0E311F-F025-7C72-3D9C-00AD3516EF5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76129" y="1119084"/>
            <a:ext cx="5092066" cy="5523441"/>
          </a:xfrm>
        </p:spPr>
        <p:txBody>
          <a:bodyPr/>
          <a:lstStyle>
            <a:lvl1pPr>
              <a:defRPr sz="1576"/>
            </a:lvl1pPr>
            <a:lvl2pPr>
              <a:defRPr sz="1379"/>
            </a:lvl2pPr>
            <a:lvl3pPr>
              <a:defRPr sz="1182"/>
            </a:lvl3pPr>
            <a:lvl4pPr>
              <a:defRPr sz="985"/>
            </a:lvl4pPr>
            <a:lvl5pPr>
              <a:defRPr sz="985"/>
            </a:lvl5pPr>
            <a:lvl6pPr>
              <a:defRPr sz="985"/>
            </a:lvl6pPr>
            <a:lvl7pPr>
              <a:defRPr sz="985"/>
            </a:lvl7pPr>
            <a:lvl8pPr>
              <a:defRPr sz="985"/>
            </a:lvl8pPr>
            <a:lvl9pPr>
              <a:defRPr sz="98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8769D15-99CF-C9D1-8433-9D17A50909D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828" y="2331722"/>
            <a:ext cx="3244095" cy="4319800"/>
          </a:xfrm>
        </p:spPr>
        <p:txBody>
          <a:bodyPr/>
          <a:lstStyle>
            <a:lvl1pPr marL="0" indent="0">
              <a:buNone/>
              <a:defRPr sz="788"/>
            </a:lvl1pPr>
            <a:lvl2pPr marL="225215" indent="0">
              <a:buNone/>
              <a:defRPr sz="690"/>
            </a:lvl2pPr>
            <a:lvl3pPr marL="450430" indent="0">
              <a:buNone/>
              <a:defRPr sz="591"/>
            </a:lvl3pPr>
            <a:lvl4pPr marL="675645" indent="0">
              <a:buNone/>
              <a:defRPr sz="493"/>
            </a:lvl4pPr>
            <a:lvl5pPr marL="900860" indent="0">
              <a:buNone/>
              <a:defRPr sz="493"/>
            </a:lvl5pPr>
            <a:lvl6pPr marL="1126075" indent="0">
              <a:buNone/>
              <a:defRPr sz="493"/>
            </a:lvl6pPr>
            <a:lvl7pPr marL="1351290" indent="0">
              <a:buNone/>
              <a:defRPr sz="493"/>
            </a:lvl7pPr>
            <a:lvl8pPr marL="1576505" indent="0">
              <a:buNone/>
              <a:defRPr sz="493"/>
            </a:lvl8pPr>
            <a:lvl9pPr marL="1801720" indent="0">
              <a:buNone/>
              <a:defRPr sz="49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B0A6FC9-6EF6-947A-BD83-1D046E731C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50E7E37-353D-8D02-FF8E-39C86A15AF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2F5115E-E3CC-EDAC-E963-3EE8118E46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5560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BACA11-6E6F-1E4B-A198-E764B0F513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2828" y="518160"/>
            <a:ext cx="3244095" cy="1813560"/>
          </a:xfrm>
        </p:spPr>
        <p:txBody>
          <a:bodyPr anchor="b"/>
          <a:lstStyle>
            <a:lvl1pPr>
              <a:defRPr sz="1576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F2BD48F-4FAB-D5D6-B1A7-215238D5DF0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76129" y="1119084"/>
            <a:ext cx="5092066" cy="5523441"/>
          </a:xfrm>
        </p:spPr>
        <p:txBody>
          <a:bodyPr/>
          <a:lstStyle>
            <a:lvl1pPr marL="0" indent="0">
              <a:buNone/>
              <a:defRPr sz="1576"/>
            </a:lvl1pPr>
            <a:lvl2pPr marL="225215" indent="0">
              <a:buNone/>
              <a:defRPr sz="1379"/>
            </a:lvl2pPr>
            <a:lvl3pPr marL="450430" indent="0">
              <a:buNone/>
              <a:defRPr sz="1182"/>
            </a:lvl3pPr>
            <a:lvl4pPr marL="675645" indent="0">
              <a:buNone/>
              <a:defRPr sz="985"/>
            </a:lvl4pPr>
            <a:lvl5pPr marL="900860" indent="0">
              <a:buNone/>
              <a:defRPr sz="985"/>
            </a:lvl5pPr>
            <a:lvl6pPr marL="1126075" indent="0">
              <a:buNone/>
              <a:defRPr sz="985"/>
            </a:lvl6pPr>
            <a:lvl7pPr marL="1351290" indent="0">
              <a:buNone/>
              <a:defRPr sz="985"/>
            </a:lvl7pPr>
            <a:lvl8pPr marL="1576505" indent="0">
              <a:buNone/>
              <a:defRPr sz="985"/>
            </a:lvl8pPr>
            <a:lvl9pPr marL="1801720" indent="0">
              <a:buNone/>
              <a:defRPr sz="98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D479ABB-FC7B-D37A-8475-85FD05D65B9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92828" y="2331722"/>
            <a:ext cx="3244095" cy="4319800"/>
          </a:xfrm>
        </p:spPr>
        <p:txBody>
          <a:bodyPr/>
          <a:lstStyle>
            <a:lvl1pPr marL="0" indent="0">
              <a:buNone/>
              <a:defRPr sz="788"/>
            </a:lvl1pPr>
            <a:lvl2pPr marL="225215" indent="0">
              <a:buNone/>
              <a:defRPr sz="690"/>
            </a:lvl2pPr>
            <a:lvl3pPr marL="450430" indent="0">
              <a:buNone/>
              <a:defRPr sz="591"/>
            </a:lvl3pPr>
            <a:lvl4pPr marL="675645" indent="0">
              <a:buNone/>
              <a:defRPr sz="493"/>
            </a:lvl4pPr>
            <a:lvl5pPr marL="900860" indent="0">
              <a:buNone/>
              <a:defRPr sz="493"/>
            </a:lvl5pPr>
            <a:lvl6pPr marL="1126075" indent="0">
              <a:buNone/>
              <a:defRPr sz="493"/>
            </a:lvl6pPr>
            <a:lvl7pPr marL="1351290" indent="0">
              <a:buNone/>
              <a:defRPr sz="493"/>
            </a:lvl7pPr>
            <a:lvl8pPr marL="1576505" indent="0">
              <a:buNone/>
              <a:defRPr sz="493"/>
            </a:lvl8pPr>
            <a:lvl9pPr marL="1801720" indent="0">
              <a:buNone/>
              <a:defRPr sz="493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D699ED2-8A5A-1D30-E294-B2788AEFB7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74AF86F-991F-86A0-5E6D-C044EF37A9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9CA6B67-AB41-7769-5E53-A11FA361A4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0167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02D502E-68D2-81BB-C0BE-72B83B411D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1516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06F5B4-FA7D-CCC6-E19D-BBED30F01B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1516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4EB882-152F-5F6F-6EEA-1942D3DA732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91516" y="7203865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73318B-2041-476F-BB75-897D0758FC86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45AE885-BB78-6266-BEC8-08FE45E3890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31846" y="7203865"/>
            <a:ext cx="339471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62AD42-9354-67F0-2804-D8E9E0B5B62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103746" y="7203865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CCB1B81-2B1F-43F7-868D-1E0BE79673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76252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50430" rtl="0" eaLnBrk="1" latinLnBrk="0" hangingPunct="1">
        <a:lnSpc>
          <a:spcPct val="90000"/>
        </a:lnSpc>
        <a:spcBef>
          <a:spcPct val="0"/>
        </a:spcBef>
        <a:buNone/>
        <a:defRPr sz="21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2608" indent="-112608" algn="l" defTabSz="4504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sz="1379" kern="1200">
          <a:solidFill>
            <a:schemeClr val="tx1"/>
          </a:solidFill>
          <a:latin typeface="+mn-lt"/>
          <a:ea typeface="+mn-ea"/>
          <a:cs typeface="+mn-cs"/>
        </a:defRPr>
      </a:lvl1pPr>
      <a:lvl2pPr marL="33782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1182" kern="1200">
          <a:solidFill>
            <a:schemeClr val="tx1"/>
          </a:solidFill>
          <a:latin typeface="+mn-lt"/>
          <a:ea typeface="+mn-ea"/>
          <a:cs typeface="+mn-cs"/>
        </a:defRPr>
      </a:lvl2pPr>
      <a:lvl3pPr marL="56303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985" kern="1200">
          <a:solidFill>
            <a:schemeClr val="tx1"/>
          </a:solidFill>
          <a:latin typeface="+mn-lt"/>
          <a:ea typeface="+mn-ea"/>
          <a:cs typeface="+mn-cs"/>
        </a:defRPr>
      </a:lvl3pPr>
      <a:lvl4pPr marL="78825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101346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23868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46389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68911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91432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1pPr>
      <a:lvl2pPr marL="22521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2pPr>
      <a:lvl3pPr marL="45043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3pPr>
      <a:lvl4pPr marL="67564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90086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12607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35129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57650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80172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tags" Target="../tags/tag5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D3985F3-E294-A108-AF8E-ECA425EC595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3F782763-5D0D-AB16-FCAD-456CD5651E1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8460655"/>
              </p:ext>
            </p:extLst>
          </p:nvPr>
        </p:nvGraphicFramePr>
        <p:xfrm>
          <a:off x="1149904" y="1030816"/>
          <a:ext cx="7758592" cy="57271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84912">
                  <a:extLst>
                    <a:ext uri="{9D8B030D-6E8A-4147-A177-3AD203B41FA5}">
                      <a16:colId xmlns:a16="http://schemas.microsoft.com/office/drawing/2014/main" val="3624423455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520926713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1008183194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673569146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1602816079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4006292711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199703506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3799380773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3007637545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3567202498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188289668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538289741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418291984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3759685912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316272740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936411049"/>
                    </a:ext>
                  </a:extLst>
                </a:gridCol>
              </a:tblGrid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59248401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21627594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4144534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6890195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9443284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5202040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2752224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91012778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11367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67303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7852211"/>
                  </a:ext>
                </a:extLst>
              </a:tr>
            </a:tbl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01DC6C2D-8C94-6C0A-0466-72CB73A607E9}"/>
              </a:ext>
            </a:extLst>
          </p:cNvPr>
          <p:cNvSpPr txBox="1"/>
          <p:nvPr/>
        </p:nvSpPr>
        <p:spPr>
          <a:xfrm>
            <a:off x="5054047" y="630956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-2</a:t>
            </a:r>
            <a:endParaRPr lang="en-US" sz="1600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6B0A5BD-8183-6A93-0DB2-848D41C7BB70}"/>
              </a:ext>
            </a:extLst>
          </p:cNvPr>
          <p:cNvSpPr txBox="1"/>
          <p:nvPr/>
        </p:nvSpPr>
        <p:spPr>
          <a:xfrm>
            <a:off x="7457382" y="630956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23</a:t>
            </a:r>
            <a:endParaRPr lang="en-US" sz="1600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4D9B212-F0FA-845E-F82F-A6DDDE373BE2}"/>
              </a:ext>
            </a:extLst>
          </p:cNvPr>
          <p:cNvSpPr txBox="1"/>
          <p:nvPr/>
        </p:nvSpPr>
        <p:spPr>
          <a:xfrm>
            <a:off x="4045226" y="475243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30</a:t>
            </a:r>
            <a:endParaRPr lang="en-US" sz="1600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7D6006C4-6B2E-28BB-0101-FF6D189F2AF1}"/>
              </a:ext>
            </a:extLst>
          </p:cNvPr>
          <p:cNvSpPr txBox="1"/>
          <p:nvPr/>
        </p:nvSpPr>
        <p:spPr>
          <a:xfrm>
            <a:off x="4061652" y="319530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81</a:t>
            </a:r>
            <a:endParaRPr lang="en-US" sz="1600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C73F5A35-8A49-9C1A-248B-C6C9303524E9}"/>
              </a:ext>
            </a:extLst>
          </p:cNvPr>
          <p:cNvSpPr txBox="1"/>
          <p:nvPr/>
        </p:nvSpPr>
        <p:spPr>
          <a:xfrm>
            <a:off x="7457382" y="2152400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87</a:t>
            </a:r>
            <a:endParaRPr lang="en-US" sz="1600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F82321A6-764C-D34E-230F-FBB8E0FCD06C}"/>
              </a:ext>
            </a:extLst>
          </p:cNvPr>
          <p:cNvSpPr txBox="1"/>
          <p:nvPr/>
        </p:nvSpPr>
        <p:spPr>
          <a:xfrm>
            <a:off x="3122820" y="163817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50</a:t>
            </a:r>
            <a:endParaRPr lang="en-US" sz="1600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6C91FB6-F793-3595-E33E-6185A1A480DB}"/>
              </a:ext>
            </a:extLst>
          </p:cNvPr>
          <p:cNvSpPr txBox="1"/>
          <p:nvPr/>
        </p:nvSpPr>
        <p:spPr>
          <a:xfrm>
            <a:off x="4542181" y="163817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56</a:t>
            </a:r>
            <a:endParaRPr lang="en-US" sz="1600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781A84FB-C973-0FEF-3273-DA60FBAD7755}"/>
              </a:ext>
            </a:extLst>
          </p:cNvPr>
          <p:cNvSpPr txBox="1"/>
          <p:nvPr/>
        </p:nvSpPr>
        <p:spPr>
          <a:xfrm>
            <a:off x="2104060" y="5275896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32</a:t>
            </a:r>
            <a:endParaRPr lang="en-US" sz="1600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EB549508-277E-2415-68E1-BFEBAF91C813}"/>
              </a:ext>
            </a:extLst>
          </p:cNvPr>
          <p:cNvSpPr txBox="1"/>
          <p:nvPr/>
        </p:nvSpPr>
        <p:spPr>
          <a:xfrm>
            <a:off x="5521187" y="4229362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35</a:t>
            </a:r>
            <a:endParaRPr lang="en-US" sz="1600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98717547-A18C-1E1A-4D9B-3B8F1EFB2745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315792" y="947932"/>
            <a:ext cx="947650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</a:rPr>
              <a:t>Fill in the missing numbers in the “crossword” puzzle below so that each entry is an arithmetic sequence. 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864CF1EA-3993-E7CC-9A6D-A2417264D2F7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-670668" y="7189001"/>
            <a:ext cx="947650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</a:rPr>
              <a:t>Created by Sarah Carter | @mathequalslove | mathequalslove.net | </a:t>
            </a:r>
          </a:p>
        </p:txBody>
      </p:sp>
      <p:pic>
        <p:nvPicPr>
          <p:cNvPr id="62" name="Picture 6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0BC0E11F-ECD8-DE8B-D69A-DECF4654D8E2}"/>
              </a:ext>
            </a:extLst>
          </p:cNvPr>
          <p:cNvPicPr>
            <a:picLocks noChangeAspect="1"/>
          </p:cNvPicPr>
          <p:nvPr>
            <p:custDataLst>
              <p:tags r:id="rId3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19580" y="7189631"/>
            <a:ext cx="1952691" cy="257266"/>
          </a:xfrm>
          <a:prstGeom prst="rect">
            <a:avLst/>
          </a:prstGeom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CD69A833-2ABC-9A02-2632-7725A6704648}"/>
              </a:ext>
            </a:extLst>
          </p:cNvPr>
          <p:cNvSpPr txBox="1"/>
          <p:nvPr>
            <p:custDataLst>
              <p:tags r:id="rId4"/>
            </p:custDataLst>
          </p:nvPr>
        </p:nvSpPr>
        <p:spPr>
          <a:xfrm>
            <a:off x="315792" y="202945"/>
            <a:ext cx="9476509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ARITHMETIC SEQUENCE PUZZLE</a:t>
            </a:r>
          </a:p>
        </p:txBody>
      </p:sp>
    </p:spTree>
    <p:extLst>
      <p:ext uri="{BB962C8B-B14F-4D97-AF65-F5344CB8AC3E}">
        <p14:creationId xmlns:p14="http://schemas.microsoft.com/office/powerpoint/2010/main" val="17885662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3F77678-9614-3D44-B070-51AA8F02C625}"/>
              </a:ext>
            </a:extLst>
          </p:cNvPr>
          <p:cNvGraphicFramePr>
            <a:graphicFrameLocks noGrp="1"/>
          </p:cNvGraphicFramePr>
          <p:nvPr/>
        </p:nvGraphicFramePr>
        <p:xfrm>
          <a:off x="1149904" y="1029536"/>
          <a:ext cx="7758592" cy="57271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84912">
                  <a:extLst>
                    <a:ext uri="{9D8B030D-6E8A-4147-A177-3AD203B41FA5}">
                      <a16:colId xmlns:a16="http://schemas.microsoft.com/office/drawing/2014/main" val="3624423455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520926713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1008183194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673569146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1602816079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4006292711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199703506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3799380773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3007637545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3567202498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188289668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538289741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418291984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3759685912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316272740"/>
                    </a:ext>
                  </a:extLst>
                </a:gridCol>
                <a:gridCol w="484912">
                  <a:extLst>
                    <a:ext uri="{9D8B030D-6E8A-4147-A177-3AD203B41FA5}">
                      <a16:colId xmlns:a16="http://schemas.microsoft.com/office/drawing/2014/main" val="2936411049"/>
                    </a:ext>
                  </a:extLst>
                </a:gridCol>
              </a:tblGrid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59248401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21627594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4144534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6890195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9443284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5202040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72752224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91012778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11367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67303"/>
                  </a:ext>
                </a:extLst>
              </a:tr>
              <a:tr h="520650"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128380" marR="128380" marT="64189" marB="6418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7852211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DF7B12E9-C8E1-BF5B-92B1-7370DB00A29F}"/>
              </a:ext>
            </a:extLst>
          </p:cNvPr>
          <p:cNvSpPr txBox="1"/>
          <p:nvPr/>
        </p:nvSpPr>
        <p:spPr>
          <a:xfrm>
            <a:off x="4562060" y="630828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-7</a:t>
            </a:r>
            <a:endParaRPr lang="en-US" sz="1600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6A2BA269-1FDD-36EF-37EE-70F871454988}"/>
              </a:ext>
            </a:extLst>
          </p:cNvPr>
          <p:cNvSpPr txBox="1"/>
          <p:nvPr/>
        </p:nvSpPr>
        <p:spPr>
          <a:xfrm>
            <a:off x="5054047" y="630828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-2</a:t>
            </a:r>
            <a:endParaRPr lang="en-US" sz="1600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BC58F654-8B15-E2B2-2B08-91B6E58F3CCF}"/>
              </a:ext>
            </a:extLst>
          </p:cNvPr>
          <p:cNvSpPr txBox="1"/>
          <p:nvPr/>
        </p:nvSpPr>
        <p:spPr>
          <a:xfrm>
            <a:off x="5546034" y="630828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</a:t>
            </a:r>
            <a:endParaRPr lang="en-US" sz="1600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29FF37F7-1158-E265-8342-77115072BAE3}"/>
              </a:ext>
            </a:extLst>
          </p:cNvPr>
          <p:cNvSpPr txBox="1"/>
          <p:nvPr/>
        </p:nvSpPr>
        <p:spPr>
          <a:xfrm>
            <a:off x="6038021" y="630828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8</a:t>
            </a:r>
            <a:endParaRPr lang="en-US" sz="1600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23AAA63-9449-3F6E-4E54-7350083727C1}"/>
              </a:ext>
            </a:extLst>
          </p:cNvPr>
          <p:cNvSpPr txBox="1"/>
          <p:nvPr/>
        </p:nvSpPr>
        <p:spPr>
          <a:xfrm>
            <a:off x="6473408" y="630828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13</a:t>
            </a:r>
            <a:endParaRPr lang="en-US" sz="1600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ADF3342-5793-1B0A-852D-CBBF90DBE3D8}"/>
              </a:ext>
            </a:extLst>
          </p:cNvPr>
          <p:cNvSpPr txBox="1"/>
          <p:nvPr/>
        </p:nvSpPr>
        <p:spPr>
          <a:xfrm>
            <a:off x="6965395" y="630828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18</a:t>
            </a:r>
            <a:endParaRPr lang="en-US" sz="1600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EECD7B8-D0EA-BF79-60B6-942EC10C4446}"/>
              </a:ext>
            </a:extLst>
          </p:cNvPr>
          <p:cNvSpPr txBox="1"/>
          <p:nvPr/>
        </p:nvSpPr>
        <p:spPr>
          <a:xfrm>
            <a:off x="7457382" y="630828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23</a:t>
            </a:r>
            <a:endParaRPr lang="en-US" sz="16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EC154728-FE82-341C-1E57-F307DD26F3F3}"/>
              </a:ext>
            </a:extLst>
          </p:cNvPr>
          <p:cNvSpPr txBox="1"/>
          <p:nvPr/>
        </p:nvSpPr>
        <p:spPr>
          <a:xfrm>
            <a:off x="7949369" y="630828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28</a:t>
            </a:r>
            <a:endParaRPr lang="en-US" sz="1600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31B8DA2-F705-E2E1-43A9-7509B68D8DD5}"/>
              </a:ext>
            </a:extLst>
          </p:cNvPr>
          <p:cNvSpPr txBox="1"/>
          <p:nvPr/>
        </p:nvSpPr>
        <p:spPr>
          <a:xfrm>
            <a:off x="8416509" y="630828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33</a:t>
            </a:r>
            <a:endParaRPr lang="en-US" sz="1600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AE8107D-4A3D-F40F-10E4-E4ADE42E1F83}"/>
              </a:ext>
            </a:extLst>
          </p:cNvPr>
          <p:cNvSpPr txBox="1"/>
          <p:nvPr/>
        </p:nvSpPr>
        <p:spPr>
          <a:xfrm>
            <a:off x="1149904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36</a:t>
            </a:r>
            <a:endParaRPr lang="en-US" sz="1600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D4573D7F-EE69-35E7-CDBF-AF9F695B1A6C}"/>
              </a:ext>
            </a:extLst>
          </p:cNvPr>
          <p:cNvSpPr txBox="1"/>
          <p:nvPr/>
        </p:nvSpPr>
        <p:spPr>
          <a:xfrm>
            <a:off x="1641891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35</a:t>
            </a:r>
            <a:endParaRPr lang="en-US" sz="1600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0CA89FB-F4BA-7014-1B64-1AAA5552728B}"/>
              </a:ext>
            </a:extLst>
          </p:cNvPr>
          <p:cNvSpPr txBox="1"/>
          <p:nvPr/>
        </p:nvSpPr>
        <p:spPr>
          <a:xfrm>
            <a:off x="2104060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34</a:t>
            </a:r>
            <a:endParaRPr lang="en-US" sz="1600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DC242FC1-919F-D129-B63E-19050D3E91B8}"/>
              </a:ext>
            </a:extLst>
          </p:cNvPr>
          <p:cNvSpPr txBox="1"/>
          <p:nvPr/>
        </p:nvSpPr>
        <p:spPr>
          <a:xfrm>
            <a:off x="2625865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33</a:t>
            </a:r>
            <a:endParaRPr lang="en-US" sz="1600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1A36A0D6-37B3-7D16-5772-284FE70434DE}"/>
              </a:ext>
            </a:extLst>
          </p:cNvPr>
          <p:cNvSpPr txBox="1"/>
          <p:nvPr/>
        </p:nvSpPr>
        <p:spPr>
          <a:xfrm>
            <a:off x="3061252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32</a:t>
            </a:r>
            <a:endParaRPr lang="en-US" sz="1600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6B0F43F3-1D0A-8E11-7EA1-61AF5F50DF8A}"/>
              </a:ext>
            </a:extLst>
          </p:cNvPr>
          <p:cNvSpPr txBox="1"/>
          <p:nvPr/>
        </p:nvSpPr>
        <p:spPr>
          <a:xfrm>
            <a:off x="3553239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31</a:t>
            </a:r>
            <a:endParaRPr lang="en-US" sz="1600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829C7E5-789F-2D80-1E2D-9B555DDDB4A9}"/>
              </a:ext>
            </a:extLst>
          </p:cNvPr>
          <p:cNvSpPr txBox="1"/>
          <p:nvPr/>
        </p:nvSpPr>
        <p:spPr>
          <a:xfrm>
            <a:off x="4045226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30</a:t>
            </a:r>
            <a:endParaRPr lang="en-US" sz="1600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5CF3BDC9-A1CC-A359-02D5-43DEAFEAFD62}"/>
              </a:ext>
            </a:extLst>
          </p:cNvPr>
          <p:cNvSpPr txBox="1"/>
          <p:nvPr/>
        </p:nvSpPr>
        <p:spPr>
          <a:xfrm>
            <a:off x="4537213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29</a:t>
            </a:r>
            <a:endParaRPr lang="en-US" sz="1600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C28FF8EE-EF46-A458-A474-F0D9041E87C4}"/>
              </a:ext>
            </a:extLst>
          </p:cNvPr>
          <p:cNvSpPr txBox="1"/>
          <p:nvPr/>
        </p:nvSpPr>
        <p:spPr>
          <a:xfrm>
            <a:off x="5004353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28</a:t>
            </a:r>
            <a:endParaRPr lang="en-US" sz="1600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5850AF34-A8B9-573A-C275-5FA0F0D40866}"/>
              </a:ext>
            </a:extLst>
          </p:cNvPr>
          <p:cNvSpPr txBox="1"/>
          <p:nvPr/>
        </p:nvSpPr>
        <p:spPr>
          <a:xfrm>
            <a:off x="5517734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27</a:t>
            </a:r>
            <a:endParaRPr lang="en-US" sz="1600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033D4210-3DB2-DC5D-EECB-76592059F7DF}"/>
              </a:ext>
            </a:extLst>
          </p:cNvPr>
          <p:cNvSpPr txBox="1"/>
          <p:nvPr/>
        </p:nvSpPr>
        <p:spPr>
          <a:xfrm>
            <a:off x="6009721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26</a:t>
            </a:r>
            <a:endParaRPr lang="en-US" sz="1600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B2FC92F-575E-E3A4-F467-5A808110E22D}"/>
              </a:ext>
            </a:extLst>
          </p:cNvPr>
          <p:cNvSpPr txBox="1"/>
          <p:nvPr/>
        </p:nvSpPr>
        <p:spPr>
          <a:xfrm>
            <a:off x="6476861" y="475115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25</a:t>
            </a:r>
            <a:endParaRPr lang="en-US" sz="1600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12D9C9E-90BB-6940-6BC3-ED5B3EBFFF8A}"/>
              </a:ext>
            </a:extLst>
          </p:cNvPr>
          <p:cNvSpPr txBox="1"/>
          <p:nvPr/>
        </p:nvSpPr>
        <p:spPr>
          <a:xfrm>
            <a:off x="4061652" y="318919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81</a:t>
            </a:r>
            <a:endParaRPr lang="en-US" sz="1600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D50B4083-07B8-C4FB-3695-7BCDF8655F83}"/>
              </a:ext>
            </a:extLst>
          </p:cNvPr>
          <p:cNvSpPr txBox="1"/>
          <p:nvPr/>
        </p:nvSpPr>
        <p:spPr>
          <a:xfrm>
            <a:off x="4553639" y="318919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71</a:t>
            </a:r>
            <a:endParaRPr lang="en-US" sz="1600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D51838F1-6310-102A-724F-0217E6E89F38}"/>
              </a:ext>
            </a:extLst>
          </p:cNvPr>
          <p:cNvSpPr txBox="1"/>
          <p:nvPr/>
        </p:nvSpPr>
        <p:spPr>
          <a:xfrm>
            <a:off x="5045626" y="318919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61</a:t>
            </a:r>
            <a:endParaRPr lang="en-US" sz="1600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6D384ADB-40EA-E60F-93C9-8C92B9F3E9FB}"/>
              </a:ext>
            </a:extLst>
          </p:cNvPr>
          <p:cNvSpPr txBox="1"/>
          <p:nvPr/>
        </p:nvSpPr>
        <p:spPr>
          <a:xfrm>
            <a:off x="5537613" y="318919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51</a:t>
            </a:r>
            <a:endParaRPr lang="en-US" sz="1600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43B8FF8-BE86-90CA-C0F0-1E7ADD10C390}"/>
              </a:ext>
            </a:extLst>
          </p:cNvPr>
          <p:cNvSpPr txBox="1"/>
          <p:nvPr/>
        </p:nvSpPr>
        <p:spPr>
          <a:xfrm>
            <a:off x="5973000" y="318919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41</a:t>
            </a:r>
            <a:endParaRPr lang="en-US" sz="1600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8F5B8C4F-2A04-25AA-FF88-D835555498EF}"/>
              </a:ext>
            </a:extLst>
          </p:cNvPr>
          <p:cNvSpPr txBox="1"/>
          <p:nvPr/>
        </p:nvSpPr>
        <p:spPr>
          <a:xfrm>
            <a:off x="6464987" y="318919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31</a:t>
            </a:r>
            <a:endParaRPr lang="en-US" sz="1600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F81C8957-E9B1-5442-D0B8-B00D47582A5A}"/>
              </a:ext>
            </a:extLst>
          </p:cNvPr>
          <p:cNvSpPr txBox="1"/>
          <p:nvPr/>
        </p:nvSpPr>
        <p:spPr>
          <a:xfrm>
            <a:off x="6956974" y="318919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21</a:t>
            </a:r>
            <a:endParaRPr lang="en-US" sz="16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8605C04-1E89-7A4C-4AAA-A1635F6E994E}"/>
              </a:ext>
            </a:extLst>
          </p:cNvPr>
          <p:cNvSpPr txBox="1"/>
          <p:nvPr/>
        </p:nvSpPr>
        <p:spPr>
          <a:xfrm>
            <a:off x="7448961" y="318919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11</a:t>
            </a:r>
            <a:endParaRPr lang="en-US" sz="16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F56763CF-E3F0-6D7B-D9D6-B25379749BA7}"/>
              </a:ext>
            </a:extLst>
          </p:cNvPr>
          <p:cNvSpPr txBox="1"/>
          <p:nvPr/>
        </p:nvSpPr>
        <p:spPr>
          <a:xfrm>
            <a:off x="5512766" y="2160356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67</a:t>
            </a:r>
            <a:endParaRPr lang="en-US" sz="1600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3A3E2EC-8CE2-55CD-08E0-5E6E080E2A88}"/>
              </a:ext>
            </a:extLst>
          </p:cNvPr>
          <p:cNvSpPr txBox="1"/>
          <p:nvPr/>
        </p:nvSpPr>
        <p:spPr>
          <a:xfrm>
            <a:off x="6004753" y="2160356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72</a:t>
            </a:r>
            <a:endParaRPr lang="en-US" sz="1600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316EDA6F-16BD-0AFF-6831-78B022280161}"/>
              </a:ext>
            </a:extLst>
          </p:cNvPr>
          <p:cNvSpPr txBox="1"/>
          <p:nvPr/>
        </p:nvSpPr>
        <p:spPr>
          <a:xfrm>
            <a:off x="6496740" y="2160356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77</a:t>
            </a:r>
            <a:endParaRPr lang="en-US" sz="1600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34E03DD9-432A-4956-A6B2-A98632BDA563}"/>
              </a:ext>
            </a:extLst>
          </p:cNvPr>
          <p:cNvSpPr txBox="1"/>
          <p:nvPr/>
        </p:nvSpPr>
        <p:spPr>
          <a:xfrm>
            <a:off x="6988727" y="2160356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82</a:t>
            </a:r>
            <a:endParaRPr lang="en-US" sz="1600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9254D2E0-0653-D326-8988-22C89D29147D}"/>
              </a:ext>
            </a:extLst>
          </p:cNvPr>
          <p:cNvSpPr txBox="1"/>
          <p:nvPr/>
        </p:nvSpPr>
        <p:spPr>
          <a:xfrm>
            <a:off x="7424114" y="2160356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87</a:t>
            </a:r>
            <a:endParaRPr lang="en-US" sz="1600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8A84822-9039-97CB-4F46-85B03625931C}"/>
              </a:ext>
            </a:extLst>
          </p:cNvPr>
          <p:cNvSpPr txBox="1"/>
          <p:nvPr/>
        </p:nvSpPr>
        <p:spPr>
          <a:xfrm>
            <a:off x="1646859" y="163689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44</a:t>
            </a:r>
            <a:endParaRPr lang="en-US" sz="1600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49C249B9-8F57-093C-D344-91A5D4186026}"/>
              </a:ext>
            </a:extLst>
          </p:cNvPr>
          <p:cNvSpPr txBox="1"/>
          <p:nvPr/>
        </p:nvSpPr>
        <p:spPr>
          <a:xfrm>
            <a:off x="2104060" y="163689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46</a:t>
            </a:r>
            <a:endParaRPr lang="en-US" sz="1600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DE08CC37-802E-A003-83BE-A5FC880023CB}"/>
              </a:ext>
            </a:extLst>
          </p:cNvPr>
          <p:cNvSpPr txBox="1"/>
          <p:nvPr/>
        </p:nvSpPr>
        <p:spPr>
          <a:xfrm>
            <a:off x="2630833" y="163689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48</a:t>
            </a:r>
            <a:endParaRPr lang="en-US" sz="1600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6905A54C-8ABF-46B9-8C9A-810257F5B5A1}"/>
              </a:ext>
            </a:extLst>
          </p:cNvPr>
          <p:cNvSpPr txBox="1"/>
          <p:nvPr/>
        </p:nvSpPr>
        <p:spPr>
          <a:xfrm>
            <a:off x="3122820" y="163689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50</a:t>
            </a:r>
            <a:endParaRPr lang="en-US" sz="1600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9CA8B48-7059-C70B-3BAC-E9256B4F7F49}"/>
              </a:ext>
            </a:extLst>
          </p:cNvPr>
          <p:cNvSpPr txBox="1"/>
          <p:nvPr/>
        </p:nvSpPr>
        <p:spPr>
          <a:xfrm>
            <a:off x="3558207" y="163689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52</a:t>
            </a:r>
            <a:endParaRPr lang="en-US" sz="1600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A7BB69DB-9944-4CB7-DA4E-B4356A12C42B}"/>
              </a:ext>
            </a:extLst>
          </p:cNvPr>
          <p:cNvSpPr txBox="1"/>
          <p:nvPr/>
        </p:nvSpPr>
        <p:spPr>
          <a:xfrm>
            <a:off x="4050194" y="163689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54</a:t>
            </a:r>
            <a:endParaRPr lang="en-US" sz="1600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91B3DBC-AF66-B61A-0D46-5FBA718065A6}"/>
              </a:ext>
            </a:extLst>
          </p:cNvPr>
          <p:cNvSpPr txBox="1"/>
          <p:nvPr/>
        </p:nvSpPr>
        <p:spPr>
          <a:xfrm>
            <a:off x="4542181" y="1636895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56</a:t>
            </a:r>
            <a:endParaRPr lang="en-US" sz="1600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64EB0AB8-CD05-4EE8-89C5-B66C3FD706C2}"/>
              </a:ext>
            </a:extLst>
          </p:cNvPr>
          <p:cNvSpPr txBox="1"/>
          <p:nvPr/>
        </p:nvSpPr>
        <p:spPr>
          <a:xfrm>
            <a:off x="2104060" y="2160356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44</a:t>
            </a:r>
            <a:endParaRPr lang="en-US" sz="1600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67222EBE-DE97-1199-B047-5ED9F18D2EF3}"/>
              </a:ext>
            </a:extLst>
          </p:cNvPr>
          <p:cNvSpPr txBox="1"/>
          <p:nvPr/>
        </p:nvSpPr>
        <p:spPr>
          <a:xfrm>
            <a:off x="2104060" y="268061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42</a:t>
            </a:r>
            <a:endParaRPr lang="en-US" sz="1600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126EE97A-88D7-0F3D-8049-3A5C9CD189E0}"/>
              </a:ext>
            </a:extLst>
          </p:cNvPr>
          <p:cNvSpPr txBox="1"/>
          <p:nvPr/>
        </p:nvSpPr>
        <p:spPr>
          <a:xfrm>
            <a:off x="2104060" y="318919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40</a:t>
            </a:r>
            <a:endParaRPr lang="en-US" sz="1600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E32126E2-107D-7A19-DA6C-D0501F723EA8}"/>
              </a:ext>
            </a:extLst>
          </p:cNvPr>
          <p:cNvSpPr txBox="1"/>
          <p:nvPr/>
        </p:nvSpPr>
        <p:spPr>
          <a:xfrm>
            <a:off x="2104060" y="370423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38</a:t>
            </a:r>
            <a:endParaRPr lang="en-US" sz="1600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992A3DDF-E2FA-A968-B95E-F6C7C379E1CE}"/>
              </a:ext>
            </a:extLst>
          </p:cNvPr>
          <p:cNvSpPr txBox="1"/>
          <p:nvPr/>
        </p:nvSpPr>
        <p:spPr>
          <a:xfrm>
            <a:off x="2104060" y="4237317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36</a:t>
            </a:r>
            <a:endParaRPr lang="en-US" sz="1600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93A73769-777C-4F42-802B-DC5B88DE3619}"/>
              </a:ext>
            </a:extLst>
          </p:cNvPr>
          <p:cNvSpPr txBox="1"/>
          <p:nvPr/>
        </p:nvSpPr>
        <p:spPr>
          <a:xfrm>
            <a:off x="2104060" y="5274616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32</a:t>
            </a:r>
            <a:endParaRPr lang="en-US" sz="1600" dirty="0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89D05EA3-D4D2-CE64-BC87-01C10D8D20DF}"/>
              </a:ext>
            </a:extLst>
          </p:cNvPr>
          <p:cNvSpPr txBox="1"/>
          <p:nvPr/>
        </p:nvSpPr>
        <p:spPr>
          <a:xfrm>
            <a:off x="2104060" y="5783281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30</a:t>
            </a:r>
            <a:endParaRPr lang="en-US" sz="1600" dirty="0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6F390C4F-21BF-2AE9-8443-47F59A8355F5}"/>
              </a:ext>
            </a:extLst>
          </p:cNvPr>
          <p:cNvSpPr txBox="1"/>
          <p:nvPr/>
        </p:nvSpPr>
        <p:spPr>
          <a:xfrm>
            <a:off x="5512766" y="1628472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75</a:t>
            </a:r>
            <a:endParaRPr lang="en-US" sz="1600" dirty="0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B05FE7B6-2A50-CDAF-177B-3667CA52EA62}"/>
              </a:ext>
            </a:extLst>
          </p:cNvPr>
          <p:cNvSpPr txBox="1"/>
          <p:nvPr/>
        </p:nvSpPr>
        <p:spPr>
          <a:xfrm>
            <a:off x="5512766" y="268061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59</a:t>
            </a:r>
            <a:endParaRPr lang="en-US" sz="1600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9F9336C7-C80C-B35F-9161-32549F45CB9B}"/>
              </a:ext>
            </a:extLst>
          </p:cNvPr>
          <p:cNvSpPr txBox="1"/>
          <p:nvPr/>
        </p:nvSpPr>
        <p:spPr>
          <a:xfrm>
            <a:off x="5505860" y="3704233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43</a:t>
            </a:r>
            <a:endParaRPr lang="en-US" sz="1600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E207EA45-9215-288C-6160-53F2FF540D3F}"/>
              </a:ext>
            </a:extLst>
          </p:cNvPr>
          <p:cNvSpPr txBox="1"/>
          <p:nvPr/>
        </p:nvSpPr>
        <p:spPr>
          <a:xfrm>
            <a:off x="5505860" y="4237317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35</a:t>
            </a:r>
            <a:endParaRPr lang="en-US" sz="1600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DCFC5B90-720D-94A9-01EF-494C48D5AE14}"/>
              </a:ext>
            </a:extLst>
          </p:cNvPr>
          <p:cNvSpPr txBox="1"/>
          <p:nvPr/>
        </p:nvSpPr>
        <p:spPr>
          <a:xfrm>
            <a:off x="5537613" y="5274616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19</a:t>
            </a:r>
            <a:endParaRPr lang="en-US" sz="1600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BE2691B-F7D0-193A-C019-DDFE1FB1A9C8}"/>
              </a:ext>
            </a:extLst>
          </p:cNvPr>
          <p:cNvSpPr txBox="1"/>
          <p:nvPr/>
        </p:nvSpPr>
        <p:spPr>
          <a:xfrm>
            <a:off x="5537613" y="5783281"/>
            <a:ext cx="46714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/>
              <a:t>11</a:t>
            </a:r>
            <a:endParaRPr lang="en-US" sz="1600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EB32224B-BC38-BF69-7E45-C37AC76AAA11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315792" y="947932"/>
            <a:ext cx="947650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</a:rPr>
              <a:t>Fill in the missing numbers in the “crossword” puzzle below so that each entry is an arithmetic sequence. 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7A68287B-7BD0-E241-D18A-FFE962D3E793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-670668" y="7189001"/>
            <a:ext cx="947650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Century Gothic" panose="020B0502020202020204" pitchFamily="34" charset="0"/>
              </a:rPr>
              <a:t>Created by Sarah Carter | @mathequalslove | mathequalslove.net | </a:t>
            </a:r>
          </a:p>
        </p:txBody>
      </p:sp>
      <p:pic>
        <p:nvPicPr>
          <p:cNvPr id="63" name="Picture 62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93540058-0C47-8A99-08C6-17FF7B9FC2E1}"/>
              </a:ext>
            </a:extLst>
          </p:cNvPr>
          <p:cNvPicPr>
            <a:picLocks noChangeAspect="1"/>
          </p:cNvPicPr>
          <p:nvPr>
            <p:custDataLst>
              <p:tags r:id="rId3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619580" y="7189631"/>
            <a:ext cx="1952691" cy="257266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8252445E-90CB-D2B0-9AA8-35678D6CF556}"/>
              </a:ext>
            </a:extLst>
          </p:cNvPr>
          <p:cNvSpPr txBox="1"/>
          <p:nvPr>
            <p:custDataLst>
              <p:tags r:id="rId4"/>
            </p:custDataLst>
          </p:nvPr>
        </p:nvSpPr>
        <p:spPr>
          <a:xfrm>
            <a:off x="315792" y="202945"/>
            <a:ext cx="94765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latin typeface="Century Gothic" panose="020B0502020202020204" pitchFamily="34" charset="0"/>
              </a:rPr>
              <a:t>ARITHMETIC SEQUENCE PUZZLE SOLUTION</a:t>
            </a:r>
          </a:p>
        </p:txBody>
      </p:sp>
    </p:spTree>
    <p:extLst>
      <p:ext uri="{BB962C8B-B14F-4D97-AF65-F5344CB8AC3E}">
        <p14:creationId xmlns:p14="http://schemas.microsoft.com/office/powerpoint/2010/main" val="300924643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3"/>
  <p:tag name="RESULT" val="slide-257-3"/>
  <p:tag name="SLIDES" val="1,2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56"/>
  <p:tag name="RESULT" val="slide-257-56"/>
  <p:tag name="SLIDES" val="1,2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62"/>
  <p:tag name="RESULT" val="slide-257-62"/>
  <p:tag name="SLIDES" val="1,2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8-2"/>
  <p:tag name="SLIDES" val="1,3"/>
  <p:tag name="RESULT" val="slide-257-7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3"/>
  <p:tag name="SLIDES" val="1,2"/>
  <p:tag name="RESULT" val="slide-256-6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56"/>
  <p:tag name="SLIDES" val="1,2"/>
  <p:tag name="RESULT" val="slide-256-62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62"/>
  <p:tag name="SLIDES" val="1,2"/>
  <p:tag name="RESULT" val="slide-256-63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2"/>
  <p:tag name="SLIDES" val="2,4,6"/>
  <p:tag name="RESULT" val="slide-256-2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1324</TotalTime>
  <Words>139</Words>
  <Application>Microsoft Office PowerPoint</Application>
  <PresentationFormat>Custom</PresentationFormat>
  <Paragraphs>69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2024-12-01T05:01:44Z</dcterms:created>
  <dcterms:modified xsi:type="dcterms:W3CDTF">2024-12-02T03:22:44Z</dcterms:modified>
</cp:coreProperties>
</file>

<file path=docProps/thumbnail.jpeg>
</file>