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E43F6B-06AF-4957-879C-B1A5A39214B6}" v="6" dt="2025-05-30T17:25:28.4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4E43F6B-06AF-4957-879C-B1A5A39214B6}"/>
    <pc:docChg chg="modSld">
      <pc:chgData name="Sarah Carter" userId="4b4e2a7e9c42e1b2" providerId="LiveId" clId="{14E43F6B-06AF-4957-879C-B1A5A39214B6}" dt="2025-05-30T17:25:28.484" v="5" actId="14826"/>
      <pc:docMkLst>
        <pc:docMk/>
      </pc:docMkLst>
      <pc:sldChg chg="modSp">
        <pc:chgData name="Sarah Carter" userId="4b4e2a7e9c42e1b2" providerId="LiveId" clId="{14E43F6B-06AF-4957-879C-B1A5A39214B6}" dt="2025-05-30T17:25:21.874" v="4" actId="14826"/>
        <pc:sldMkLst>
          <pc:docMk/>
          <pc:sldMk cId="1381207113" sldId="258"/>
        </pc:sldMkLst>
        <pc:spChg chg="mod">
          <ac:chgData name="Sarah Carter" userId="4b4e2a7e9c42e1b2" providerId="LiveId" clId="{14E43F6B-06AF-4957-879C-B1A5A39214B6}" dt="2025-05-30T17:24:54.361" v="0"/>
          <ac:spMkLst>
            <pc:docMk/>
            <pc:sldMk cId="1381207113" sldId="258"/>
            <ac:spMk id="15" creationId="{D74669C4-C897-BE1B-AA4F-DA7C5E6E4828}"/>
          </ac:spMkLst>
        </pc:spChg>
        <pc:spChg chg="mod">
          <ac:chgData name="Sarah Carter" userId="4b4e2a7e9c42e1b2" providerId="LiveId" clId="{14E43F6B-06AF-4957-879C-B1A5A39214B6}" dt="2025-05-30T17:24:54.361" v="0"/>
          <ac:spMkLst>
            <pc:docMk/>
            <pc:sldMk cId="1381207113" sldId="258"/>
            <ac:spMk id="16" creationId="{8DCB71DE-FD0A-E201-0E88-F0743622C160}"/>
          </ac:spMkLst>
        </pc:spChg>
        <pc:picChg chg="mod">
          <ac:chgData name="Sarah Carter" userId="4b4e2a7e9c42e1b2" providerId="LiveId" clId="{14E43F6B-06AF-4957-879C-B1A5A39214B6}" dt="2025-05-30T17:25:07.621" v="1" actId="14826"/>
          <ac:picMkLst>
            <pc:docMk/>
            <pc:sldMk cId="1381207113" sldId="258"/>
            <ac:picMk id="37" creationId="{FD3735F7-1911-0D0F-D97F-ED2D3FEBE971}"/>
          </ac:picMkLst>
        </pc:picChg>
        <pc:picChg chg="mod">
          <ac:chgData name="Sarah Carter" userId="4b4e2a7e9c42e1b2" providerId="LiveId" clId="{14E43F6B-06AF-4957-879C-B1A5A39214B6}" dt="2025-05-30T17:25:12.043" v="2" actId="14826"/>
          <ac:picMkLst>
            <pc:docMk/>
            <pc:sldMk cId="1381207113" sldId="258"/>
            <ac:picMk id="38" creationId="{71F9EEF1-1BF8-3377-028A-5EDB231BFD6F}"/>
          </ac:picMkLst>
        </pc:picChg>
        <pc:picChg chg="mod">
          <ac:chgData name="Sarah Carter" userId="4b4e2a7e9c42e1b2" providerId="LiveId" clId="{14E43F6B-06AF-4957-879C-B1A5A39214B6}" dt="2025-05-30T17:25:16.930" v="3" actId="14826"/>
          <ac:picMkLst>
            <pc:docMk/>
            <pc:sldMk cId="1381207113" sldId="258"/>
            <ac:picMk id="39" creationId="{AFA94390-A285-B7D0-9A00-5248D77738D0}"/>
          </ac:picMkLst>
        </pc:picChg>
        <pc:picChg chg="mod">
          <ac:chgData name="Sarah Carter" userId="4b4e2a7e9c42e1b2" providerId="LiveId" clId="{14E43F6B-06AF-4957-879C-B1A5A39214B6}" dt="2025-05-30T17:25:21.874" v="4" actId="14826"/>
          <ac:picMkLst>
            <pc:docMk/>
            <pc:sldMk cId="1381207113" sldId="258"/>
            <ac:picMk id="40" creationId="{BF27971A-C332-D844-21F1-3707A6739ABC}"/>
          </ac:picMkLst>
        </pc:picChg>
      </pc:sldChg>
      <pc:sldChg chg="modSp">
        <pc:chgData name="Sarah Carter" userId="4b4e2a7e9c42e1b2" providerId="LiveId" clId="{14E43F6B-06AF-4957-879C-B1A5A39214B6}" dt="2025-05-30T17:25:28.484" v="5" actId="14826"/>
        <pc:sldMkLst>
          <pc:docMk/>
          <pc:sldMk cId="2438512299" sldId="259"/>
        </pc:sldMkLst>
        <pc:spChg chg="mod">
          <ac:chgData name="Sarah Carter" userId="4b4e2a7e9c42e1b2" providerId="LiveId" clId="{14E43F6B-06AF-4957-879C-B1A5A39214B6}" dt="2025-05-30T17:24:54.361" v="0"/>
          <ac:spMkLst>
            <pc:docMk/>
            <pc:sldMk cId="2438512299" sldId="259"/>
            <ac:spMk id="2" creationId="{10286D93-1C88-3643-5752-80213186A74C}"/>
          </ac:spMkLst>
        </pc:spChg>
        <pc:spChg chg="mod">
          <ac:chgData name="Sarah Carter" userId="4b4e2a7e9c42e1b2" providerId="LiveId" clId="{14E43F6B-06AF-4957-879C-B1A5A39214B6}" dt="2025-05-30T17:24:54.361" v="0"/>
          <ac:spMkLst>
            <pc:docMk/>
            <pc:sldMk cId="2438512299" sldId="259"/>
            <ac:spMk id="8" creationId="{152C56B8-79EE-804A-3359-C5CD264B52A5}"/>
          </ac:spMkLst>
        </pc:spChg>
        <pc:picChg chg="mod">
          <ac:chgData name="Sarah Carter" userId="4b4e2a7e9c42e1b2" providerId="LiveId" clId="{14E43F6B-06AF-4957-879C-B1A5A39214B6}" dt="2025-05-30T17:25:28.484" v="5" actId="14826"/>
          <ac:picMkLst>
            <pc:docMk/>
            <pc:sldMk cId="2438512299" sldId="259"/>
            <ac:picMk id="7" creationId="{CDAB8517-9529-54F3-4F54-30E4429F205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ART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“ART” exactly once. 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D3735F7-1911-0D0F-D97F-ED2D3FEBE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41605" y="2212799"/>
            <a:ext cx="2027135" cy="301752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1F9EEF1-1BF8-3377-028A-5EDB231BFD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513125" y="2212799"/>
            <a:ext cx="2027135" cy="301752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FA94390-A285-B7D0-9A00-5248D77738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241605" y="5484319"/>
            <a:ext cx="2027135" cy="301752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BF27971A-C332-D844-21F1-3707A6739A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513125" y="5484319"/>
            <a:ext cx="2027135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ART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“ART”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27921" y="1880799"/>
            <a:ext cx="6316559" cy="73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11</cp:revision>
  <dcterms:created xsi:type="dcterms:W3CDTF">2025-05-20T02:24:24Z</dcterms:created>
  <dcterms:modified xsi:type="dcterms:W3CDTF">2025-05-30T17:25:38Z</dcterms:modified>
</cp:coreProperties>
</file>