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54D68B-5B5C-47BB-B7BF-AE6F96F2BC3A}" v="75" dt="2025-06-13T04:29:14.6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D54D68B-5B5C-47BB-B7BF-AE6F96F2BC3A}"/>
    <pc:docChg chg="custSel delSld modSld">
      <pc:chgData name="Sarah Carter" userId="4b4e2a7e9c42e1b2" providerId="LiveId" clId="{1D54D68B-5B5C-47BB-B7BF-AE6F96F2BC3A}" dt="2025-06-13T04:29:14.689" v="136"/>
      <pc:docMkLst>
        <pc:docMk/>
      </pc:docMkLst>
      <pc:sldChg chg="addSp delSp modSp mod">
        <pc:chgData name="Sarah Carter" userId="4b4e2a7e9c42e1b2" providerId="LiveId" clId="{1D54D68B-5B5C-47BB-B7BF-AE6F96F2BC3A}" dt="2025-06-13T04:29:14.689" v="136"/>
        <pc:sldMkLst>
          <pc:docMk/>
          <pc:sldMk cId="2196403211" sldId="256"/>
        </pc:sldMkLst>
        <pc:spChg chg="mod">
          <ac:chgData name="Sarah Carter" userId="4b4e2a7e9c42e1b2" providerId="LiveId" clId="{1D54D68B-5B5C-47BB-B7BF-AE6F96F2BC3A}" dt="2025-06-13T04:28:53.157" v="8" actId="20577"/>
          <ac:spMkLst>
            <pc:docMk/>
            <pc:sldMk cId="2196403211" sldId="256"/>
            <ac:spMk id="10" creationId="{27980DA0-3886-1C0F-6FEF-0D0A37250308}"/>
          </ac:spMkLst>
        </pc:spChg>
        <pc:spChg chg="mod">
          <ac:chgData name="Sarah Carter" userId="4b4e2a7e9c42e1b2" providerId="LiveId" clId="{1D54D68B-5B5C-47BB-B7BF-AE6F96F2BC3A}" dt="2025-06-13T04:28:38.380" v="0"/>
          <ac:spMkLst>
            <pc:docMk/>
            <pc:sldMk cId="2196403211" sldId="256"/>
            <ac:spMk id="11" creationId="{51BA5E9A-65DF-EF87-343A-0EACD5A57F13}"/>
          </ac:spMkLst>
        </pc:spChg>
        <pc:picChg chg="del">
          <ac:chgData name="Sarah Carter" userId="4b4e2a7e9c42e1b2" providerId="LiveId" clId="{1D54D68B-5B5C-47BB-B7BF-AE6F96F2BC3A}" dt="2025-06-13T04:29:14.671" v="130"/>
          <ac:picMkLst>
            <pc:docMk/>
            <pc:sldMk cId="2196403211" sldId="256"/>
            <ac:picMk id="3" creationId="{06C0E398-5474-D1DE-BC40-5D081E683268}"/>
          </ac:picMkLst>
        </pc:picChg>
        <pc:picChg chg="del">
          <ac:chgData name="Sarah Carter" userId="4b4e2a7e9c42e1b2" providerId="LiveId" clId="{1D54D68B-5B5C-47BB-B7BF-AE6F96F2BC3A}" dt="2025-06-13T04:29:14.687" v="132"/>
          <ac:picMkLst>
            <pc:docMk/>
            <pc:sldMk cId="2196403211" sldId="256"/>
            <ac:picMk id="5" creationId="{FF25597A-C5D0-4997-D516-CE1334AA123D}"/>
          </ac:picMkLst>
        </pc:picChg>
        <pc:picChg chg="del">
          <ac:chgData name="Sarah Carter" userId="4b4e2a7e9c42e1b2" providerId="LiveId" clId="{1D54D68B-5B5C-47BB-B7BF-AE6F96F2BC3A}" dt="2025-06-13T04:29:14.689" v="134"/>
          <ac:picMkLst>
            <pc:docMk/>
            <pc:sldMk cId="2196403211" sldId="256"/>
            <ac:picMk id="7" creationId="{49128E94-CD79-8B02-CF5E-FBCCE0374A71}"/>
          </ac:picMkLst>
        </pc:picChg>
        <pc:picChg chg="del">
          <ac:chgData name="Sarah Carter" userId="4b4e2a7e9c42e1b2" providerId="LiveId" clId="{1D54D68B-5B5C-47BB-B7BF-AE6F96F2BC3A}" dt="2025-06-13T04:29:14.689" v="136"/>
          <ac:picMkLst>
            <pc:docMk/>
            <pc:sldMk cId="2196403211" sldId="256"/>
            <ac:picMk id="14" creationId="{507FED4B-5410-E9F1-126D-B035D82BFCD4}"/>
          </ac:picMkLst>
        </pc:picChg>
        <pc:picChg chg="add mod ord">
          <ac:chgData name="Sarah Carter" userId="4b4e2a7e9c42e1b2" providerId="LiveId" clId="{1D54D68B-5B5C-47BB-B7BF-AE6F96F2BC3A}" dt="2025-06-13T04:29:14.368" v="41"/>
          <ac:picMkLst>
            <pc:docMk/>
            <pc:sldMk cId="2196403211" sldId="256"/>
            <ac:picMk id="18" creationId="{2703BCD2-B00C-A09D-D93E-188078B3B2F9}"/>
          </ac:picMkLst>
        </pc:picChg>
        <pc:picChg chg="add mod ord">
          <ac:chgData name="Sarah Carter" userId="4b4e2a7e9c42e1b2" providerId="LiveId" clId="{1D54D68B-5B5C-47BB-B7BF-AE6F96F2BC3A}" dt="2025-06-13T04:29:14.483" v="72"/>
          <ac:picMkLst>
            <pc:docMk/>
            <pc:sldMk cId="2196403211" sldId="256"/>
            <ac:picMk id="21" creationId="{EC39BF07-DD23-DAEF-54B3-B2AF4306C544}"/>
          </ac:picMkLst>
        </pc:picChg>
        <pc:picChg chg="add mod ord">
          <ac:chgData name="Sarah Carter" userId="4b4e2a7e9c42e1b2" providerId="LiveId" clId="{1D54D68B-5B5C-47BB-B7BF-AE6F96F2BC3A}" dt="2025-06-13T04:29:14.575" v="101"/>
          <ac:picMkLst>
            <pc:docMk/>
            <pc:sldMk cId="2196403211" sldId="256"/>
            <ac:picMk id="23" creationId="{CE860DD0-A896-7310-7904-89E3DD8041E1}"/>
          </ac:picMkLst>
        </pc:picChg>
        <pc:picChg chg="add mod ord">
          <ac:chgData name="Sarah Carter" userId="4b4e2a7e9c42e1b2" providerId="LiveId" clId="{1D54D68B-5B5C-47BB-B7BF-AE6F96F2BC3A}" dt="2025-06-13T04:29:14.671" v="128"/>
          <ac:picMkLst>
            <pc:docMk/>
            <pc:sldMk cId="2196403211" sldId="256"/>
            <ac:picMk id="25" creationId="{64B1645F-4159-11C0-65A7-F04110BDB55E}"/>
          </ac:picMkLst>
        </pc:picChg>
      </pc:sldChg>
      <pc:sldChg chg="modSp del">
        <pc:chgData name="Sarah Carter" userId="4b4e2a7e9c42e1b2" providerId="LiveId" clId="{1D54D68B-5B5C-47BB-B7BF-AE6F96F2BC3A}" dt="2025-06-13T04:28:44.406" v="1" actId="2696"/>
        <pc:sldMkLst>
          <pc:docMk/>
          <pc:sldMk cId="3710795263" sldId="258"/>
        </pc:sldMkLst>
        <pc:spChg chg="mod">
          <ac:chgData name="Sarah Carter" userId="4b4e2a7e9c42e1b2" providerId="LiveId" clId="{1D54D68B-5B5C-47BB-B7BF-AE6F96F2BC3A}" dt="2025-06-13T04:28:38.380" v="0"/>
          <ac:spMkLst>
            <pc:docMk/>
            <pc:sldMk cId="3710795263" sldId="258"/>
            <ac:spMk id="10" creationId="{12B6625C-4C9E-8628-D2B7-39322F292BEE}"/>
          </ac:spMkLst>
        </pc:spChg>
        <pc:spChg chg="mod">
          <ac:chgData name="Sarah Carter" userId="4b4e2a7e9c42e1b2" providerId="LiveId" clId="{1D54D68B-5B5C-47BB-B7BF-AE6F96F2BC3A}" dt="2025-06-13T04:28:38.380" v="0"/>
          <ac:spMkLst>
            <pc:docMk/>
            <pc:sldMk cId="3710795263" sldId="258"/>
            <ac:spMk id="11" creationId="{EAF298E4-B952-7C60-76E0-88114A0CBBCA}"/>
          </ac:spMkLst>
        </pc:spChg>
      </pc:sldChg>
      <pc:sldChg chg="modSp del">
        <pc:chgData name="Sarah Carter" userId="4b4e2a7e9c42e1b2" providerId="LiveId" clId="{1D54D68B-5B5C-47BB-B7BF-AE6F96F2BC3A}" dt="2025-06-13T04:28:44.406" v="1" actId="2696"/>
        <pc:sldMkLst>
          <pc:docMk/>
          <pc:sldMk cId="2983217521" sldId="260"/>
        </pc:sldMkLst>
        <pc:spChg chg="mod">
          <ac:chgData name="Sarah Carter" userId="4b4e2a7e9c42e1b2" providerId="LiveId" clId="{1D54D68B-5B5C-47BB-B7BF-AE6F96F2BC3A}" dt="2025-06-13T04:28:38.380" v="0"/>
          <ac:spMkLst>
            <pc:docMk/>
            <pc:sldMk cId="2983217521" sldId="260"/>
            <ac:spMk id="10" creationId="{F6FC22AA-B0FF-CE09-EBEB-674943EC5637}"/>
          </ac:spMkLst>
        </pc:spChg>
        <pc:spChg chg="mod">
          <ac:chgData name="Sarah Carter" userId="4b4e2a7e9c42e1b2" providerId="LiveId" clId="{1D54D68B-5B5C-47BB-B7BF-AE6F96F2BC3A}" dt="2025-06-13T04:28:38.380" v="0"/>
          <ac:spMkLst>
            <pc:docMk/>
            <pc:sldMk cId="2983217521" sldId="260"/>
            <ac:spMk id="11" creationId="{D5F53572-7D2A-20E8-1C1F-0E642AB9F25A}"/>
          </ac:spMkLst>
        </pc:spChg>
      </pc:sldChg>
      <pc:sldChg chg="modSp del">
        <pc:chgData name="Sarah Carter" userId="4b4e2a7e9c42e1b2" providerId="LiveId" clId="{1D54D68B-5B5C-47BB-B7BF-AE6F96F2BC3A}" dt="2025-06-13T04:28:44.406" v="1" actId="2696"/>
        <pc:sldMkLst>
          <pc:docMk/>
          <pc:sldMk cId="4159171519" sldId="261"/>
        </pc:sldMkLst>
        <pc:spChg chg="mod">
          <ac:chgData name="Sarah Carter" userId="4b4e2a7e9c42e1b2" providerId="LiveId" clId="{1D54D68B-5B5C-47BB-B7BF-AE6F96F2BC3A}" dt="2025-06-13T04:28:38.380" v="0"/>
          <ac:spMkLst>
            <pc:docMk/>
            <pc:sldMk cId="4159171519" sldId="261"/>
            <ac:spMk id="10" creationId="{86188BEE-283C-A082-14A4-E8762E897509}"/>
          </ac:spMkLst>
        </pc:spChg>
        <pc:spChg chg="mod">
          <ac:chgData name="Sarah Carter" userId="4b4e2a7e9c42e1b2" providerId="LiveId" clId="{1D54D68B-5B5C-47BB-B7BF-AE6F96F2BC3A}" dt="2025-06-13T04:28:38.380" v="0"/>
          <ac:spMkLst>
            <pc:docMk/>
            <pc:sldMk cId="4159171519" sldId="261"/>
            <ac:spMk id="11" creationId="{3BE7A7F3-3A1B-100B-314E-6F6EE895C22D}"/>
          </ac:spMkLst>
        </pc:spChg>
      </pc:sldChg>
      <pc:sldChg chg="modSp del">
        <pc:chgData name="Sarah Carter" userId="4b4e2a7e9c42e1b2" providerId="LiveId" clId="{1D54D68B-5B5C-47BB-B7BF-AE6F96F2BC3A}" dt="2025-06-13T04:28:44.406" v="1" actId="2696"/>
        <pc:sldMkLst>
          <pc:docMk/>
          <pc:sldMk cId="3282263140" sldId="262"/>
        </pc:sldMkLst>
        <pc:spChg chg="mod">
          <ac:chgData name="Sarah Carter" userId="4b4e2a7e9c42e1b2" providerId="LiveId" clId="{1D54D68B-5B5C-47BB-B7BF-AE6F96F2BC3A}" dt="2025-06-13T04:28:38.380" v="0"/>
          <ac:spMkLst>
            <pc:docMk/>
            <pc:sldMk cId="3282263140" sldId="262"/>
            <ac:spMk id="10" creationId="{1BAF6150-343C-01EF-86A7-378C4035B00E}"/>
          </ac:spMkLst>
        </pc:spChg>
        <pc:spChg chg="mod">
          <ac:chgData name="Sarah Carter" userId="4b4e2a7e9c42e1b2" providerId="LiveId" clId="{1D54D68B-5B5C-47BB-B7BF-AE6F96F2BC3A}" dt="2025-06-13T04:28:38.380" v="0"/>
          <ac:spMkLst>
            <pc:docMk/>
            <pc:sldMk cId="3282263140" sldId="262"/>
            <ac:spMk id="11" creationId="{2518AD99-FF26-118A-28A5-17382664BD78}"/>
          </ac:spMkLst>
        </pc:spChg>
      </pc:sldChg>
      <pc:sldChg chg="modSp del">
        <pc:chgData name="Sarah Carter" userId="4b4e2a7e9c42e1b2" providerId="LiveId" clId="{1D54D68B-5B5C-47BB-B7BF-AE6F96F2BC3A}" dt="2025-06-13T04:28:44.406" v="1" actId="2696"/>
        <pc:sldMkLst>
          <pc:docMk/>
          <pc:sldMk cId="3030498661" sldId="263"/>
        </pc:sldMkLst>
        <pc:spChg chg="mod">
          <ac:chgData name="Sarah Carter" userId="4b4e2a7e9c42e1b2" providerId="LiveId" clId="{1D54D68B-5B5C-47BB-B7BF-AE6F96F2BC3A}" dt="2025-06-13T04:28:38.380" v="0"/>
          <ac:spMkLst>
            <pc:docMk/>
            <pc:sldMk cId="3030498661" sldId="263"/>
            <ac:spMk id="10" creationId="{F8399AB2-79D9-6A03-77EA-D2D5750B4D72}"/>
          </ac:spMkLst>
        </pc:spChg>
        <pc:spChg chg="mod">
          <ac:chgData name="Sarah Carter" userId="4b4e2a7e9c42e1b2" providerId="LiveId" clId="{1D54D68B-5B5C-47BB-B7BF-AE6F96F2BC3A}" dt="2025-06-13T04:28:38.380" v="0"/>
          <ac:spMkLst>
            <pc:docMk/>
            <pc:sldMk cId="3030498661" sldId="263"/>
            <ac:spMk id="11" creationId="{A50BA3F6-270E-5EE1-8770-69BF2DF2DA6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48DCE-46F4-3FB6-2D87-B51969BBDC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081B01-3C3D-DC0F-A979-32B2A11437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62F02-E9F1-7FD4-EC25-5A16427BA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AA825-80E9-31C3-1ACB-69EB2C3A8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8FF1B-1805-29E9-AD90-D1907850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6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A5FDB-9F02-BC62-3802-CD1D2BEC0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55EDA-A125-65FF-FB12-1320D830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74977-E92C-738E-7AD0-254607D67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4D643-ED4E-2040-DCB0-CEA69E836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C0F6D-9EB6-4922-CB0B-DA7FE88F2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60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73BB5F-7FEA-A615-2775-1CD3C5B663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CE87C2-7518-1EA9-D2D3-AC9969D2E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FCA3A-0613-7213-EA80-75CA66229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0E983-28F7-1699-B203-7B3891AF7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75CA6-01E1-5B71-9760-C7A81DDC1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4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82F5C-A696-EE8B-8044-5A95A4ED6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777E6-EDA7-118F-E914-6BEB4628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6A919-7DF0-54F9-1288-0113152FC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76B8C-5476-3165-58C5-59B20656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5E647-C37A-3871-AFA4-4AE5EB529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47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E3A88-B957-BC1A-12EB-11E6EE69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BA91F-C15E-9792-13E4-445ACE44B1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49FCE-E6B8-17A2-662F-3626A8A88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F36B7-7FCC-3E3E-CEE1-80F1C066D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E76A2-F0BA-9F95-866E-F6F54A8FF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3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6BC7E-C68C-176C-2F56-6B58E629D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04BB1-643D-AF7C-8BDB-3F67DA0A89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60BEA-55DB-7134-0896-ADF052343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7EBD1-0FDC-A322-9809-48C44B9E5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0D4F51-8A18-8481-6342-BF52E6D91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40190-C1D4-015A-435F-762B33113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44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98BE6-7E1B-9B44-8034-AD380F916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BE40D4-30CB-EEB7-CC56-BE230AF94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736CF1-98C6-9B67-0201-B7A34DDA8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2B1309-00BA-4D75-3DC7-DF7A97AF72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516B4E-8E7F-4E08-3BEE-094B93CA0B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EC7E76-6E2A-8C4E-99A5-CBEEA14EA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33BF4B-A622-48EA-3C66-3698F0E29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F7F981-6885-408C-86EA-CF041FCFB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64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638B3-DBB8-7970-E598-065112C65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40294E-7215-642C-92AB-3D44E723A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9D7095-08CA-D168-331A-8A63F2E8A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633CE-D50F-8078-C85B-33075A68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1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497DF1-74DD-6E81-8A28-96425BCD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710EBF-EBD1-437C-CE5F-D9DE2FAA2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C734AD-1F05-C294-DE97-60F3DC36C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9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20585-17D9-04D1-E0D8-A55E3E8F6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5B63C-CBCA-7B2C-7719-15060BCCC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D551F1-7BC3-9465-9020-C0A5EE304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11B10-CCC1-1DA4-1A59-B74ADBCF5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8873CA-E569-8B8E-CBED-2DF79A99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B199C-29C8-A7BD-E4FD-2482E594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44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943E3-1D00-1267-431A-C6C0D224D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6C2509-0732-E1B9-EF78-F316134501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55A910-D818-8A5A-7D14-B5497AF8C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8C578-0823-51FD-D71E-9A899FAE7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D7B70-8324-2489-64A3-4BAADB5CA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51547-93BC-2338-7620-4DA1EFDA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3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4FEE3-B9C8-06B0-C4DB-EF30AADD4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A7765-C90B-4C3F-0699-039DE98C5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655E6-2345-8BDF-550A-C9E124B829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C30A67-3099-4AB4-8F95-5BD6DD3A5E79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88BEE-1756-A9EB-3E65-8689066D36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C1D1D-4B6B-C2B4-064C-B07F77C0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33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2703BCD2-B00C-A09D-D93E-188078B3B2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C39BF07-DD23-DAEF-54B3-B2AF4306C54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E860DD0-A896-7310-7904-89E3DD8041E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4B1645F-4159-11C0-65A7-F04110BDB55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EAD2DF2-B673-274C-7135-1750E399A39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9" name="Textbox_01 M">
            <a:extLst>
              <a:ext uri="{FF2B5EF4-FFF2-40B4-BE49-F238E27FC236}">
                <a16:creationId xmlns:a16="http://schemas.microsoft.com/office/drawing/2014/main" id="{66E904C7-E9E8-2BEC-2EB4-6FCBE259DF1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0" name="TextBox 20 M">
            <a:extLst>
              <a:ext uri="{FF2B5EF4-FFF2-40B4-BE49-F238E27FC236}">
                <a16:creationId xmlns:a16="http://schemas.microsoft.com/office/drawing/2014/main" id="{27980DA0-3886-1C0F-6FEF-0D0A3725030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ART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LATIN SQUARE PUZZLES</a:t>
            </a:r>
          </a:p>
        </p:txBody>
      </p:sp>
      <p:sp>
        <p:nvSpPr>
          <p:cNvPr id="11" name="TextBox 24 M">
            <a:extLst>
              <a:ext uri="{FF2B5EF4-FFF2-40B4-BE49-F238E27FC236}">
                <a16:creationId xmlns:a16="http://schemas.microsoft.com/office/drawing/2014/main" id="{51BA5E9A-65DF-EF87-343A-0EACD5A57F1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Complete the grid so that the letters in the word “ART” appear only once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in each row and column. </a:t>
            </a:r>
          </a:p>
        </p:txBody>
      </p:sp>
    </p:spTree>
    <p:extLst>
      <p:ext uri="{BB962C8B-B14F-4D97-AF65-F5344CB8AC3E}">
        <p14:creationId xmlns:p14="http://schemas.microsoft.com/office/powerpoint/2010/main" val="21964032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2025-06-11T01:55:18Z</dcterms:created>
  <dcterms:modified xsi:type="dcterms:W3CDTF">2025-06-13T04:29:17Z</dcterms:modified>
</cp:coreProperties>
</file>