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772400" cy="100584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A96EB6-4E51-49E8-A4ED-2C29BD53942F}" v="11" dt="2025-07-26T02:12:04.7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94660"/>
  </p:normalViewPr>
  <p:slideViewPr>
    <p:cSldViewPr snapToGrid="0">
      <p:cViewPr varScale="1">
        <p:scale>
          <a:sx n="46" d="100"/>
          <a:sy n="46" d="100"/>
        </p:scale>
        <p:origin x="1212"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CEA96EB6-4E51-49E8-A4ED-2C29BD53942F}"/>
    <pc:docChg chg="modSld">
      <pc:chgData name="Sarah Carter" userId="4b4e2a7e9c42e1b2" providerId="LiveId" clId="{CEA96EB6-4E51-49E8-A4ED-2C29BD53942F}" dt="2025-07-26T02:12:04.738" v="14" actId="14826"/>
      <pc:docMkLst>
        <pc:docMk/>
      </pc:docMkLst>
      <pc:sldChg chg="modSp mod">
        <pc:chgData name="Sarah Carter" userId="4b4e2a7e9c42e1b2" providerId="LiveId" clId="{CEA96EB6-4E51-49E8-A4ED-2C29BD53942F}" dt="2025-07-26T02:12:04.738" v="14" actId="14826"/>
        <pc:sldMkLst>
          <pc:docMk/>
          <pc:sldMk cId="1864159634" sldId="256"/>
        </pc:sldMkLst>
        <pc:spChg chg="mod">
          <ac:chgData name="Sarah Carter" userId="4b4e2a7e9c42e1b2" providerId="LiveId" clId="{CEA96EB6-4E51-49E8-A4ED-2C29BD53942F}" dt="2025-07-26T01:57:25.181" v="0"/>
          <ac:spMkLst>
            <pc:docMk/>
            <pc:sldMk cId="1864159634" sldId="256"/>
            <ac:spMk id="4" creationId="{F69FEAC6-E047-E907-31F5-B51E1036884E}"/>
          </ac:spMkLst>
        </pc:spChg>
        <pc:picChg chg="mod">
          <ac:chgData name="Sarah Carter" userId="4b4e2a7e9c42e1b2" providerId="LiveId" clId="{CEA96EB6-4E51-49E8-A4ED-2C29BD53942F}" dt="2025-07-26T02:12:04.738" v="14" actId="14826"/>
          <ac:picMkLst>
            <pc:docMk/>
            <pc:sldMk cId="1864159634" sldId="256"/>
            <ac:picMk id="3" creationId="{EA2D0DE9-7CF6-E490-993A-C6BF47EF083E}"/>
          </ac:picMkLst>
        </pc:picChg>
        <pc:picChg chg="mod">
          <ac:chgData name="Sarah Carter" userId="4b4e2a7e9c42e1b2" providerId="LiveId" clId="{CEA96EB6-4E51-49E8-A4ED-2C29BD53942F}" dt="2025-07-26T01:58:46.213" v="7" actId="12788"/>
          <ac:picMkLst>
            <pc:docMk/>
            <pc:sldMk cId="1864159634" sldId="256"/>
            <ac:picMk id="7" creationId="{59D9B9FC-45A8-ACDA-B87B-E44E3C46E4C7}"/>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982734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65099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25167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87176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tint val="82000"/>
                  </a:schemeClr>
                </a:solidFill>
              </a:defRPr>
            </a:lvl1pPr>
            <a:lvl2pPr marL="388620" indent="0">
              <a:buNone/>
              <a:defRPr sz="1700">
                <a:solidFill>
                  <a:schemeClr val="tx1">
                    <a:tint val="82000"/>
                  </a:schemeClr>
                </a:solidFill>
              </a:defRPr>
            </a:lvl2pPr>
            <a:lvl3pPr marL="777240" indent="0">
              <a:buNone/>
              <a:defRPr sz="1530">
                <a:solidFill>
                  <a:schemeClr val="tx1">
                    <a:tint val="82000"/>
                  </a:schemeClr>
                </a:solidFill>
              </a:defRPr>
            </a:lvl3pPr>
            <a:lvl4pPr marL="1165860" indent="0">
              <a:buNone/>
              <a:defRPr sz="1360">
                <a:solidFill>
                  <a:schemeClr val="tx1">
                    <a:tint val="82000"/>
                  </a:schemeClr>
                </a:solidFill>
              </a:defRPr>
            </a:lvl4pPr>
            <a:lvl5pPr marL="1554480" indent="0">
              <a:buNone/>
              <a:defRPr sz="1360">
                <a:solidFill>
                  <a:schemeClr val="tx1">
                    <a:tint val="82000"/>
                  </a:schemeClr>
                </a:solidFill>
              </a:defRPr>
            </a:lvl5pPr>
            <a:lvl6pPr marL="1943100" indent="0">
              <a:buNone/>
              <a:defRPr sz="1360">
                <a:solidFill>
                  <a:schemeClr val="tx1">
                    <a:tint val="82000"/>
                  </a:schemeClr>
                </a:solidFill>
              </a:defRPr>
            </a:lvl6pPr>
            <a:lvl7pPr marL="2331720" indent="0">
              <a:buNone/>
              <a:defRPr sz="1360">
                <a:solidFill>
                  <a:schemeClr val="tx1">
                    <a:tint val="82000"/>
                  </a:schemeClr>
                </a:solidFill>
              </a:defRPr>
            </a:lvl7pPr>
            <a:lvl8pPr marL="2720340" indent="0">
              <a:buNone/>
              <a:defRPr sz="1360">
                <a:solidFill>
                  <a:schemeClr val="tx1">
                    <a:tint val="82000"/>
                  </a:schemeClr>
                </a:solidFill>
              </a:defRPr>
            </a:lvl8pPr>
            <a:lvl9pPr marL="3108960" indent="0">
              <a:buNone/>
              <a:defRPr sz="136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478201-E1D6-4F99-B91B-38754FC2F00D}"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8162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478201-E1D6-4F99-B91B-38754FC2F00D}" type="datetimeFigureOut">
              <a:rPr lang="en-US" smtClean="0"/>
              <a:t>7/25/2025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716407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478201-E1D6-4F99-B91B-38754FC2F00D}" type="datetimeFigureOut">
              <a:rPr lang="en-US" smtClean="0"/>
              <a:t>7/25/2025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734496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478201-E1D6-4F99-B91B-38754FC2F00D}" type="datetimeFigureOut">
              <a:rPr lang="en-US" smtClean="0"/>
              <a:t>7/25/2025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9597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478201-E1D6-4F99-B91B-38754FC2F00D}" type="datetimeFigureOut">
              <a:rPr lang="en-US" smtClean="0"/>
              <a:t>7/25/2025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2332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7/25/2025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19028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7/25/2025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99134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82000"/>
                  </a:schemeClr>
                </a:solidFill>
              </a:defRPr>
            </a:lvl1pPr>
          </a:lstStyle>
          <a:p>
            <a:fld id="{0A478201-E1D6-4F99-B91B-38754FC2F00D}" type="datetimeFigureOut">
              <a:rPr lang="en-US" smtClean="0"/>
              <a:t>7/25/2025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82000"/>
                  </a:schemeClr>
                </a:solidFill>
              </a:defRPr>
            </a:lvl1pPr>
          </a:lstStyle>
          <a:p>
            <a:fld id="{C992CAE6-DD0E-4B0E-B7F5-22189F60E6CF}" type="slidenum">
              <a:rPr lang="en-US" smtClean="0"/>
              <a:t>‹#›</a:t>
            </a:fld>
            <a:endParaRPr lang="en-US"/>
          </a:p>
        </p:txBody>
      </p:sp>
    </p:spTree>
    <p:extLst>
      <p:ext uri="{BB962C8B-B14F-4D97-AF65-F5344CB8AC3E}">
        <p14:creationId xmlns:p14="http://schemas.microsoft.com/office/powerpoint/2010/main" val="2256621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sv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69FEAC6-E047-E907-31F5-B51E1036884E}"/>
              </a:ext>
            </a:extLst>
          </p:cNvPr>
          <p:cNvSpPr txBox="1"/>
          <p:nvPr/>
        </p:nvSpPr>
        <p:spPr>
          <a:xfrm>
            <a:off x="678656" y="279112"/>
            <a:ext cx="6415088" cy="584775"/>
          </a:xfrm>
          <a:prstGeom prst="rect">
            <a:avLst/>
          </a:prstGeom>
          <a:noFill/>
        </p:spPr>
        <p:txBody>
          <a:bodyPr wrap="square" rtlCol="0">
            <a:spAutoFit/>
          </a:bodyPr>
          <a:lstStyle/>
          <a:p>
            <a:pPr algn="ctr"/>
            <a:r>
              <a:rPr lang="en-US" sz="3200" b="1" dirty="0">
                <a:latin typeface="Century Gothic" panose="020B0502020202020204" pitchFamily="34" charset="0"/>
              </a:rPr>
              <a:t>AUGUST KAKURO PUZZLES</a:t>
            </a:r>
          </a:p>
        </p:txBody>
      </p:sp>
      <p:sp>
        <p:nvSpPr>
          <p:cNvPr id="9" name="Textbox_09 M">
            <a:extLst>
              <a:ext uri="{FF2B5EF4-FFF2-40B4-BE49-F238E27FC236}">
                <a16:creationId xmlns:a16="http://schemas.microsoft.com/office/drawing/2014/main" id="{0EE0056F-E47B-7F7E-B4C0-5134D3A8CC2F}"/>
              </a:ext>
            </a:extLst>
          </p:cNvPr>
          <p:cNvSpPr txBox="1"/>
          <p:nvPr>
            <p:custDataLst>
              <p:tags r:id="rId1"/>
            </p:custDataLst>
          </p:nvPr>
        </p:nvSpPr>
        <p:spPr>
          <a:xfrm>
            <a:off x="431800" y="9410445"/>
            <a:ext cx="5588000" cy="254000"/>
          </a:xfrm>
          <a:prstGeom prst="rect">
            <a:avLst/>
          </a:prstGeom>
          <a:noFill/>
        </p:spPr>
        <p:txBody>
          <a:bodyPr wrap="square" rtlCol="0">
            <a:spAutoFit/>
          </a:bodyPr>
          <a:lstStyle/>
          <a:p>
            <a:r>
              <a:rPr lang="en-US" sz="1050" dirty="0">
                <a:solidFill>
                  <a:srgbClr val="000000"/>
                </a:solidFill>
                <a:latin typeface="Century Gothic" panose="020B0502020202020204" pitchFamily="34" charset="0"/>
              </a:rPr>
              <a:t>Created by Sarah Carter | @mathequalslove | mathequalslove.net |</a:t>
            </a:r>
          </a:p>
        </p:txBody>
      </p:sp>
      <p:pic>
        <p:nvPicPr>
          <p:cNvPr id="10" name="Picture_01" descr="A black text with a plus and a t&#10;&#10;Description automatically generated">
            <a:extLst>
              <a:ext uri="{FF2B5EF4-FFF2-40B4-BE49-F238E27FC236}">
                <a16:creationId xmlns:a16="http://schemas.microsoft.com/office/drawing/2014/main" id="{417B83CA-58E6-5218-8185-F663DB85BAA7}"/>
              </a:ext>
            </a:extLst>
          </p:cNvPr>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5041900" y="9385045"/>
            <a:ext cx="2313487" cy="304800"/>
          </a:xfrm>
          <a:prstGeom prst="rect">
            <a:avLst/>
          </a:prstGeom>
        </p:spPr>
      </p:pic>
      <p:sp>
        <p:nvSpPr>
          <p:cNvPr id="11" name="Textbox_08 M">
            <a:extLst>
              <a:ext uri="{FF2B5EF4-FFF2-40B4-BE49-F238E27FC236}">
                <a16:creationId xmlns:a16="http://schemas.microsoft.com/office/drawing/2014/main" id="{B880C1C7-CBA4-4AEF-3915-A18CCDF80E19}"/>
              </a:ext>
            </a:extLst>
          </p:cNvPr>
          <p:cNvSpPr txBox="1"/>
          <p:nvPr>
            <p:custDataLst>
              <p:tags r:id="rId3"/>
            </p:custDataLst>
          </p:nvPr>
        </p:nvSpPr>
        <p:spPr>
          <a:xfrm>
            <a:off x="508000" y="885590"/>
            <a:ext cx="6756400" cy="655500"/>
          </a:xfrm>
          <a:prstGeom prst="rect">
            <a:avLst/>
          </a:prstGeom>
          <a:noFill/>
        </p:spPr>
        <p:txBody>
          <a:bodyPr wrap="square">
            <a:spAutoFit/>
          </a:bodyPr>
          <a:lstStyle/>
          <a:p>
            <a:pPr>
              <a:lnSpc>
                <a:spcPts val="1500"/>
              </a:lnSpc>
            </a:pPr>
            <a:r>
              <a:rPr lang="en-US" sz="1200" dirty="0">
                <a:solidFill>
                  <a:srgbClr val="000000"/>
                </a:solidFill>
                <a:latin typeface="Century Gothic" panose="020B0502020202020204" pitchFamily="34" charset="0"/>
              </a:rPr>
              <a:t>Complete the grids with the numbers 1 - 9 so that the sum of each horizontal block is equal to the clue on its left and the sum of each vertical block equals the clue on its top. No number may be used more than once in the same block.  </a:t>
            </a:r>
          </a:p>
        </p:txBody>
      </p:sp>
      <p:pic>
        <p:nvPicPr>
          <p:cNvPr id="3" name="Graphic 2">
            <a:extLst>
              <a:ext uri="{FF2B5EF4-FFF2-40B4-BE49-F238E27FC236}">
                <a16:creationId xmlns:a16="http://schemas.microsoft.com/office/drawing/2014/main" id="{EA2D0DE9-7CF6-E490-993A-C6BF47EF083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669665" y="2124099"/>
            <a:ext cx="6433069" cy="2670570"/>
          </a:xfrm>
          <a:prstGeom prst="rect">
            <a:avLst/>
          </a:prstGeom>
        </p:spPr>
      </p:pic>
      <p:pic>
        <p:nvPicPr>
          <p:cNvPr id="7" name="Graphic 6">
            <a:extLst>
              <a:ext uri="{FF2B5EF4-FFF2-40B4-BE49-F238E27FC236}">
                <a16:creationId xmlns:a16="http://schemas.microsoft.com/office/drawing/2014/main" id="{59D9B9FC-45A8-ACDA-B87B-E44E3C46E4C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71500" y="5835263"/>
            <a:ext cx="6629400" cy="2752073"/>
          </a:xfrm>
          <a:prstGeom prst="rect">
            <a:avLst/>
          </a:prstGeom>
        </p:spPr>
      </p:pic>
    </p:spTree>
    <p:extLst>
      <p:ext uri="{BB962C8B-B14F-4D97-AF65-F5344CB8AC3E}">
        <p14:creationId xmlns:p14="http://schemas.microsoft.com/office/powerpoint/2010/main" val="18641596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6"/>
  <p:tag name="SLIDES" val="1,2,3,4,5,6,7"/>
  <p:tag name="RESULT" val="slide-261-44"/>
</p:tagLst>
</file>

<file path=ppt/tags/tag2.xml><?xml version="1.0" encoding="utf-8"?>
<p:tagLst xmlns:a="http://schemas.openxmlformats.org/drawingml/2006/main" xmlns:r="http://schemas.openxmlformats.org/officeDocument/2006/relationships" xmlns:p="http://schemas.openxmlformats.org/presentationml/2006/main">
  <p:tag name="SOURCE" val="slide-256-7"/>
  <p:tag name="SLIDES" val="1,2,3,4,5,6,7"/>
  <p:tag name="RESULT" val="slide-261-45"/>
</p:tagLst>
</file>

<file path=ppt/tags/tag3.xml><?xml version="1.0" encoding="utf-8"?>
<p:tagLst xmlns:a="http://schemas.openxmlformats.org/drawingml/2006/main" xmlns:r="http://schemas.openxmlformats.org/officeDocument/2006/relationships" xmlns:p="http://schemas.openxmlformats.org/presentationml/2006/main">
  <p:tag name="SOURCE" val="slide-257-41"/>
  <p:tag name="SLIDES" val="1,2,3,4,5,6,7"/>
  <p:tag name="RESULT" val="slide-261-4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67</Words>
  <Application>Microsoft Office PowerPoint</Application>
  <PresentationFormat>Custom</PresentationFormat>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5</cp:revision>
  <cp:lastPrinted>2025-07-26T01:58:52Z</cp:lastPrinted>
  <dcterms:created xsi:type="dcterms:W3CDTF">2025-02-05T17:26:32Z</dcterms:created>
  <dcterms:modified xsi:type="dcterms:W3CDTF">2025-07-26T02:12:08Z</dcterms:modified>
</cp:coreProperties>
</file>