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" userDrawn="1">
          <p15:clr>
            <a:srgbClr val="A4A3A4"/>
          </p15:clr>
        </p15:guide>
        <p15:guide id="2" pos="312" userDrawn="1">
          <p15:clr>
            <a:srgbClr val="A4A3A4"/>
          </p15:clr>
        </p15:guide>
        <p15:guide id="3" orient="horz" pos="4608" userDrawn="1">
          <p15:clr>
            <a:srgbClr val="A4A3A4"/>
          </p15:clr>
        </p15:guide>
        <p15:guide id="4" pos="6048" userDrawn="1">
          <p15:clr>
            <a:srgbClr val="A4A3A4"/>
          </p15:clr>
        </p15:guide>
        <p15:guide id="5" orient="horz" pos="2448" userDrawn="1">
          <p15:clr>
            <a:srgbClr val="A4A3A4"/>
          </p15:clr>
        </p15:guide>
        <p15:guide id="6" orient="horz" pos="2160" userDrawn="1">
          <p15:clr>
            <a:srgbClr val="A4A3A4"/>
          </p15:clr>
        </p15:guide>
        <p15:guide id="7" orient="horz" pos="273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89" d="100"/>
          <a:sy n="89" d="100"/>
        </p:scale>
        <p:origin x="714" y="90"/>
      </p:cViewPr>
      <p:guideLst>
        <p:guide orient="horz" pos="288"/>
        <p:guide pos="312"/>
        <p:guide orient="horz" pos="4608"/>
        <p:guide pos="6048"/>
        <p:guide orient="horz" pos="2448"/>
        <p:guide orient="horz" pos="2160"/>
        <p:guide orient="horz" pos="27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0EF3BE96-55FD-41A3-A475-F9329AA32AB5}"/>
    <pc:docChg chg="delSld">
      <pc:chgData name="Sarah Carter" userId="4b4e2a7e9c42e1b2" providerId="LiveId" clId="{0EF3BE96-55FD-41A3-A475-F9329AA32AB5}" dt="2025-05-09T18:46:25.541" v="0" actId="2696"/>
      <pc:docMkLst>
        <pc:docMk/>
      </pc:docMkLst>
      <pc:sldChg chg="del">
        <pc:chgData name="Sarah Carter" userId="4b4e2a7e9c42e1b2" providerId="LiveId" clId="{0EF3BE96-55FD-41A3-A475-F9329AA32AB5}" dt="2025-05-09T18:46:25.541" v="0" actId="2696"/>
        <pc:sldMkLst>
          <pc:docMk/>
          <pc:sldMk cId="4106075633" sldId="257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BB823E-2320-F13A-0308-CB5AB80C437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2012"/>
            <a:ext cx="7543800" cy="2705946"/>
          </a:xfrm>
        </p:spPr>
        <p:txBody>
          <a:bodyPr anchor="b"/>
          <a:lstStyle>
            <a:lvl1pPr algn="ctr"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453610-217A-309B-7748-2F35050BD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2311"/>
            <a:ext cx="7543800" cy="1876530"/>
          </a:xfrm>
        </p:spPr>
        <p:txBody>
          <a:bodyPr/>
          <a:lstStyle>
            <a:lvl1pPr marL="0" indent="0" algn="ctr">
              <a:buNone/>
              <a:defRPr sz="1182"/>
            </a:lvl1pPr>
            <a:lvl2pPr marL="225215" indent="0" algn="ctr">
              <a:buNone/>
              <a:defRPr sz="985"/>
            </a:lvl2pPr>
            <a:lvl3pPr marL="450430" indent="0" algn="ctr">
              <a:buNone/>
              <a:defRPr sz="887"/>
            </a:lvl3pPr>
            <a:lvl4pPr marL="675645" indent="0" algn="ctr">
              <a:buNone/>
              <a:defRPr sz="788"/>
            </a:lvl4pPr>
            <a:lvl5pPr marL="900860" indent="0" algn="ctr">
              <a:buNone/>
              <a:defRPr sz="788"/>
            </a:lvl5pPr>
            <a:lvl6pPr marL="1126075" indent="0" algn="ctr">
              <a:buNone/>
              <a:defRPr sz="788"/>
            </a:lvl6pPr>
            <a:lvl7pPr marL="1351290" indent="0" algn="ctr">
              <a:buNone/>
              <a:defRPr sz="788"/>
            </a:lvl7pPr>
            <a:lvl8pPr marL="1576505" indent="0" algn="ctr">
              <a:buNone/>
              <a:defRPr sz="788"/>
            </a:lvl8pPr>
            <a:lvl9pPr marL="1801720" indent="0" algn="ctr">
              <a:buNone/>
              <a:defRPr sz="788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746EA4-D859-978E-727E-004BB29F20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80D950-0C77-CB0B-5558-98B6B2ACF7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EAC11-82BB-ADBC-43F3-0C0E385C6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135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EB597E-B140-089C-D9B4-DBD93BDD6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011BC90-B21C-DE95-CAC2-478849FAE1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0A8800-9D3E-C472-BEE4-9CD04B25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285801-DF80-6C97-DE2F-A53B73027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310FF1-8696-7C96-7CEF-5F3BEA91D0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937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7871025-8A33-9099-A0A4-961E0BA2262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8044" y="413810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0CF968-A665-4C6E-1554-5906EC7CA7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1517" y="413810"/>
            <a:ext cx="6380797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6BA79F-1E58-8D50-19E2-C5F852795C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0DE6E3-9640-F214-CF01-331117184A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A7F5C2-333E-BFF8-4F38-7ECC130C7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5133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EA1F00-AC7E-953F-7366-CAEA2BBBED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B96B2A-85CC-6FA4-6573-0823AC0E49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8BDA7F-4499-F42F-DEEB-1F55D6CE20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72AC72-1BA3-72CB-32B6-717EADF952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41D536-CCC1-BD7F-E0F3-2F72B847E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2328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0CB2C6-8CD7-E789-84A8-EB97B62CB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278" y="1937705"/>
            <a:ext cx="8675370" cy="3233102"/>
          </a:xfrm>
        </p:spPr>
        <p:txBody>
          <a:bodyPr anchor="b"/>
          <a:lstStyle>
            <a:lvl1pPr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E2658B-D25A-6667-E127-F4ADD196D9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6278" y="5201393"/>
            <a:ext cx="8675370" cy="1700212"/>
          </a:xfrm>
        </p:spPr>
        <p:txBody>
          <a:bodyPr/>
          <a:lstStyle>
            <a:lvl1pPr marL="0" indent="0">
              <a:buNone/>
              <a:defRPr sz="1182">
                <a:solidFill>
                  <a:schemeClr val="tx1">
                    <a:tint val="82000"/>
                  </a:schemeClr>
                </a:solidFill>
              </a:defRPr>
            </a:lvl1pPr>
            <a:lvl2pPr marL="225215" indent="0">
              <a:buNone/>
              <a:defRPr sz="985">
                <a:solidFill>
                  <a:schemeClr val="tx1">
                    <a:tint val="82000"/>
                  </a:schemeClr>
                </a:solidFill>
              </a:defRPr>
            </a:lvl2pPr>
            <a:lvl3pPr marL="450430" indent="0">
              <a:buNone/>
              <a:defRPr sz="887">
                <a:solidFill>
                  <a:schemeClr val="tx1">
                    <a:tint val="82000"/>
                  </a:schemeClr>
                </a:solidFill>
              </a:defRPr>
            </a:lvl3pPr>
            <a:lvl4pPr marL="67564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4pPr>
            <a:lvl5pPr marL="90086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5pPr>
            <a:lvl6pPr marL="112607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6pPr>
            <a:lvl7pPr marL="135129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7pPr>
            <a:lvl8pPr marL="157650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8pPr>
            <a:lvl9pPr marL="180172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F57B52-3C97-6A02-8FA9-B8B59C1EE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3C145-C10D-42C3-6D9E-71C66368C3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4FA221-3086-3858-E7A5-ED49729AD7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6190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9D06A-5376-636F-C6A8-3E7C4C9B83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8010-2BE6-D105-FBCA-37A302FEB99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151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710E0E3-22EC-8CFB-2F57-B74D6CCD59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9206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D4EB18-8C0B-0483-69E5-760B39D06F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7E02F1-FE72-147C-EE95-7EFCBCC9FA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35DBC0-730F-40FF-D042-EA67022C2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4171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6AFB50-4359-D46A-528D-787EC98703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7" y="413811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473EA2-721E-5647-D58F-0F2D2AF838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827" y="1905318"/>
            <a:ext cx="4255174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5BFE4A2-4705-3DF6-FB5F-4ADCDAB4ED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827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AEE12BE-0F23-5484-AE12-0FF1FA473AD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065" y="1905318"/>
            <a:ext cx="4276130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FB2A10-5F2A-BEAC-6698-6C09595109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065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B642DDD-9E2C-D40B-9C4F-AFB1807B2A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9D47AA2-F053-F20A-1BF0-FB7EDF4E10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D9E521-47EF-FDC9-7CF7-E0E7BAD80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597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70A5E-95C1-0586-4DFC-8F5281C16B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C78F3E0-A863-A285-302B-3C2670DFE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F5F333D-561D-D005-4A34-336D866BB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0C421C3-C1B7-9C05-F73B-B56226A757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340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619E6D1-00AC-078B-7F92-65CF04E29E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67BCE9-7EF1-0202-0805-3D6358059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FD524B6-B1DE-0590-217B-DC91CDEFF9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1231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8A832F-722A-09EC-A487-0E4817079E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A68216-279A-5EB6-15AC-83DFE2A464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129" y="1119085"/>
            <a:ext cx="5092066" cy="5523441"/>
          </a:xfrm>
        </p:spPr>
        <p:txBody>
          <a:bodyPr/>
          <a:lstStyle>
            <a:lvl1pPr>
              <a:defRPr sz="1576"/>
            </a:lvl1pPr>
            <a:lvl2pPr>
              <a:defRPr sz="1379"/>
            </a:lvl2pPr>
            <a:lvl3pPr>
              <a:defRPr sz="1182"/>
            </a:lvl3pPr>
            <a:lvl4pPr>
              <a:defRPr sz="985"/>
            </a:lvl4pPr>
            <a:lvl5pPr>
              <a:defRPr sz="985"/>
            </a:lvl5pPr>
            <a:lvl6pPr>
              <a:defRPr sz="985"/>
            </a:lvl6pPr>
            <a:lvl7pPr>
              <a:defRPr sz="985"/>
            </a:lvl7pPr>
            <a:lvl8pPr>
              <a:defRPr sz="985"/>
            </a:lvl8pPr>
            <a:lvl9pPr>
              <a:defRPr sz="98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48B5861-7196-1813-A47F-3EB4FC4C53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1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9BC5EF6-621B-BF7B-17BD-C2B9B66C1C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9EE8EC2-8653-422C-7DDA-FFAAD8673D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813EDD7-1B94-E4C0-7D32-0B1CAD0BB7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5993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D6B611-08C1-0803-5E7A-3C28D4348E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56133C-CBAF-80F6-2ADD-672DE9C92B3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129" y="1119085"/>
            <a:ext cx="5092066" cy="5523441"/>
          </a:xfrm>
        </p:spPr>
        <p:txBody>
          <a:bodyPr/>
          <a:lstStyle>
            <a:lvl1pPr marL="0" indent="0">
              <a:buNone/>
              <a:defRPr sz="1576"/>
            </a:lvl1pPr>
            <a:lvl2pPr marL="225215" indent="0">
              <a:buNone/>
              <a:defRPr sz="1379"/>
            </a:lvl2pPr>
            <a:lvl3pPr marL="450430" indent="0">
              <a:buNone/>
              <a:defRPr sz="1182"/>
            </a:lvl3pPr>
            <a:lvl4pPr marL="675645" indent="0">
              <a:buNone/>
              <a:defRPr sz="985"/>
            </a:lvl4pPr>
            <a:lvl5pPr marL="900860" indent="0">
              <a:buNone/>
              <a:defRPr sz="985"/>
            </a:lvl5pPr>
            <a:lvl6pPr marL="1126075" indent="0">
              <a:buNone/>
              <a:defRPr sz="985"/>
            </a:lvl6pPr>
            <a:lvl7pPr marL="1351290" indent="0">
              <a:buNone/>
              <a:defRPr sz="985"/>
            </a:lvl7pPr>
            <a:lvl8pPr marL="1576505" indent="0">
              <a:buNone/>
              <a:defRPr sz="985"/>
            </a:lvl8pPr>
            <a:lvl9pPr marL="1801720" indent="0">
              <a:buNone/>
              <a:defRPr sz="98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E85BD17-01D9-BA6B-79CD-B5F3E28AB7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1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FAA9447-DB51-02E0-9E49-1EF23B0BD3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1ADC65-D17E-F543-1E66-068E559E24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2A8AF5-1534-6337-F101-76906E684B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1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AFAA09A-807F-7320-407C-4DFB17C699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8" y="413811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4AF54B-2E8B-1184-5EBE-6AC2D4073B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8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87EA6A-E7C7-0C5C-060C-19B8A9B7705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6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C9955BE-DE41-4E27-A7D5-EEF4B38BDD0C}" type="datetimeFigureOut">
              <a:rPr lang="en-US" smtClean="0"/>
              <a:t>5/9/2025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9C7C5F-ABD0-0F82-BEC1-1724D93BDA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8" y="7203866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72347D-DC62-E1FC-1BF8-475894978E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6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87CD34B-C88B-4E8E-9AC7-6D86E321ED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7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A0181D55-D8FC-E2A5-665D-259EBDD67DA7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06980" y="3386342"/>
            <a:ext cx="1505327" cy="198326"/>
          </a:xfrm>
          <a:prstGeom prst="rect">
            <a:avLst/>
          </a:prstGeom>
        </p:spPr>
      </p:pic>
      <p:sp>
        <p:nvSpPr>
          <p:cNvPr id="24" name="Textbox_01">
            <a:extLst>
              <a:ext uri="{FF2B5EF4-FFF2-40B4-BE49-F238E27FC236}">
                <a16:creationId xmlns:a16="http://schemas.microsoft.com/office/drawing/2014/main" id="{7D1D25D3-8484-3354-6511-F8C51205748D}"/>
              </a:ext>
            </a:extLst>
          </p:cNvPr>
          <p:cNvSpPr txBox="1"/>
          <p:nvPr/>
        </p:nvSpPr>
        <p:spPr>
          <a:xfrm>
            <a:off x="2329726" y="3372728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sp>
        <p:nvSpPr>
          <p:cNvPr id="25" name="Textbox_02">
            <a:extLst>
              <a:ext uri="{FF2B5EF4-FFF2-40B4-BE49-F238E27FC236}">
                <a16:creationId xmlns:a16="http://schemas.microsoft.com/office/drawing/2014/main" id="{DB5CE378-72F9-4758-BFB9-82C622B1DF43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68606" y="306169"/>
            <a:ext cx="91211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AUGUST NO FOUR IN A ROW PUZZLES</a:t>
            </a:r>
          </a:p>
        </p:txBody>
      </p:sp>
      <p:sp>
        <p:nvSpPr>
          <p:cNvPr id="26" name="Textbox_03">
            <a:extLst>
              <a:ext uri="{FF2B5EF4-FFF2-40B4-BE49-F238E27FC236}">
                <a16:creationId xmlns:a16="http://schemas.microsoft.com/office/drawing/2014/main" id="{0CABDD01-C3EF-98DA-4564-D9D78D04926F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0" y="828747"/>
            <a:ext cx="10058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the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pic>
        <p:nvPicPr>
          <p:cNvPr id="4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9902DE5-E9CE-89CB-3143-49188D804C5F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41262" y="7244844"/>
            <a:ext cx="1505327" cy="198326"/>
          </a:xfrm>
          <a:prstGeom prst="rect">
            <a:avLst/>
          </a:prstGeom>
        </p:spPr>
      </p:pic>
      <p:sp>
        <p:nvSpPr>
          <p:cNvPr id="5" name="Textbox_01">
            <a:extLst>
              <a:ext uri="{FF2B5EF4-FFF2-40B4-BE49-F238E27FC236}">
                <a16:creationId xmlns:a16="http://schemas.microsoft.com/office/drawing/2014/main" id="{9D41F320-AA70-6C8C-AB07-206AA0734B21}"/>
              </a:ext>
            </a:extLst>
          </p:cNvPr>
          <p:cNvSpPr txBox="1"/>
          <p:nvPr/>
        </p:nvSpPr>
        <p:spPr>
          <a:xfrm>
            <a:off x="2264008" y="7231230"/>
            <a:ext cx="5083463" cy="2350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927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sp>
        <p:nvSpPr>
          <p:cNvPr id="7" name="Textbox_02">
            <a:extLst>
              <a:ext uri="{FF2B5EF4-FFF2-40B4-BE49-F238E27FC236}">
                <a16:creationId xmlns:a16="http://schemas.microsoft.com/office/drawing/2014/main" id="{EB7F224D-8187-F34D-316E-E11D975A402E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02888" y="4164671"/>
            <a:ext cx="91211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AUGUST NO FOUR IN A ROW PUZZLES</a:t>
            </a:r>
          </a:p>
        </p:txBody>
      </p:sp>
      <p:sp>
        <p:nvSpPr>
          <p:cNvPr id="8" name="Textbox_03">
            <a:extLst>
              <a:ext uri="{FF2B5EF4-FFF2-40B4-BE49-F238E27FC236}">
                <a16:creationId xmlns:a16="http://schemas.microsoft.com/office/drawing/2014/main" id="{1300F5F4-EEEB-2BC8-F1E4-4D1DAF9D0EC7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-65718" y="4687249"/>
            <a:ext cx="10058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Fill in the empty cells of the grid with an X or O so that four consecutive identical symbols </a:t>
            </a:r>
            <a:b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Century Gothic" panose="020B0502020202020204" pitchFamily="34" charset="0"/>
              </a:rPr>
              <a:t>never appear in any row, column, or diagonal. </a:t>
            </a: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5BB06F1E-06D5-AD61-E24B-C9272F3CDDED}"/>
              </a:ext>
            </a:extLst>
          </p:cNvPr>
          <p:cNvSpPr/>
          <p:nvPr/>
        </p:nvSpPr>
        <p:spPr>
          <a:xfrm>
            <a:off x="2728720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B3279908-EA74-DCF4-826E-D32182775575}"/>
              </a:ext>
            </a:extLst>
          </p:cNvPr>
          <p:cNvSpPr/>
          <p:nvPr/>
        </p:nvSpPr>
        <p:spPr>
          <a:xfrm>
            <a:off x="2737338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7C5BE842-85CF-63E4-148D-CFC60A3C0816}"/>
              </a:ext>
            </a:extLst>
          </p:cNvPr>
          <p:cNvSpPr/>
          <p:nvPr/>
        </p:nvSpPr>
        <p:spPr>
          <a:xfrm>
            <a:off x="2774205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36F87006-EA16-2CDB-8157-06A5B42D421E}"/>
              </a:ext>
            </a:extLst>
          </p:cNvPr>
          <p:cNvSpPr/>
          <p:nvPr/>
        </p:nvSpPr>
        <p:spPr>
          <a:xfrm>
            <a:off x="2737338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9FC51EB2-D857-CD02-07DC-1DA86FA0DDC9}"/>
              </a:ext>
            </a:extLst>
          </p:cNvPr>
          <p:cNvSpPr/>
          <p:nvPr/>
        </p:nvSpPr>
        <p:spPr>
          <a:xfrm>
            <a:off x="2774205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E86FC4D4-34B2-D71D-9C02-046A5C45D9FC}"/>
              </a:ext>
            </a:extLst>
          </p:cNvPr>
          <p:cNvSpPr/>
          <p:nvPr/>
        </p:nvSpPr>
        <p:spPr>
          <a:xfrm>
            <a:off x="2737338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62CC4E77-FCE5-F067-D491-FD4602FF13FA}"/>
              </a:ext>
            </a:extLst>
          </p:cNvPr>
          <p:cNvSpPr/>
          <p:nvPr/>
        </p:nvSpPr>
        <p:spPr>
          <a:xfrm>
            <a:off x="2737338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F0106EBD-BCCF-7BD7-704E-DB54E809FC28}"/>
              </a:ext>
            </a:extLst>
          </p:cNvPr>
          <p:cNvSpPr/>
          <p:nvPr/>
        </p:nvSpPr>
        <p:spPr>
          <a:xfrm>
            <a:off x="2737338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73E9980A-F8AC-6656-74F4-60C47FC7487B}"/>
              </a:ext>
            </a:extLst>
          </p:cNvPr>
          <p:cNvSpPr/>
          <p:nvPr/>
        </p:nvSpPr>
        <p:spPr>
          <a:xfrm>
            <a:off x="2774205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AAB48024-9642-44C3-1FE6-B40CE7915EEF}"/>
              </a:ext>
            </a:extLst>
          </p:cNvPr>
          <p:cNvSpPr/>
          <p:nvPr/>
        </p:nvSpPr>
        <p:spPr>
          <a:xfrm>
            <a:off x="2737338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14046484-81CE-C7FE-AEA7-36FC1E695395}"/>
              </a:ext>
            </a:extLst>
          </p:cNvPr>
          <p:cNvSpPr/>
          <p:nvPr/>
        </p:nvSpPr>
        <p:spPr>
          <a:xfrm>
            <a:off x="2780347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2A815BE0-D149-CB29-6721-A24406074502}"/>
              </a:ext>
            </a:extLst>
          </p:cNvPr>
          <p:cNvSpPr/>
          <p:nvPr/>
        </p:nvSpPr>
        <p:spPr>
          <a:xfrm>
            <a:off x="2780347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80F13C5D-C409-3CA4-251C-C7FABB1C3F73}"/>
              </a:ext>
            </a:extLst>
          </p:cNvPr>
          <p:cNvSpPr/>
          <p:nvPr/>
        </p:nvSpPr>
        <p:spPr>
          <a:xfrm>
            <a:off x="2737338" y="301965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384F93D4-4F64-99FE-7593-8228479B5503}"/>
              </a:ext>
            </a:extLst>
          </p:cNvPr>
          <p:cNvSpPr/>
          <p:nvPr/>
        </p:nvSpPr>
        <p:spPr>
          <a:xfrm>
            <a:off x="2774205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C2988291-EA9C-73BE-BA72-0C8C7FFA52FC}"/>
              </a:ext>
            </a:extLst>
          </p:cNvPr>
          <p:cNvSpPr/>
          <p:nvPr/>
        </p:nvSpPr>
        <p:spPr>
          <a:xfrm>
            <a:off x="2909376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08B14073-AE23-71A7-AE93-027E4CA0ADEC}"/>
              </a:ext>
            </a:extLst>
          </p:cNvPr>
          <p:cNvSpPr/>
          <p:nvPr/>
        </p:nvSpPr>
        <p:spPr>
          <a:xfrm>
            <a:off x="2909376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32F8EA8C-E0B2-E819-082B-A79E0DCC2ADB}"/>
              </a:ext>
            </a:extLst>
          </p:cNvPr>
          <p:cNvSpPr/>
          <p:nvPr/>
        </p:nvSpPr>
        <p:spPr>
          <a:xfrm>
            <a:off x="2946242" y="202441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3540228A-73E6-4CD2-9E9B-76E184321CEA}"/>
              </a:ext>
            </a:extLst>
          </p:cNvPr>
          <p:cNvSpPr/>
          <p:nvPr/>
        </p:nvSpPr>
        <p:spPr>
          <a:xfrm>
            <a:off x="290937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1CA31550-3A97-B57F-ED58-4267D702034B}"/>
              </a:ext>
            </a:extLst>
          </p:cNvPr>
          <p:cNvSpPr/>
          <p:nvPr/>
        </p:nvSpPr>
        <p:spPr>
          <a:xfrm>
            <a:off x="2909376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1522D69A-D7E8-0F1F-D1F7-1356D826A924}"/>
              </a:ext>
            </a:extLst>
          </p:cNvPr>
          <p:cNvSpPr/>
          <p:nvPr/>
        </p:nvSpPr>
        <p:spPr>
          <a:xfrm>
            <a:off x="2946242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65D98C7B-C3EF-71B6-2C82-EB8C22E728FC}"/>
              </a:ext>
            </a:extLst>
          </p:cNvPr>
          <p:cNvSpPr/>
          <p:nvPr/>
        </p:nvSpPr>
        <p:spPr>
          <a:xfrm>
            <a:off x="2909376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19B7953B-D026-0BD0-01B0-52D8B2DF2885}"/>
              </a:ext>
            </a:extLst>
          </p:cNvPr>
          <p:cNvSpPr/>
          <p:nvPr/>
        </p:nvSpPr>
        <p:spPr>
          <a:xfrm>
            <a:off x="2909376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1831AB0B-8C9B-32A8-F3FE-D0EA8E39BEFD}"/>
              </a:ext>
            </a:extLst>
          </p:cNvPr>
          <p:cNvSpPr/>
          <p:nvPr/>
        </p:nvSpPr>
        <p:spPr>
          <a:xfrm>
            <a:off x="2946242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3E326ABC-2835-D63F-CFDC-C34D579CF6B5}"/>
              </a:ext>
            </a:extLst>
          </p:cNvPr>
          <p:cNvSpPr/>
          <p:nvPr/>
        </p:nvSpPr>
        <p:spPr>
          <a:xfrm>
            <a:off x="2909376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1CCD9C7C-66EA-483F-354E-6706C4BADE83}"/>
              </a:ext>
            </a:extLst>
          </p:cNvPr>
          <p:cNvSpPr/>
          <p:nvPr/>
        </p:nvSpPr>
        <p:spPr>
          <a:xfrm>
            <a:off x="2909376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D83BD6DF-5055-0D57-E8A7-E6911BB45F19}"/>
              </a:ext>
            </a:extLst>
          </p:cNvPr>
          <p:cNvSpPr/>
          <p:nvPr/>
        </p:nvSpPr>
        <p:spPr>
          <a:xfrm>
            <a:off x="2946242" y="305651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E784ACF0-4B2D-919A-4327-F561C1B38440}"/>
              </a:ext>
            </a:extLst>
          </p:cNvPr>
          <p:cNvSpPr/>
          <p:nvPr/>
        </p:nvSpPr>
        <p:spPr>
          <a:xfrm>
            <a:off x="308141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E2601E50-F220-FAFE-04C7-A9A4F177D2A0}"/>
              </a:ext>
            </a:extLst>
          </p:cNvPr>
          <p:cNvSpPr/>
          <p:nvPr/>
        </p:nvSpPr>
        <p:spPr>
          <a:xfrm>
            <a:off x="3118279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66D143C4-2F7E-4D37-B77D-948C46A4BDF0}"/>
              </a:ext>
            </a:extLst>
          </p:cNvPr>
          <p:cNvSpPr/>
          <p:nvPr/>
        </p:nvSpPr>
        <p:spPr>
          <a:xfrm>
            <a:off x="3081413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41A21940-3C57-5EE0-6CC8-227208671BB5}"/>
              </a:ext>
            </a:extLst>
          </p:cNvPr>
          <p:cNvSpPr/>
          <p:nvPr/>
        </p:nvSpPr>
        <p:spPr>
          <a:xfrm>
            <a:off x="3081413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5C1D91A9-10D4-68C4-060C-0DA024CF0FD9}"/>
              </a:ext>
            </a:extLst>
          </p:cNvPr>
          <p:cNvSpPr/>
          <p:nvPr/>
        </p:nvSpPr>
        <p:spPr>
          <a:xfrm>
            <a:off x="3124422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99413457-8347-38A2-282E-7821FBC1A17E}"/>
              </a:ext>
            </a:extLst>
          </p:cNvPr>
          <p:cNvSpPr/>
          <p:nvPr/>
        </p:nvSpPr>
        <p:spPr>
          <a:xfrm>
            <a:off x="3124422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948ED594-3C5B-5FE7-3A1C-6835E6719474}"/>
              </a:ext>
            </a:extLst>
          </p:cNvPr>
          <p:cNvSpPr/>
          <p:nvPr/>
        </p:nvSpPr>
        <p:spPr>
          <a:xfrm>
            <a:off x="3081413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A5C4C0C8-467D-A915-0050-E6B9613067A8}"/>
              </a:ext>
            </a:extLst>
          </p:cNvPr>
          <p:cNvSpPr/>
          <p:nvPr/>
        </p:nvSpPr>
        <p:spPr>
          <a:xfrm>
            <a:off x="3124422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0F8DE9B7-A6C6-3CEA-017A-D8D9319DB914}"/>
              </a:ext>
            </a:extLst>
          </p:cNvPr>
          <p:cNvSpPr/>
          <p:nvPr/>
        </p:nvSpPr>
        <p:spPr>
          <a:xfrm>
            <a:off x="3124422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A1909A24-282A-1908-B27D-C041EB6BAFD8}"/>
              </a:ext>
            </a:extLst>
          </p:cNvPr>
          <p:cNvSpPr/>
          <p:nvPr/>
        </p:nvSpPr>
        <p:spPr>
          <a:xfrm>
            <a:off x="3081413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" name="Freeform: Shape 62">
            <a:extLst>
              <a:ext uri="{FF2B5EF4-FFF2-40B4-BE49-F238E27FC236}">
                <a16:creationId xmlns:a16="http://schemas.microsoft.com/office/drawing/2014/main" id="{22881480-0940-4626-23A3-52BA32BFB01F}"/>
              </a:ext>
            </a:extLst>
          </p:cNvPr>
          <p:cNvSpPr/>
          <p:nvPr/>
        </p:nvSpPr>
        <p:spPr>
          <a:xfrm>
            <a:off x="3118279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4" name="Freeform: Shape 63">
            <a:extLst>
              <a:ext uri="{FF2B5EF4-FFF2-40B4-BE49-F238E27FC236}">
                <a16:creationId xmlns:a16="http://schemas.microsoft.com/office/drawing/2014/main" id="{1736D229-F6ED-4208-5CC7-B88E5FCC031F}"/>
              </a:ext>
            </a:extLst>
          </p:cNvPr>
          <p:cNvSpPr/>
          <p:nvPr/>
        </p:nvSpPr>
        <p:spPr>
          <a:xfrm>
            <a:off x="3253450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5" name="Freeform: Shape 64">
            <a:extLst>
              <a:ext uri="{FF2B5EF4-FFF2-40B4-BE49-F238E27FC236}">
                <a16:creationId xmlns:a16="http://schemas.microsoft.com/office/drawing/2014/main" id="{DF8711DE-1317-1CFB-5D54-4BF3BF088C1E}"/>
              </a:ext>
            </a:extLst>
          </p:cNvPr>
          <p:cNvSpPr/>
          <p:nvPr/>
        </p:nvSpPr>
        <p:spPr>
          <a:xfrm>
            <a:off x="3290316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6" name="Freeform: Shape 65">
            <a:extLst>
              <a:ext uri="{FF2B5EF4-FFF2-40B4-BE49-F238E27FC236}">
                <a16:creationId xmlns:a16="http://schemas.microsoft.com/office/drawing/2014/main" id="{539B249B-9576-9E3D-8B75-4E11B579AE0A}"/>
              </a:ext>
            </a:extLst>
          </p:cNvPr>
          <p:cNvSpPr/>
          <p:nvPr/>
        </p:nvSpPr>
        <p:spPr>
          <a:xfrm>
            <a:off x="3253450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7" name="Freeform: Shape 66">
            <a:extLst>
              <a:ext uri="{FF2B5EF4-FFF2-40B4-BE49-F238E27FC236}">
                <a16:creationId xmlns:a16="http://schemas.microsoft.com/office/drawing/2014/main" id="{D8CE0E75-AD8F-5963-70A1-0DD906A688A5}"/>
              </a:ext>
            </a:extLst>
          </p:cNvPr>
          <p:cNvSpPr/>
          <p:nvPr/>
        </p:nvSpPr>
        <p:spPr>
          <a:xfrm>
            <a:off x="3290316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8" name="Freeform: Shape 67">
            <a:extLst>
              <a:ext uri="{FF2B5EF4-FFF2-40B4-BE49-F238E27FC236}">
                <a16:creationId xmlns:a16="http://schemas.microsoft.com/office/drawing/2014/main" id="{DE1D9023-E8F7-BF82-3D93-8C4CDDABFC1E}"/>
              </a:ext>
            </a:extLst>
          </p:cNvPr>
          <p:cNvSpPr/>
          <p:nvPr/>
        </p:nvSpPr>
        <p:spPr>
          <a:xfrm>
            <a:off x="3253450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9" name="Freeform: Shape 68">
            <a:extLst>
              <a:ext uri="{FF2B5EF4-FFF2-40B4-BE49-F238E27FC236}">
                <a16:creationId xmlns:a16="http://schemas.microsoft.com/office/drawing/2014/main" id="{43AF426D-3D14-0CDB-5991-D0FD9A4BDF99}"/>
              </a:ext>
            </a:extLst>
          </p:cNvPr>
          <p:cNvSpPr/>
          <p:nvPr/>
        </p:nvSpPr>
        <p:spPr>
          <a:xfrm>
            <a:off x="3296459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0" name="Freeform: Shape 69">
            <a:extLst>
              <a:ext uri="{FF2B5EF4-FFF2-40B4-BE49-F238E27FC236}">
                <a16:creationId xmlns:a16="http://schemas.microsoft.com/office/drawing/2014/main" id="{2D2878DA-DCF0-B41B-C46F-F433975CB113}"/>
              </a:ext>
            </a:extLst>
          </p:cNvPr>
          <p:cNvSpPr/>
          <p:nvPr/>
        </p:nvSpPr>
        <p:spPr>
          <a:xfrm>
            <a:off x="3296459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5CCC27E3-CA9A-63DC-AF40-F8EA86A5D2F9}"/>
              </a:ext>
            </a:extLst>
          </p:cNvPr>
          <p:cNvSpPr/>
          <p:nvPr/>
        </p:nvSpPr>
        <p:spPr>
          <a:xfrm>
            <a:off x="3253450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2" name="Freeform: Shape 71">
            <a:extLst>
              <a:ext uri="{FF2B5EF4-FFF2-40B4-BE49-F238E27FC236}">
                <a16:creationId xmlns:a16="http://schemas.microsoft.com/office/drawing/2014/main" id="{75216011-51E8-B944-B20B-85F662FC44CF}"/>
              </a:ext>
            </a:extLst>
          </p:cNvPr>
          <p:cNvSpPr/>
          <p:nvPr/>
        </p:nvSpPr>
        <p:spPr>
          <a:xfrm>
            <a:off x="3296459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6B9AA4AF-D2CE-1754-CC0C-578CA6DB1A03}"/>
              </a:ext>
            </a:extLst>
          </p:cNvPr>
          <p:cNvSpPr/>
          <p:nvPr/>
        </p:nvSpPr>
        <p:spPr>
          <a:xfrm>
            <a:off x="3296459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AE201426-7B55-E4F2-414F-07EABC9F4E50}"/>
              </a:ext>
            </a:extLst>
          </p:cNvPr>
          <p:cNvSpPr/>
          <p:nvPr/>
        </p:nvSpPr>
        <p:spPr>
          <a:xfrm>
            <a:off x="3253450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B15AF541-E1C8-10B6-2890-9842B0F119C5}"/>
              </a:ext>
            </a:extLst>
          </p:cNvPr>
          <p:cNvSpPr/>
          <p:nvPr/>
        </p:nvSpPr>
        <p:spPr>
          <a:xfrm>
            <a:off x="3425487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4D473D0F-C841-D76C-A1F1-46F73F937469}"/>
              </a:ext>
            </a:extLst>
          </p:cNvPr>
          <p:cNvSpPr/>
          <p:nvPr/>
        </p:nvSpPr>
        <p:spPr>
          <a:xfrm>
            <a:off x="3462353" y="1508370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AB76F5CB-E0A2-8E44-64C5-0F5653CE9F12}"/>
              </a:ext>
            </a:extLst>
          </p:cNvPr>
          <p:cNvSpPr/>
          <p:nvPr/>
        </p:nvSpPr>
        <p:spPr>
          <a:xfrm>
            <a:off x="3425487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8" name="Freeform: Shape 77">
            <a:extLst>
              <a:ext uri="{FF2B5EF4-FFF2-40B4-BE49-F238E27FC236}">
                <a16:creationId xmlns:a16="http://schemas.microsoft.com/office/drawing/2014/main" id="{5AA9A706-E56D-734A-3CEE-41EAEE9849F3}"/>
              </a:ext>
            </a:extLst>
          </p:cNvPr>
          <p:cNvSpPr/>
          <p:nvPr/>
        </p:nvSpPr>
        <p:spPr>
          <a:xfrm>
            <a:off x="3425487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79" name="Freeform: Shape 78">
            <a:extLst>
              <a:ext uri="{FF2B5EF4-FFF2-40B4-BE49-F238E27FC236}">
                <a16:creationId xmlns:a16="http://schemas.microsoft.com/office/drawing/2014/main" id="{72A96429-0B37-5A13-87B3-1DE687A52AE4}"/>
              </a:ext>
            </a:extLst>
          </p:cNvPr>
          <p:cNvSpPr/>
          <p:nvPr/>
        </p:nvSpPr>
        <p:spPr>
          <a:xfrm>
            <a:off x="3425487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0" name="Freeform: Shape 79">
            <a:extLst>
              <a:ext uri="{FF2B5EF4-FFF2-40B4-BE49-F238E27FC236}">
                <a16:creationId xmlns:a16="http://schemas.microsoft.com/office/drawing/2014/main" id="{4C86C53E-08A1-BA1D-1EA2-6E6F5DE83510}"/>
              </a:ext>
            </a:extLst>
          </p:cNvPr>
          <p:cNvSpPr/>
          <p:nvPr/>
        </p:nvSpPr>
        <p:spPr>
          <a:xfrm>
            <a:off x="3425487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A54D6A5F-C4AA-A913-60CB-1F0B7FAFB916}"/>
              </a:ext>
            </a:extLst>
          </p:cNvPr>
          <p:cNvSpPr/>
          <p:nvPr/>
        </p:nvSpPr>
        <p:spPr>
          <a:xfrm>
            <a:off x="3462353" y="2712481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2" name="Freeform: Shape 81">
            <a:extLst>
              <a:ext uri="{FF2B5EF4-FFF2-40B4-BE49-F238E27FC236}">
                <a16:creationId xmlns:a16="http://schemas.microsoft.com/office/drawing/2014/main" id="{33450ABA-91D3-F1AB-1F39-9224E0AAF1D6}"/>
              </a:ext>
            </a:extLst>
          </p:cNvPr>
          <p:cNvSpPr/>
          <p:nvPr/>
        </p:nvSpPr>
        <p:spPr>
          <a:xfrm>
            <a:off x="359752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3" name="Freeform: Shape 82">
            <a:extLst>
              <a:ext uri="{FF2B5EF4-FFF2-40B4-BE49-F238E27FC236}">
                <a16:creationId xmlns:a16="http://schemas.microsoft.com/office/drawing/2014/main" id="{27D7B4AE-4920-DD2E-ECFB-C54EFC0531B9}"/>
              </a:ext>
            </a:extLst>
          </p:cNvPr>
          <p:cNvSpPr/>
          <p:nvPr/>
        </p:nvSpPr>
        <p:spPr>
          <a:xfrm>
            <a:off x="3597523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4" name="Freeform: Shape 83">
            <a:extLst>
              <a:ext uri="{FF2B5EF4-FFF2-40B4-BE49-F238E27FC236}">
                <a16:creationId xmlns:a16="http://schemas.microsoft.com/office/drawing/2014/main" id="{767502A3-FDF6-DBA1-0E9D-A280A9F8E725}"/>
              </a:ext>
            </a:extLst>
          </p:cNvPr>
          <p:cNvSpPr/>
          <p:nvPr/>
        </p:nvSpPr>
        <p:spPr>
          <a:xfrm>
            <a:off x="3640533" y="185854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5A083AC2-BA05-E0DC-5E55-AE10B606EB25}"/>
              </a:ext>
            </a:extLst>
          </p:cNvPr>
          <p:cNvSpPr/>
          <p:nvPr/>
        </p:nvSpPr>
        <p:spPr>
          <a:xfrm>
            <a:off x="3640533" y="185854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1504C0F3-725B-FE6C-84E1-2BA1D275EEDC}"/>
              </a:ext>
            </a:extLst>
          </p:cNvPr>
          <p:cNvSpPr/>
          <p:nvPr/>
        </p:nvSpPr>
        <p:spPr>
          <a:xfrm>
            <a:off x="3597523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0A5F0F39-DF70-35F4-DF55-81C429A01607}"/>
              </a:ext>
            </a:extLst>
          </p:cNvPr>
          <p:cNvSpPr/>
          <p:nvPr/>
        </p:nvSpPr>
        <p:spPr>
          <a:xfrm>
            <a:off x="3597523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Freeform: Shape 87">
            <a:extLst>
              <a:ext uri="{FF2B5EF4-FFF2-40B4-BE49-F238E27FC236}">
                <a16:creationId xmlns:a16="http://schemas.microsoft.com/office/drawing/2014/main" id="{30987110-08BF-A1E0-90BC-D911F96F75E6}"/>
              </a:ext>
            </a:extLst>
          </p:cNvPr>
          <p:cNvSpPr/>
          <p:nvPr/>
        </p:nvSpPr>
        <p:spPr>
          <a:xfrm>
            <a:off x="3634391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A8DA8A48-807D-AB1A-50D8-54824F82124E}"/>
              </a:ext>
            </a:extLst>
          </p:cNvPr>
          <p:cNvSpPr/>
          <p:nvPr/>
        </p:nvSpPr>
        <p:spPr>
          <a:xfrm>
            <a:off x="3597523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69B44A14-CC12-E35D-C5A0-13246DF03AC0}"/>
              </a:ext>
            </a:extLst>
          </p:cNvPr>
          <p:cNvSpPr/>
          <p:nvPr/>
        </p:nvSpPr>
        <p:spPr>
          <a:xfrm>
            <a:off x="3769560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8AFEE862-2417-FC45-5405-3D53095238F8}"/>
              </a:ext>
            </a:extLst>
          </p:cNvPr>
          <p:cNvSpPr/>
          <p:nvPr/>
        </p:nvSpPr>
        <p:spPr>
          <a:xfrm>
            <a:off x="3806428" y="1852401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2" name="Freeform: Shape 91">
            <a:extLst>
              <a:ext uri="{FF2B5EF4-FFF2-40B4-BE49-F238E27FC236}">
                <a16:creationId xmlns:a16="http://schemas.microsoft.com/office/drawing/2014/main" id="{5580312A-933D-38D4-3EE9-29D3AC98BF0B}"/>
              </a:ext>
            </a:extLst>
          </p:cNvPr>
          <p:cNvSpPr/>
          <p:nvPr/>
        </p:nvSpPr>
        <p:spPr>
          <a:xfrm>
            <a:off x="3769560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989CFDD8-63F7-927A-7B23-6E5E5CAA3E61}"/>
              </a:ext>
            </a:extLst>
          </p:cNvPr>
          <p:cNvSpPr/>
          <p:nvPr/>
        </p:nvSpPr>
        <p:spPr>
          <a:xfrm>
            <a:off x="3769560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4" name="Freeform: Shape 93">
            <a:extLst>
              <a:ext uri="{FF2B5EF4-FFF2-40B4-BE49-F238E27FC236}">
                <a16:creationId xmlns:a16="http://schemas.microsoft.com/office/drawing/2014/main" id="{DC7903BA-B482-A563-718F-4E60FFCCC367}"/>
              </a:ext>
            </a:extLst>
          </p:cNvPr>
          <p:cNvSpPr/>
          <p:nvPr/>
        </p:nvSpPr>
        <p:spPr>
          <a:xfrm>
            <a:off x="3806428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81C2ADAC-3541-4048-A613-5627F6B90838}"/>
              </a:ext>
            </a:extLst>
          </p:cNvPr>
          <p:cNvSpPr/>
          <p:nvPr/>
        </p:nvSpPr>
        <p:spPr>
          <a:xfrm>
            <a:off x="3769560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70BE200D-22E3-157D-EB8C-9693F817A1F5}"/>
              </a:ext>
            </a:extLst>
          </p:cNvPr>
          <p:cNvSpPr/>
          <p:nvPr/>
        </p:nvSpPr>
        <p:spPr>
          <a:xfrm>
            <a:off x="3806428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57961E31-C9A3-53AB-46F0-1163CE7F5E21}"/>
              </a:ext>
            </a:extLst>
          </p:cNvPr>
          <p:cNvSpPr/>
          <p:nvPr/>
        </p:nvSpPr>
        <p:spPr>
          <a:xfrm>
            <a:off x="3769560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4D9130FB-6701-90EF-26E6-FA27A541D81C}"/>
              </a:ext>
            </a:extLst>
          </p:cNvPr>
          <p:cNvSpPr/>
          <p:nvPr/>
        </p:nvSpPr>
        <p:spPr>
          <a:xfrm>
            <a:off x="3806428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A09625DA-C82C-47B9-52FB-016D6CB6004F}"/>
              </a:ext>
            </a:extLst>
          </p:cNvPr>
          <p:cNvSpPr/>
          <p:nvPr/>
        </p:nvSpPr>
        <p:spPr>
          <a:xfrm>
            <a:off x="3769560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0" name="Freeform: Shape 99">
            <a:extLst>
              <a:ext uri="{FF2B5EF4-FFF2-40B4-BE49-F238E27FC236}">
                <a16:creationId xmlns:a16="http://schemas.microsoft.com/office/drawing/2014/main" id="{37F84EA5-A06F-0402-7C5A-8BD89EB8B7E8}"/>
              </a:ext>
            </a:extLst>
          </p:cNvPr>
          <p:cNvSpPr/>
          <p:nvPr/>
        </p:nvSpPr>
        <p:spPr>
          <a:xfrm>
            <a:off x="3769560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508AAE8C-6A7C-9F2A-C18E-A3EFC7E4DC66}"/>
              </a:ext>
            </a:extLst>
          </p:cNvPr>
          <p:cNvSpPr/>
          <p:nvPr/>
        </p:nvSpPr>
        <p:spPr>
          <a:xfrm>
            <a:off x="3812570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2" name="Freeform: Shape 101">
            <a:extLst>
              <a:ext uri="{FF2B5EF4-FFF2-40B4-BE49-F238E27FC236}">
                <a16:creationId xmlns:a16="http://schemas.microsoft.com/office/drawing/2014/main" id="{CA80FEC8-88F3-48D6-5EC6-5360A5517723}"/>
              </a:ext>
            </a:extLst>
          </p:cNvPr>
          <p:cNvSpPr/>
          <p:nvPr/>
        </p:nvSpPr>
        <p:spPr>
          <a:xfrm>
            <a:off x="3812570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3" name="Freeform: Shape 102">
            <a:extLst>
              <a:ext uri="{FF2B5EF4-FFF2-40B4-BE49-F238E27FC236}">
                <a16:creationId xmlns:a16="http://schemas.microsoft.com/office/drawing/2014/main" id="{6D75CF8C-6844-46EB-6864-7C177EDBCB15}"/>
              </a:ext>
            </a:extLst>
          </p:cNvPr>
          <p:cNvSpPr/>
          <p:nvPr/>
        </p:nvSpPr>
        <p:spPr>
          <a:xfrm>
            <a:off x="3769560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4" name="Freeform: Shape 103">
            <a:extLst>
              <a:ext uri="{FF2B5EF4-FFF2-40B4-BE49-F238E27FC236}">
                <a16:creationId xmlns:a16="http://schemas.microsoft.com/office/drawing/2014/main" id="{62F2EE3E-7E16-51EE-F599-15E8E74744D9}"/>
              </a:ext>
            </a:extLst>
          </p:cNvPr>
          <p:cNvSpPr/>
          <p:nvPr/>
        </p:nvSpPr>
        <p:spPr>
          <a:xfrm>
            <a:off x="3812570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5" name="Freeform: Shape 104">
            <a:extLst>
              <a:ext uri="{FF2B5EF4-FFF2-40B4-BE49-F238E27FC236}">
                <a16:creationId xmlns:a16="http://schemas.microsoft.com/office/drawing/2014/main" id="{ACBB22F3-FB2D-138A-CBBF-79C5AA5A6FCA}"/>
              </a:ext>
            </a:extLst>
          </p:cNvPr>
          <p:cNvSpPr/>
          <p:nvPr/>
        </p:nvSpPr>
        <p:spPr>
          <a:xfrm>
            <a:off x="3812570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6" name="Freeform: Shape 105">
            <a:extLst>
              <a:ext uri="{FF2B5EF4-FFF2-40B4-BE49-F238E27FC236}">
                <a16:creationId xmlns:a16="http://schemas.microsoft.com/office/drawing/2014/main" id="{A037AE8A-7A14-EB16-6452-FC35D95925A6}"/>
              </a:ext>
            </a:extLst>
          </p:cNvPr>
          <p:cNvSpPr/>
          <p:nvPr/>
        </p:nvSpPr>
        <p:spPr>
          <a:xfrm>
            <a:off x="3941597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7" name="Freeform: Shape 106">
            <a:extLst>
              <a:ext uri="{FF2B5EF4-FFF2-40B4-BE49-F238E27FC236}">
                <a16:creationId xmlns:a16="http://schemas.microsoft.com/office/drawing/2014/main" id="{9592E139-D764-A2A5-2D73-F10D8A506E3A}"/>
              </a:ext>
            </a:extLst>
          </p:cNvPr>
          <p:cNvSpPr/>
          <p:nvPr/>
        </p:nvSpPr>
        <p:spPr>
          <a:xfrm>
            <a:off x="3984607" y="203055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8" name="Freeform: Shape 107">
            <a:extLst>
              <a:ext uri="{FF2B5EF4-FFF2-40B4-BE49-F238E27FC236}">
                <a16:creationId xmlns:a16="http://schemas.microsoft.com/office/drawing/2014/main" id="{B01FA949-79C4-B84B-2575-ADABEF0AD5F8}"/>
              </a:ext>
            </a:extLst>
          </p:cNvPr>
          <p:cNvSpPr/>
          <p:nvPr/>
        </p:nvSpPr>
        <p:spPr>
          <a:xfrm>
            <a:off x="3984607" y="203055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09" name="Freeform: Shape 108">
            <a:extLst>
              <a:ext uri="{FF2B5EF4-FFF2-40B4-BE49-F238E27FC236}">
                <a16:creationId xmlns:a16="http://schemas.microsoft.com/office/drawing/2014/main" id="{0B877BAD-530C-F35B-2BAA-4933BBBB49E8}"/>
              </a:ext>
            </a:extLst>
          </p:cNvPr>
          <p:cNvSpPr/>
          <p:nvPr/>
        </p:nvSpPr>
        <p:spPr>
          <a:xfrm>
            <a:off x="3941597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0" name="Freeform: Shape 109">
            <a:extLst>
              <a:ext uri="{FF2B5EF4-FFF2-40B4-BE49-F238E27FC236}">
                <a16:creationId xmlns:a16="http://schemas.microsoft.com/office/drawing/2014/main" id="{43B3272A-8F0D-9A54-ED21-81345D763E8E}"/>
              </a:ext>
            </a:extLst>
          </p:cNvPr>
          <p:cNvSpPr/>
          <p:nvPr/>
        </p:nvSpPr>
        <p:spPr>
          <a:xfrm>
            <a:off x="3941597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1" name="Freeform: Shape 110">
            <a:extLst>
              <a:ext uri="{FF2B5EF4-FFF2-40B4-BE49-F238E27FC236}">
                <a16:creationId xmlns:a16="http://schemas.microsoft.com/office/drawing/2014/main" id="{94CFBBCF-44BA-E7DF-7BE5-10929ACD1ACB}"/>
              </a:ext>
            </a:extLst>
          </p:cNvPr>
          <p:cNvSpPr/>
          <p:nvPr/>
        </p:nvSpPr>
        <p:spPr>
          <a:xfrm>
            <a:off x="3984607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2" name="Freeform: Shape 111">
            <a:extLst>
              <a:ext uri="{FF2B5EF4-FFF2-40B4-BE49-F238E27FC236}">
                <a16:creationId xmlns:a16="http://schemas.microsoft.com/office/drawing/2014/main" id="{69C575CD-D5F2-67C0-10BA-CFE9DA5AA7A9}"/>
              </a:ext>
            </a:extLst>
          </p:cNvPr>
          <p:cNvSpPr/>
          <p:nvPr/>
        </p:nvSpPr>
        <p:spPr>
          <a:xfrm>
            <a:off x="3984607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3" name="Freeform: Shape 112">
            <a:extLst>
              <a:ext uri="{FF2B5EF4-FFF2-40B4-BE49-F238E27FC236}">
                <a16:creationId xmlns:a16="http://schemas.microsoft.com/office/drawing/2014/main" id="{2A2CE0E6-45ED-DE9A-D135-656AA10F9189}"/>
              </a:ext>
            </a:extLst>
          </p:cNvPr>
          <p:cNvSpPr/>
          <p:nvPr/>
        </p:nvSpPr>
        <p:spPr>
          <a:xfrm>
            <a:off x="3941597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4" name="Freeform: Shape 113">
            <a:extLst>
              <a:ext uri="{FF2B5EF4-FFF2-40B4-BE49-F238E27FC236}">
                <a16:creationId xmlns:a16="http://schemas.microsoft.com/office/drawing/2014/main" id="{6BF115FB-00F7-07C8-217D-4EDA1820C44D}"/>
              </a:ext>
            </a:extLst>
          </p:cNvPr>
          <p:cNvSpPr/>
          <p:nvPr/>
        </p:nvSpPr>
        <p:spPr>
          <a:xfrm>
            <a:off x="3941597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49EE6426-B470-EB10-CEC0-7F720E640F25}"/>
              </a:ext>
            </a:extLst>
          </p:cNvPr>
          <p:cNvSpPr/>
          <p:nvPr/>
        </p:nvSpPr>
        <p:spPr>
          <a:xfrm>
            <a:off x="3984607" y="2718622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Freeform: Shape 115">
            <a:extLst>
              <a:ext uri="{FF2B5EF4-FFF2-40B4-BE49-F238E27FC236}">
                <a16:creationId xmlns:a16="http://schemas.microsoft.com/office/drawing/2014/main" id="{019063FB-F5DB-2448-42FC-34EA822B4590}"/>
              </a:ext>
            </a:extLst>
          </p:cNvPr>
          <p:cNvSpPr/>
          <p:nvPr/>
        </p:nvSpPr>
        <p:spPr>
          <a:xfrm>
            <a:off x="3984607" y="2718622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60A69244-1A33-F829-DE4C-CABE9A34DC0E}"/>
              </a:ext>
            </a:extLst>
          </p:cNvPr>
          <p:cNvSpPr/>
          <p:nvPr/>
        </p:nvSpPr>
        <p:spPr>
          <a:xfrm>
            <a:off x="3941597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8" name="Freeform: Shape 117">
            <a:extLst>
              <a:ext uri="{FF2B5EF4-FFF2-40B4-BE49-F238E27FC236}">
                <a16:creationId xmlns:a16="http://schemas.microsoft.com/office/drawing/2014/main" id="{0F54BA0F-B137-76C9-E0C0-53185BCE2C39}"/>
              </a:ext>
            </a:extLst>
          </p:cNvPr>
          <p:cNvSpPr/>
          <p:nvPr/>
        </p:nvSpPr>
        <p:spPr>
          <a:xfrm>
            <a:off x="3984607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9" name="Freeform: Shape 118">
            <a:extLst>
              <a:ext uri="{FF2B5EF4-FFF2-40B4-BE49-F238E27FC236}">
                <a16:creationId xmlns:a16="http://schemas.microsoft.com/office/drawing/2014/main" id="{5474EE52-140F-EC13-E441-D57BFFE7B70C}"/>
              </a:ext>
            </a:extLst>
          </p:cNvPr>
          <p:cNvSpPr/>
          <p:nvPr/>
        </p:nvSpPr>
        <p:spPr>
          <a:xfrm>
            <a:off x="3984607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Freeform: Shape 119">
            <a:extLst>
              <a:ext uri="{FF2B5EF4-FFF2-40B4-BE49-F238E27FC236}">
                <a16:creationId xmlns:a16="http://schemas.microsoft.com/office/drawing/2014/main" id="{E78C6E40-2A6C-4A3C-3916-E899D38A4015}"/>
              </a:ext>
            </a:extLst>
          </p:cNvPr>
          <p:cNvSpPr/>
          <p:nvPr/>
        </p:nvSpPr>
        <p:spPr>
          <a:xfrm>
            <a:off x="3941597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1" name="Freeform: Shape 120">
            <a:extLst>
              <a:ext uri="{FF2B5EF4-FFF2-40B4-BE49-F238E27FC236}">
                <a16:creationId xmlns:a16="http://schemas.microsoft.com/office/drawing/2014/main" id="{1DF3F453-DF9A-19B3-1141-1838E79E44A8}"/>
              </a:ext>
            </a:extLst>
          </p:cNvPr>
          <p:cNvSpPr/>
          <p:nvPr/>
        </p:nvSpPr>
        <p:spPr>
          <a:xfrm>
            <a:off x="3984607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2" name="Freeform: Shape 121">
            <a:extLst>
              <a:ext uri="{FF2B5EF4-FFF2-40B4-BE49-F238E27FC236}">
                <a16:creationId xmlns:a16="http://schemas.microsoft.com/office/drawing/2014/main" id="{D7ABB427-5503-C7E0-57A4-A269D881F3F5}"/>
              </a:ext>
            </a:extLst>
          </p:cNvPr>
          <p:cNvSpPr/>
          <p:nvPr/>
        </p:nvSpPr>
        <p:spPr>
          <a:xfrm>
            <a:off x="3984607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4" name="Freeform: Shape 123">
            <a:extLst>
              <a:ext uri="{FF2B5EF4-FFF2-40B4-BE49-F238E27FC236}">
                <a16:creationId xmlns:a16="http://schemas.microsoft.com/office/drawing/2014/main" id="{93CC883F-2398-C220-EC53-CFE9FB9A328F}"/>
              </a:ext>
            </a:extLst>
          </p:cNvPr>
          <p:cNvSpPr/>
          <p:nvPr/>
        </p:nvSpPr>
        <p:spPr>
          <a:xfrm>
            <a:off x="4279474" y="1462890"/>
            <a:ext cx="1393545" cy="1737394"/>
          </a:xfrm>
          <a:custGeom>
            <a:avLst/>
            <a:gdLst>
              <a:gd name="connsiteX0" fmla="*/ 0 w 1393545"/>
              <a:gd name="connsiteY0" fmla="*/ 0 h 1737394"/>
              <a:gd name="connsiteX1" fmla="*/ 1393546 w 1393545"/>
              <a:gd name="connsiteY1" fmla="*/ 0 h 1737394"/>
              <a:gd name="connsiteX2" fmla="*/ 1393546 w 1393545"/>
              <a:gd name="connsiteY2" fmla="*/ 1737394 h 1737394"/>
              <a:gd name="connsiteX3" fmla="*/ 0 w 1393545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45" h="1737394">
                <a:moveTo>
                  <a:pt x="0" y="0"/>
                </a:moveTo>
                <a:lnTo>
                  <a:pt x="1393546" y="0"/>
                </a:lnTo>
                <a:lnTo>
                  <a:pt x="1393546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5" name="Freeform: Shape 124">
            <a:extLst>
              <a:ext uri="{FF2B5EF4-FFF2-40B4-BE49-F238E27FC236}">
                <a16:creationId xmlns:a16="http://schemas.microsoft.com/office/drawing/2014/main" id="{379FBD37-35DF-48BA-9215-7615D8A0CC36}"/>
              </a:ext>
            </a:extLst>
          </p:cNvPr>
          <p:cNvSpPr/>
          <p:nvPr/>
        </p:nvSpPr>
        <p:spPr>
          <a:xfrm>
            <a:off x="4288092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9 w 172038"/>
              <a:gd name="connsiteY1" fmla="*/ 10 h 172016"/>
              <a:gd name="connsiteX2" fmla="*/ 172049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6" name="Freeform: Shape 125">
            <a:extLst>
              <a:ext uri="{FF2B5EF4-FFF2-40B4-BE49-F238E27FC236}">
                <a16:creationId xmlns:a16="http://schemas.microsoft.com/office/drawing/2014/main" id="{02DAADFD-7AA6-B407-14CA-BDA8EF9A3040}"/>
              </a:ext>
            </a:extLst>
          </p:cNvPr>
          <p:cNvSpPr/>
          <p:nvPr/>
        </p:nvSpPr>
        <p:spPr>
          <a:xfrm>
            <a:off x="4331102" y="1514511"/>
            <a:ext cx="86019" cy="86008"/>
          </a:xfrm>
          <a:custGeom>
            <a:avLst/>
            <a:gdLst>
              <a:gd name="connsiteX0" fmla="*/ 10 w 86019"/>
              <a:gd name="connsiteY0" fmla="*/ 10 h 86008"/>
              <a:gd name="connsiteX1" fmla="*/ 86030 w 86019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7" name="Freeform: Shape 126">
            <a:extLst>
              <a:ext uri="{FF2B5EF4-FFF2-40B4-BE49-F238E27FC236}">
                <a16:creationId xmlns:a16="http://schemas.microsoft.com/office/drawing/2014/main" id="{536176FF-EC45-D518-FF15-6E3DB741D239}"/>
              </a:ext>
            </a:extLst>
          </p:cNvPr>
          <p:cNvSpPr/>
          <p:nvPr/>
        </p:nvSpPr>
        <p:spPr>
          <a:xfrm>
            <a:off x="4331102" y="1514511"/>
            <a:ext cx="86019" cy="86008"/>
          </a:xfrm>
          <a:custGeom>
            <a:avLst/>
            <a:gdLst>
              <a:gd name="connsiteX0" fmla="*/ 10 w 86019"/>
              <a:gd name="connsiteY0" fmla="*/ 86018 h 86008"/>
              <a:gd name="connsiteX1" fmla="*/ 86030 w 86019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8" name="Freeform: Shape 127">
            <a:extLst>
              <a:ext uri="{FF2B5EF4-FFF2-40B4-BE49-F238E27FC236}">
                <a16:creationId xmlns:a16="http://schemas.microsoft.com/office/drawing/2014/main" id="{935F48CB-20F1-269D-AFAB-42E32B3DCFFE}"/>
              </a:ext>
            </a:extLst>
          </p:cNvPr>
          <p:cNvSpPr/>
          <p:nvPr/>
        </p:nvSpPr>
        <p:spPr>
          <a:xfrm>
            <a:off x="4288092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9" name="Freeform: Shape 128">
            <a:extLst>
              <a:ext uri="{FF2B5EF4-FFF2-40B4-BE49-F238E27FC236}">
                <a16:creationId xmlns:a16="http://schemas.microsoft.com/office/drawing/2014/main" id="{B9039B39-F563-CE21-38CC-D7DE6BDFBBD3}"/>
              </a:ext>
            </a:extLst>
          </p:cNvPr>
          <p:cNvSpPr/>
          <p:nvPr/>
        </p:nvSpPr>
        <p:spPr>
          <a:xfrm>
            <a:off x="4331102" y="168652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0" name="Freeform: Shape 129">
            <a:extLst>
              <a:ext uri="{FF2B5EF4-FFF2-40B4-BE49-F238E27FC236}">
                <a16:creationId xmlns:a16="http://schemas.microsoft.com/office/drawing/2014/main" id="{C91F38EE-914B-FAD4-16CD-02FB79B0F7CD}"/>
              </a:ext>
            </a:extLst>
          </p:cNvPr>
          <p:cNvSpPr/>
          <p:nvPr/>
        </p:nvSpPr>
        <p:spPr>
          <a:xfrm>
            <a:off x="4331102" y="168652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1" name="Freeform: Shape 130">
            <a:extLst>
              <a:ext uri="{FF2B5EF4-FFF2-40B4-BE49-F238E27FC236}">
                <a16:creationId xmlns:a16="http://schemas.microsoft.com/office/drawing/2014/main" id="{E4E14BDD-9C60-30D1-8431-557ECC1D81C1}"/>
              </a:ext>
            </a:extLst>
          </p:cNvPr>
          <p:cNvSpPr/>
          <p:nvPr/>
        </p:nvSpPr>
        <p:spPr>
          <a:xfrm>
            <a:off x="4288092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2" name="Freeform: Shape 131">
            <a:extLst>
              <a:ext uri="{FF2B5EF4-FFF2-40B4-BE49-F238E27FC236}">
                <a16:creationId xmlns:a16="http://schemas.microsoft.com/office/drawing/2014/main" id="{6AD5D1FB-28D3-4407-05F9-97D9E7F3152D}"/>
              </a:ext>
            </a:extLst>
          </p:cNvPr>
          <p:cNvSpPr/>
          <p:nvPr/>
        </p:nvSpPr>
        <p:spPr>
          <a:xfrm>
            <a:off x="4288092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3" name="Freeform: Shape 132">
            <a:extLst>
              <a:ext uri="{FF2B5EF4-FFF2-40B4-BE49-F238E27FC236}">
                <a16:creationId xmlns:a16="http://schemas.microsoft.com/office/drawing/2014/main" id="{9D843072-7E5B-F512-7DB4-7A52B14CA28E}"/>
              </a:ext>
            </a:extLst>
          </p:cNvPr>
          <p:cNvSpPr/>
          <p:nvPr/>
        </p:nvSpPr>
        <p:spPr>
          <a:xfrm>
            <a:off x="4331102" y="203055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4" name="Freeform: Shape 133">
            <a:extLst>
              <a:ext uri="{FF2B5EF4-FFF2-40B4-BE49-F238E27FC236}">
                <a16:creationId xmlns:a16="http://schemas.microsoft.com/office/drawing/2014/main" id="{A2875DF9-A4C5-19C9-A67E-8605EEA61146}"/>
              </a:ext>
            </a:extLst>
          </p:cNvPr>
          <p:cNvSpPr/>
          <p:nvPr/>
        </p:nvSpPr>
        <p:spPr>
          <a:xfrm>
            <a:off x="4331102" y="203055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5" name="Freeform: Shape 134">
            <a:extLst>
              <a:ext uri="{FF2B5EF4-FFF2-40B4-BE49-F238E27FC236}">
                <a16:creationId xmlns:a16="http://schemas.microsoft.com/office/drawing/2014/main" id="{F6CEF0E2-D881-78CA-90A0-96F65806E832}"/>
              </a:ext>
            </a:extLst>
          </p:cNvPr>
          <p:cNvSpPr/>
          <p:nvPr/>
        </p:nvSpPr>
        <p:spPr>
          <a:xfrm>
            <a:off x="4288092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6" name="Freeform: Shape 135">
            <a:extLst>
              <a:ext uri="{FF2B5EF4-FFF2-40B4-BE49-F238E27FC236}">
                <a16:creationId xmlns:a16="http://schemas.microsoft.com/office/drawing/2014/main" id="{A4CA8B6C-1FC5-0CE7-6C45-F75099E9F709}"/>
              </a:ext>
            </a:extLst>
          </p:cNvPr>
          <p:cNvSpPr/>
          <p:nvPr/>
        </p:nvSpPr>
        <p:spPr>
          <a:xfrm>
            <a:off x="4288092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7" name="Freeform: Shape 136">
            <a:extLst>
              <a:ext uri="{FF2B5EF4-FFF2-40B4-BE49-F238E27FC236}">
                <a16:creationId xmlns:a16="http://schemas.microsoft.com/office/drawing/2014/main" id="{F7757A12-0B2E-DBF1-95FD-42546733F49A}"/>
              </a:ext>
            </a:extLst>
          </p:cNvPr>
          <p:cNvSpPr/>
          <p:nvPr/>
        </p:nvSpPr>
        <p:spPr>
          <a:xfrm>
            <a:off x="4331102" y="2374591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8" name="Freeform: Shape 137">
            <a:extLst>
              <a:ext uri="{FF2B5EF4-FFF2-40B4-BE49-F238E27FC236}">
                <a16:creationId xmlns:a16="http://schemas.microsoft.com/office/drawing/2014/main" id="{83699E2E-92DC-C609-C167-A794B94A111F}"/>
              </a:ext>
            </a:extLst>
          </p:cNvPr>
          <p:cNvSpPr/>
          <p:nvPr/>
        </p:nvSpPr>
        <p:spPr>
          <a:xfrm>
            <a:off x="4331102" y="2374591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id="{8B0A3C80-BF7F-7057-5186-7E79B2C64AC2}"/>
              </a:ext>
            </a:extLst>
          </p:cNvPr>
          <p:cNvSpPr/>
          <p:nvPr/>
        </p:nvSpPr>
        <p:spPr>
          <a:xfrm>
            <a:off x="4288092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0" name="Freeform: Shape 139">
            <a:extLst>
              <a:ext uri="{FF2B5EF4-FFF2-40B4-BE49-F238E27FC236}">
                <a16:creationId xmlns:a16="http://schemas.microsoft.com/office/drawing/2014/main" id="{0986F390-74CE-1F77-22FA-6F5D80C4AEDD}"/>
              </a:ext>
            </a:extLst>
          </p:cNvPr>
          <p:cNvSpPr/>
          <p:nvPr/>
        </p:nvSpPr>
        <p:spPr>
          <a:xfrm>
            <a:off x="4331102" y="254660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1" name="Freeform: Shape 140">
            <a:extLst>
              <a:ext uri="{FF2B5EF4-FFF2-40B4-BE49-F238E27FC236}">
                <a16:creationId xmlns:a16="http://schemas.microsoft.com/office/drawing/2014/main" id="{4AD86117-9A6F-003D-5777-434A0595D13C}"/>
              </a:ext>
            </a:extLst>
          </p:cNvPr>
          <p:cNvSpPr/>
          <p:nvPr/>
        </p:nvSpPr>
        <p:spPr>
          <a:xfrm>
            <a:off x="4331102" y="254660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2" name="Freeform: Shape 141">
            <a:extLst>
              <a:ext uri="{FF2B5EF4-FFF2-40B4-BE49-F238E27FC236}">
                <a16:creationId xmlns:a16="http://schemas.microsoft.com/office/drawing/2014/main" id="{89CB478B-D739-B0F3-A2AF-181066294C38}"/>
              </a:ext>
            </a:extLst>
          </p:cNvPr>
          <p:cNvSpPr/>
          <p:nvPr/>
        </p:nvSpPr>
        <p:spPr>
          <a:xfrm>
            <a:off x="4288092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0E4380FA-561B-CAF9-9290-48C02BA1FB92}"/>
              </a:ext>
            </a:extLst>
          </p:cNvPr>
          <p:cNvSpPr/>
          <p:nvPr/>
        </p:nvSpPr>
        <p:spPr>
          <a:xfrm>
            <a:off x="4288092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4" name="Freeform: Shape 143">
            <a:extLst>
              <a:ext uri="{FF2B5EF4-FFF2-40B4-BE49-F238E27FC236}">
                <a16:creationId xmlns:a16="http://schemas.microsoft.com/office/drawing/2014/main" id="{EEB7B204-2113-2EDE-114D-A5C005792F5F}"/>
              </a:ext>
            </a:extLst>
          </p:cNvPr>
          <p:cNvSpPr/>
          <p:nvPr/>
        </p:nvSpPr>
        <p:spPr>
          <a:xfrm>
            <a:off x="4331102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5" name="Freeform: Shape 144">
            <a:extLst>
              <a:ext uri="{FF2B5EF4-FFF2-40B4-BE49-F238E27FC236}">
                <a16:creationId xmlns:a16="http://schemas.microsoft.com/office/drawing/2014/main" id="{1711937E-510A-C1AB-7905-C032EA001DFB}"/>
              </a:ext>
            </a:extLst>
          </p:cNvPr>
          <p:cNvSpPr/>
          <p:nvPr/>
        </p:nvSpPr>
        <p:spPr>
          <a:xfrm>
            <a:off x="4331102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6" name="Freeform: Shape 145">
            <a:extLst>
              <a:ext uri="{FF2B5EF4-FFF2-40B4-BE49-F238E27FC236}">
                <a16:creationId xmlns:a16="http://schemas.microsoft.com/office/drawing/2014/main" id="{BFF8D878-87A4-1BC3-A672-1B4FE5AF24F4}"/>
              </a:ext>
            </a:extLst>
          </p:cNvPr>
          <p:cNvSpPr/>
          <p:nvPr/>
        </p:nvSpPr>
        <p:spPr>
          <a:xfrm>
            <a:off x="4460131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7" name="Freeform: Shape 146">
            <a:extLst>
              <a:ext uri="{FF2B5EF4-FFF2-40B4-BE49-F238E27FC236}">
                <a16:creationId xmlns:a16="http://schemas.microsoft.com/office/drawing/2014/main" id="{F80C2C1E-C2B9-4957-7AE4-8773FC4CC98B}"/>
              </a:ext>
            </a:extLst>
          </p:cNvPr>
          <p:cNvSpPr/>
          <p:nvPr/>
        </p:nvSpPr>
        <p:spPr>
          <a:xfrm>
            <a:off x="4460131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8" name="Freeform: Shape 147">
            <a:extLst>
              <a:ext uri="{FF2B5EF4-FFF2-40B4-BE49-F238E27FC236}">
                <a16:creationId xmlns:a16="http://schemas.microsoft.com/office/drawing/2014/main" id="{3C7A9ACB-7834-18A8-3718-F25B04293A6A}"/>
              </a:ext>
            </a:extLst>
          </p:cNvPr>
          <p:cNvSpPr/>
          <p:nvPr/>
        </p:nvSpPr>
        <p:spPr>
          <a:xfrm>
            <a:off x="4503141" y="168652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49" name="Freeform: Shape 148">
            <a:extLst>
              <a:ext uri="{FF2B5EF4-FFF2-40B4-BE49-F238E27FC236}">
                <a16:creationId xmlns:a16="http://schemas.microsoft.com/office/drawing/2014/main" id="{7EBC0267-EE3C-D863-EF7B-1876F9E87FAB}"/>
              </a:ext>
            </a:extLst>
          </p:cNvPr>
          <p:cNvSpPr/>
          <p:nvPr/>
        </p:nvSpPr>
        <p:spPr>
          <a:xfrm>
            <a:off x="4503141" y="168652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0" name="Freeform: Shape 149">
            <a:extLst>
              <a:ext uri="{FF2B5EF4-FFF2-40B4-BE49-F238E27FC236}">
                <a16:creationId xmlns:a16="http://schemas.microsoft.com/office/drawing/2014/main" id="{3F5E9DC9-074C-4511-5386-CD64AF8C61F8}"/>
              </a:ext>
            </a:extLst>
          </p:cNvPr>
          <p:cNvSpPr/>
          <p:nvPr/>
        </p:nvSpPr>
        <p:spPr>
          <a:xfrm>
            <a:off x="4460131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2E94EF70-6F63-B7AC-8153-070C69280BD5}"/>
              </a:ext>
            </a:extLst>
          </p:cNvPr>
          <p:cNvSpPr/>
          <p:nvPr/>
        </p:nvSpPr>
        <p:spPr>
          <a:xfrm>
            <a:off x="4503141" y="1858543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2" name="Freeform: Shape 151">
            <a:extLst>
              <a:ext uri="{FF2B5EF4-FFF2-40B4-BE49-F238E27FC236}">
                <a16:creationId xmlns:a16="http://schemas.microsoft.com/office/drawing/2014/main" id="{7D150DA2-658C-5DCF-4FB9-EB06CE682F24}"/>
              </a:ext>
            </a:extLst>
          </p:cNvPr>
          <p:cNvSpPr/>
          <p:nvPr/>
        </p:nvSpPr>
        <p:spPr>
          <a:xfrm>
            <a:off x="4503141" y="1858543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3" name="Freeform: Shape 152">
            <a:extLst>
              <a:ext uri="{FF2B5EF4-FFF2-40B4-BE49-F238E27FC236}">
                <a16:creationId xmlns:a16="http://schemas.microsoft.com/office/drawing/2014/main" id="{291A57CD-20F0-BDAA-20BF-716AA71B577C}"/>
              </a:ext>
            </a:extLst>
          </p:cNvPr>
          <p:cNvSpPr/>
          <p:nvPr/>
        </p:nvSpPr>
        <p:spPr>
          <a:xfrm>
            <a:off x="4460131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A9CBBEC1-AC27-393C-9278-49001BBEEC7C}"/>
              </a:ext>
            </a:extLst>
          </p:cNvPr>
          <p:cNvSpPr/>
          <p:nvPr/>
        </p:nvSpPr>
        <p:spPr>
          <a:xfrm>
            <a:off x="4460131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D50A6399-3590-CA5A-A709-38807ADD3889}"/>
              </a:ext>
            </a:extLst>
          </p:cNvPr>
          <p:cNvSpPr/>
          <p:nvPr/>
        </p:nvSpPr>
        <p:spPr>
          <a:xfrm>
            <a:off x="4496998" y="2196433"/>
            <a:ext cx="98307" cy="98294"/>
          </a:xfrm>
          <a:custGeom>
            <a:avLst/>
            <a:gdLst>
              <a:gd name="connsiteX0" fmla="*/ 98317 w 98307"/>
              <a:gd name="connsiteY0" fmla="*/ 49156 h 98294"/>
              <a:gd name="connsiteX1" fmla="*/ 49162 w 98307"/>
              <a:gd name="connsiteY1" fmla="*/ 98304 h 98294"/>
              <a:gd name="connsiteX2" fmla="*/ 10 w 98307"/>
              <a:gd name="connsiteY2" fmla="*/ 49156 h 98294"/>
              <a:gd name="connsiteX3" fmla="*/ 49162 w 98307"/>
              <a:gd name="connsiteY3" fmla="*/ 10 h 98294"/>
              <a:gd name="connsiteX4" fmla="*/ 98317 w 98307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94">
                <a:moveTo>
                  <a:pt x="98317" y="49156"/>
                </a:moveTo>
                <a:cubicBezTo>
                  <a:pt x="98317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7" y="22013"/>
                  <a:pt x="98317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6" name="Freeform: Shape 155">
            <a:extLst>
              <a:ext uri="{FF2B5EF4-FFF2-40B4-BE49-F238E27FC236}">
                <a16:creationId xmlns:a16="http://schemas.microsoft.com/office/drawing/2014/main" id="{D13BA370-A4BF-3FB7-8E31-752E7EBB14CB}"/>
              </a:ext>
            </a:extLst>
          </p:cNvPr>
          <p:cNvSpPr/>
          <p:nvPr/>
        </p:nvSpPr>
        <p:spPr>
          <a:xfrm>
            <a:off x="4460131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7" name="Freeform: Shape 156">
            <a:extLst>
              <a:ext uri="{FF2B5EF4-FFF2-40B4-BE49-F238E27FC236}">
                <a16:creationId xmlns:a16="http://schemas.microsoft.com/office/drawing/2014/main" id="{5D8E3D8D-9264-F596-E1E7-4185FD30E13E}"/>
              </a:ext>
            </a:extLst>
          </p:cNvPr>
          <p:cNvSpPr/>
          <p:nvPr/>
        </p:nvSpPr>
        <p:spPr>
          <a:xfrm>
            <a:off x="4496998" y="2368450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8" name="Freeform: Shape 157">
            <a:extLst>
              <a:ext uri="{FF2B5EF4-FFF2-40B4-BE49-F238E27FC236}">
                <a16:creationId xmlns:a16="http://schemas.microsoft.com/office/drawing/2014/main" id="{BC42A3B8-C16A-718A-8E81-02D320BCD37C}"/>
              </a:ext>
            </a:extLst>
          </p:cNvPr>
          <p:cNvSpPr/>
          <p:nvPr/>
        </p:nvSpPr>
        <p:spPr>
          <a:xfrm>
            <a:off x="4460131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9" name="Freeform: Shape 158">
            <a:extLst>
              <a:ext uri="{FF2B5EF4-FFF2-40B4-BE49-F238E27FC236}">
                <a16:creationId xmlns:a16="http://schemas.microsoft.com/office/drawing/2014/main" id="{6067BDC5-3D4C-504E-947E-FA3D01216D15}"/>
              </a:ext>
            </a:extLst>
          </p:cNvPr>
          <p:cNvSpPr/>
          <p:nvPr/>
        </p:nvSpPr>
        <p:spPr>
          <a:xfrm>
            <a:off x="4496998" y="2540466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0" name="Freeform: Shape 159">
            <a:extLst>
              <a:ext uri="{FF2B5EF4-FFF2-40B4-BE49-F238E27FC236}">
                <a16:creationId xmlns:a16="http://schemas.microsoft.com/office/drawing/2014/main" id="{0C56C7F9-B6B1-6003-A09A-92C9D6BF7E34}"/>
              </a:ext>
            </a:extLst>
          </p:cNvPr>
          <p:cNvSpPr/>
          <p:nvPr/>
        </p:nvSpPr>
        <p:spPr>
          <a:xfrm>
            <a:off x="4460131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1" name="Freeform: Shape 160">
            <a:extLst>
              <a:ext uri="{FF2B5EF4-FFF2-40B4-BE49-F238E27FC236}">
                <a16:creationId xmlns:a16="http://schemas.microsoft.com/office/drawing/2014/main" id="{B0C22DB7-45E5-8283-816D-926F055607C2}"/>
              </a:ext>
            </a:extLst>
          </p:cNvPr>
          <p:cNvSpPr/>
          <p:nvPr/>
        </p:nvSpPr>
        <p:spPr>
          <a:xfrm>
            <a:off x="4460131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2" name="Freeform: Shape 161">
            <a:extLst>
              <a:ext uri="{FF2B5EF4-FFF2-40B4-BE49-F238E27FC236}">
                <a16:creationId xmlns:a16="http://schemas.microsoft.com/office/drawing/2014/main" id="{D4A7948B-9A88-3944-E661-F8B6B67E32AA}"/>
              </a:ext>
            </a:extLst>
          </p:cNvPr>
          <p:cNvSpPr/>
          <p:nvPr/>
        </p:nvSpPr>
        <p:spPr>
          <a:xfrm>
            <a:off x="4496998" y="2884497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3" name="Freeform: Shape 162">
            <a:extLst>
              <a:ext uri="{FF2B5EF4-FFF2-40B4-BE49-F238E27FC236}">
                <a16:creationId xmlns:a16="http://schemas.microsoft.com/office/drawing/2014/main" id="{BEA67B45-CA9C-CD0B-58E5-4CD41E7CDB5A}"/>
              </a:ext>
            </a:extLst>
          </p:cNvPr>
          <p:cNvSpPr/>
          <p:nvPr/>
        </p:nvSpPr>
        <p:spPr>
          <a:xfrm>
            <a:off x="4460131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4" name="Freeform: Shape 163">
            <a:extLst>
              <a:ext uri="{FF2B5EF4-FFF2-40B4-BE49-F238E27FC236}">
                <a16:creationId xmlns:a16="http://schemas.microsoft.com/office/drawing/2014/main" id="{1071D135-A4FA-56E2-9D4E-2E2941B80A85}"/>
              </a:ext>
            </a:extLst>
          </p:cNvPr>
          <p:cNvSpPr/>
          <p:nvPr/>
        </p:nvSpPr>
        <p:spPr>
          <a:xfrm>
            <a:off x="4496998" y="3056513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5" name="Freeform: Shape 164">
            <a:extLst>
              <a:ext uri="{FF2B5EF4-FFF2-40B4-BE49-F238E27FC236}">
                <a16:creationId xmlns:a16="http://schemas.microsoft.com/office/drawing/2014/main" id="{9FF5D46A-0CA7-9075-36A8-492595516447}"/>
              </a:ext>
            </a:extLst>
          </p:cNvPr>
          <p:cNvSpPr/>
          <p:nvPr/>
        </p:nvSpPr>
        <p:spPr>
          <a:xfrm>
            <a:off x="4632170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6" name="Freeform: Shape 165">
            <a:extLst>
              <a:ext uri="{FF2B5EF4-FFF2-40B4-BE49-F238E27FC236}">
                <a16:creationId xmlns:a16="http://schemas.microsoft.com/office/drawing/2014/main" id="{5038A74C-D618-1439-C62F-B1A92F0E1294}"/>
              </a:ext>
            </a:extLst>
          </p:cNvPr>
          <p:cNvSpPr/>
          <p:nvPr/>
        </p:nvSpPr>
        <p:spPr>
          <a:xfrm>
            <a:off x="4632170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7" name="Freeform: Shape 166">
            <a:extLst>
              <a:ext uri="{FF2B5EF4-FFF2-40B4-BE49-F238E27FC236}">
                <a16:creationId xmlns:a16="http://schemas.microsoft.com/office/drawing/2014/main" id="{3CCE620F-D383-B062-DF3A-D5F3DA547EB5}"/>
              </a:ext>
            </a:extLst>
          </p:cNvPr>
          <p:cNvSpPr/>
          <p:nvPr/>
        </p:nvSpPr>
        <p:spPr>
          <a:xfrm>
            <a:off x="4804208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8" name="Freeform: Shape 167">
            <a:extLst>
              <a:ext uri="{FF2B5EF4-FFF2-40B4-BE49-F238E27FC236}">
                <a16:creationId xmlns:a16="http://schemas.microsoft.com/office/drawing/2014/main" id="{B4975909-0E0E-142D-C712-C9D28FB9ACB5}"/>
              </a:ext>
            </a:extLst>
          </p:cNvPr>
          <p:cNvSpPr/>
          <p:nvPr/>
        </p:nvSpPr>
        <p:spPr>
          <a:xfrm>
            <a:off x="4841075" y="2884497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9" name="Freeform: Shape 168">
            <a:extLst>
              <a:ext uri="{FF2B5EF4-FFF2-40B4-BE49-F238E27FC236}">
                <a16:creationId xmlns:a16="http://schemas.microsoft.com/office/drawing/2014/main" id="{F96CF9A5-9945-0634-6373-5E38B4A01A10}"/>
              </a:ext>
            </a:extLst>
          </p:cNvPr>
          <p:cNvSpPr/>
          <p:nvPr/>
        </p:nvSpPr>
        <p:spPr>
          <a:xfrm>
            <a:off x="4804208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77B1ED9C-D0EE-A569-1149-892520831ACD}"/>
              </a:ext>
            </a:extLst>
          </p:cNvPr>
          <p:cNvSpPr/>
          <p:nvPr/>
        </p:nvSpPr>
        <p:spPr>
          <a:xfrm>
            <a:off x="4976246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1" name="Freeform: Shape 170">
            <a:extLst>
              <a:ext uri="{FF2B5EF4-FFF2-40B4-BE49-F238E27FC236}">
                <a16:creationId xmlns:a16="http://schemas.microsoft.com/office/drawing/2014/main" id="{083B49D7-9D55-60C2-55F4-97648F1F1B5C}"/>
              </a:ext>
            </a:extLst>
          </p:cNvPr>
          <p:cNvSpPr/>
          <p:nvPr/>
        </p:nvSpPr>
        <p:spPr>
          <a:xfrm>
            <a:off x="5013113" y="2884497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2" name="Freeform: Shape 171">
            <a:extLst>
              <a:ext uri="{FF2B5EF4-FFF2-40B4-BE49-F238E27FC236}">
                <a16:creationId xmlns:a16="http://schemas.microsoft.com/office/drawing/2014/main" id="{04DF0C5A-748B-B200-DC42-AEF26CF4AAEB}"/>
              </a:ext>
            </a:extLst>
          </p:cNvPr>
          <p:cNvSpPr/>
          <p:nvPr/>
        </p:nvSpPr>
        <p:spPr>
          <a:xfrm>
            <a:off x="4976246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3" name="Freeform: Shape 172">
            <a:extLst>
              <a:ext uri="{FF2B5EF4-FFF2-40B4-BE49-F238E27FC236}">
                <a16:creationId xmlns:a16="http://schemas.microsoft.com/office/drawing/2014/main" id="{0A3D752B-710A-41FC-1933-2C42D2049BC7}"/>
              </a:ext>
            </a:extLst>
          </p:cNvPr>
          <p:cNvSpPr/>
          <p:nvPr/>
        </p:nvSpPr>
        <p:spPr>
          <a:xfrm>
            <a:off x="5013113" y="3056513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4" name="Freeform: Shape 173">
            <a:extLst>
              <a:ext uri="{FF2B5EF4-FFF2-40B4-BE49-F238E27FC236}">
                <a16:creationId xmlns:a16="http://schemas.microsoft.com/office/drawing/2014/main" id="{A0E5CEEC-3411-9EFD-4A10-2258DE8AD199}"/>
              </a:ext>
            </a:extLst>
          </p:cNvPr>
          <p:cNvSpPr/>
          <p:nvPr/>
        </p:nvSpPr>
        <p:spPr>
          <a:xfrm>
            <a:off x="5148285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5" name="Freeform: Shape 174">
            <a:extLst>
              <a:ext uri="{FF2B5EF4-FFF2-40B4-BE49-F238E27FC236}">
                <a16:creationId xmlns:a16="http://schemas.microsoft.com/office/drawing/2014/main" id="{03520D63-3E68-1B18-B90E-A0CADDC18B40}"/>
              </a:ext>
            </a:extLst>
          </p:cNvPr>
          <p:cNvSpPr/>
          <p:nvPr/>
        </p:nvSpPr>
        <p:spPr>
          <a:xfrm>
            <a:off x="5185153" y="2884497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6" name="Freeform: Shape 175">
            <a:extLst>
              <a:ext uri="{FF2B5EF4-FFF2-40B4-BE49-F238E27FC236}">
                <a16:creationId xmlns:a16="http://schemas.microsoft.com/office/drawing/2014/main" id="{4625B4B5-97ED-C8D9-EA45-DC6AA1A65C07}"/>
              </a:ext>
            </a:extLst>
          </p:cNvPr>
          <p:cNvSpPr/>
          <p:nvPr/>
        </p:nvSpPr>
        <p:spPr>
          <a:xfrm>
            <a:off x="5148285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7" name="Freeform: Shape 176">
            <a:extLst>
              <a:ext uri="{FF2B5EF4-FFF2-40B4-BE49-F238E27FC236}">
                <a16:creationId xmlns:a16="http://schemas.microsoft.com/office/drawing/2014/main" id="{DBC716F9-9FF7-04F9-D865-53B734AAD93C}"/>
              </a:ext>
            </a:extLst>
          </p:cNvPr>
          <p:cNvSpPr/>
          <p:nvPr/>
        </p:nvSpPr>
        <p:spPr>
          <a:xfrm>
            <a:off x="5185153" y="3056513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8" name="Freeform: Shape 177">
            <a:extLst>
              <a:ext uri="{FF2B5EF4-FFF2-40B4-BE49-F238E27FC236}">
                <a16:creationId xmlns:a16="http://schemas.microsoft.com/office/drawing/2014/main" id="{44094E6E-9A15-9E30-9A74-EAAB7E04039D}"/>
              </a:ext>
            </a:extLst>
          </p:cNvPr>
          <p:cNvSpPr/>
          <p:nvPr/>
        </p:nvSpPr>
        <p:spPr>
          <a:xfrm>
            <a:off x="5320323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9" name="Freeform: Shape 178">
            <a:extLst>
              <a:ext uri="{FF2B5EF4-FFF2-40B4-BE49-F238E27FC236}">
                <a16:creationId xmlns:a16="http://schemas.microsoft.com/office/drawing/2014/main" id="{06BB019B-5559-6065-7540-22EAB0486B95}"/>
              </a:ext>
            </a:extLst>
          </p:cNvPr>
          <p:cNvSpPr/>
          <p:nvPr/>
        </p:nvSpPr>
        <p:spPr>
          <a:xfrm>
            <a:off x="5357191" y="1508370"/>
            <a:ext cx="98302" cy="98294"/>
          </a:xfrm>
          <a:custGeom>
            <a:avLst/>
            <a:gdLst>
              <a:gd name="connsiteX0" fmla="*/ 98313 w 98302"/>
              <a:gd name="connsiteY0" fmla="*/ 49155 h 98294"/>
              <a:gd name="connsiteX1" fmla="*/ 49161 w 98302"/>
              <a:gd name="connsiteY1" fmla="*/ 98304 h 98294"/>
              <a:gd name="connsiteX2" fmla="*/ 10 w 98302"/>
              <a:gd name="connsiteY2" fmla="*/ 49155 h 98294"/>
              <a:gd name="connsiteX3" fmla="*/ 49161 w 98302"/>
              <a:gd name="connsiteY3" fmla="*/ 10 h 98294"/>
              <a:gd name="connsiteX4" fmla="*/ 98313 w 98302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5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0" name="Freeform: Shape 179">
            <a:extLst>
              <a:ext uri="{FF2B5EF4-FFF2-40B4-BE49-F238E27FC236}">
                <a16:creationId xmlns:a16="http://schemas.microsoft.com/office/drawing/2014/main" id="{0FBC6C38-4682-FC40-C006-CAADC4012E06}"/>
              </a:ext>
            </a:extLst>
          </p:cNvPr>
          <p:cNvSpPr/>
          <p:nvPr/>
        </p:nvSpPr>
        <p:spPr>
          <a:xfrm>
            <a:off x="5320323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1" name="Freeform: Shape 180">
            <a:extLst>
              <a:ext uri="{FF2B5EF4-FFF2-40B4-BE49-F238E27FC236}">
                <a16:creationId xmlns:a16="http://schemas.microsoft.com/office/drawing/2014/main" id="{7BA4836E-9CFF-F191-3D60-91A31C7942E7}"/>
              </a:ext>
            </a:extLst>
          </p:cNvPr>
          <p:cNvSpPr/>
          <p:nvPr/>
        </p:nvSpPr>
        <p:spPr>
          <a:xfrm>
            <a:off x="5357191" y="1680385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2" name="Freeform: Shape 181">
            <a:extLst>
              <a:ext uri="{FF2B5EF4-FFF2-40B4-BE49-F238E27FC236}">
                <a16:creationId xmlns:a16="http://schemas.microsoft.com/office/drawing/2014/main" id="{E1C61CA3-33D4-53C9-D1C2-72A7AC502685}"/>
              </a:ext>
            </a:extLst>
          </p:cNvPr>
          <p:cNvSpPr/>
          <p:nvPr/>
        </p:nvSpPr>
        <p:spPr>
          <a:xfrm>
            <a:off x="5320323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3" name="Freeform: Shape 182">
            <a:extLst>
              <a:ext uri="{FF2B5EF4-FFF2-40B4-BE49-F238E27FC236}">
                <a16:creationId xmlns:a16="http://schemas.microsoft.com/office/drawing/2014/main" id="{6993F446-22DF-225C-266B-396EABDA9ED3}"/>
              </a:ext>
            </a:extLst>
          </p:cNvPr>
          <p:cNvSpPr/>
          <p:nvPr/>
        </p:nvSpPr>
        <p:spPr>
          <a:xfrm>
            <a:off x="5357191" y="1852401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4" name="Freeform: Shape 183">
            <a:extLst>
              <a:ext uri="{FF2B5EF4-FFF2-40B4-BE49-F238E27FC236}">
                <a16:creationId xmlns:a16="http://schemas.microsoft.com/office/drawing/2014/main" id="{E293795D-33FD-548B-3252-155B656B255C}"/>
              </a:ext>
            </a:extLst>
          </p:cNvPr>
          <p:cNvSpPr/>
          <p:nvPr/>
        </p:nvSpPr>
        <p:spPr>
          <a:xfrm>
            <a:off x="5320323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5" name="Freeform: Shape 184">
            <a:extLst>
              <a:ext uri="{FF2B5EF4-FFF2-40B4-BE49-F238E27FC236}">
                <a16:creationId xmlns:a16="http://schemas.microsoft.com/office/drawing/2014/main" id="{F4DCEB87-863C-B61D-CF02-C1289EF1275A}"/>
              </a:ext>
            </a:extLst>
          </p:cNvPr>
          <p:cNvSpPr/>
          <p:nvPr/>
        </p:nvSpPr>
        <p:spPr>
          <a:xfrm>
            <a:off x="5320323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6" name="Freeform: Shape 185">
            <a:extLst>
              <a:ext uri="{FF2B5EF4-FFF2-40B4-BE49-F238E27FC236}">
                <a16:creationId xmlns:a16="http://schemas.microsoft.com/office/drawing/2014/main" id="{8846F5C8-FF52-7ECE-5C51-008D37385F8F}"/>
              </a:ext>
            </a:extLst>
          </p:cNvPr>
          <p:cNvSpPr/>
          <p:nvPr/>
        </p:nvSpPr>
        <p:spPr>
          <a:xfrm>
            <a:off x="5357191" y="2196433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7" name="Freeform: Shape 186">
            <a:extLst>
              <a:ext uri="{FF2B5EF4-FFF2-40B4-BE49-F238E27FC236}">
                <a16:creationId xmlns:a16="http://schemas.microsoft.com/office/drawing/2014/main" id="{E09F552B-B393-736E-D272-4F40D00B93F9}"/>
              </a:ext>
            </a:extLst>
          </p:cNvPr>
          <p:cNvSpPr/>
          <p:nvPr/>
        </p:nvSpPr>
        <p:spPr>
          <a:xfrm>
            <a:off x="5320323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8" name="Freeform: Shape 187">
            <a:extLst>
              <a:ext uri="{FF2B5EF4-FFF2-40B4-BE49-F238E27FC236}">
                <a16:creationId xmlns:a16="http://schemas.microsoft.com/office/drawing/2014/main" id="{684E9ECF-2530-4E9D-47F8-6CFEAABE9F2B}"/>
              </a:ext>
            </a:extLst>
          </p:cNvPr>
          <p:cNvSpPr/>
          <p:nvPr/>
        </p:nvSpPr>
        <p:spPr>
          <a:xfrm>
            <a:off x="5320323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89" name="Freeform: Shape 188">
            <a:extLst>
              <a:ext uri="{FF2B5EF4-FFF2-40B4-BE49-F238E27FC236}">
                <a16:creationId xmlns:a16="http://schemas.microsoft.com/office/drawing/2014/main" id="{37C9A915-B691-6BB8-61FF-3BEF9EA5237D}"/>
              </a:ext>
            </a:extLst>
          </p:cNvPr>
          <p:cNvSpPr/>
          <p:nvPr/>
        </p:nvSpPr>
        <p:spPr>
          <a:xfrm>
            <a:off x="5357191" y="2540466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859EEECD-1623-ADA2-A1BC-D8F166388D72}"/>
              </a:ext>
            </a:extLst>
          </p:cNvPr>
          <p:cNvSpPr/>
          <p:nvPr/>
        </p:nvSpPr>
        <p:spPr>
          <a:xfrm>
            <a:off x="5320323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86582867-0525-5636-74CC-88E31C96AE2E}"/>
              </a:ext>
            </a:extLst>
          </p:cNvPr>
          <p:cNvSpPr/>
          <p:nvPr/>
        </p:nvSpPr>
        <p:spPr>
          <a:xfrm>
            <a:off x="5357191" y="2712481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E7CE4EDE-6D43-ABD0-ADD9-66CEE15B1A7E}"/>
              </a:ext>
            </a:extLst>
          </p:cNvPr>
          <p:cNvSpPr/>
          <p:nvPr/>
        </p:nvSpPr>
        <p:spPr>
          <a:xfrm>
            <a:off x="5320323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53FE8D5C-0C65-260B-E3A6-4640436CE238}"/>
              </a:ext>
            </a:extLst>
          </p:cNvPr>
          <p:cNvSpPr/>
          <p:nvPr/>
        </p:nvSpPr>
        <p:spPr>
          <a:xfrm>
            <a:off x="5320323" y="301965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BA153785-84BB-6B82-2765-4DE8F1F1F30B}"/>
              </a:ext>
            </a:extLst>
          </p:cNvPr>
          <p:cNvSpPr/>
          <p:nvPr/>
        </p:nvSpPr>
        <p:spPr>
          <a:xfrm>
            <a:off x="5492362" y="1471507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5" name="Freeform: Shape 194">
            <a:extLst>
              <a:ext uri="{FF2B5EF4-FFF2-40B4-BE49-F238E27FC236}">
                <a16:creationId xmlns:a16="http://schemas.microsoft.com/office/drawing/2014/main" id="{46362ABA-C490-FA9D-BA88-35B3CAFF8CA5}"/>
              </a:ext>
            </a:extLst>
          </p:cNvPr>
          <p:cNvSpPr/>
          <p:nvPr/>
        </p:nvSpPr>
        <p:spPr>
          <a:xfrm>
            <a:off x="5535371" y="1514511"/>
            <a:ext cx="86019" cy="86008"/>
          </a:xfrm>
          <a:custGeom>
            <a:avLst/>
            <a:gdLst>
              <a:gd name="connsiteX0" fmla="*/ 10 w 86019"/>
              <a:gd name="connsiteY0" fmla="*/ 10 h 86008"/>
              <a:gd name="connsiteX1" fmla="*/ 86029 w 86019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6" name="Freeform: Shape 195">
            <a:extLst>
              <a:ext uri="{FF2B5EF4-FFF2-40B4-BE49-F238E27FC236}">
                <a16:creationId xmlns:a16="http://schemas.microsoft.com/office/drawing/2014/main" id="{BBB11B34-657E-7FFE-5A09-BAA9AE7BD567}"/>
              </a:ext>
            </a:extLst>
          </p:cNvPr>
          <p:cNvSpPr/>
          <p:nvPr/>
        </p:nvSpPr>
        <p:spPr>
          <a:xfrm>
            <a:off x="5535371" y="1514511"/>
            <a:ext cx="86019" cy="86008"/>
          </a:xfrm>
          <a:custGeom>
            <a:avLst/>
            <a:gdLst>
              <a:gd name="connsiteX0" fmla="*/ 10 w 86019"/>
              <a:gd name="connsiteY0" fmla="*/ 86018 h 86008"/>
              <a:gd name="connsiteX1" fmla="*/ 86029 w 86019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7" name="Freeform: Shape 196">
            <a:extLst>
              <a:ext uri="{FF2B5EF4-FFF2-40B4-BE49-F238E27FC236}">
                <a16:creationId xmlns:a16="http://schemas.microsoft.com/office/drawing/2014/main" id="{B131E563-3A5A-1370-91D0-86882AC314AF}"/>
              </a:ext>
            </a:extLst>
          </p:cNvPr>
          <p:cNvSpPr/>
          <p:nvPr/>
        </p:nvSpPr>
        <p:spPr>
          <a:xfrm>
            <a:off x="5492362" y="164352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8" name="Freeform: Shape 197">
            <a:extLst>
              <a:ext uri="{FF2B5EF4-FFF2-40B4-BE49-F238E27FC236}">
                <a16:creationId xmlns:a16="http://schemas.microsoft.com/office/drawing/2014/main" id="{D192511C-5D35-471E-97DE-2313FC828E08}"/>
              </a:ext>
            </a:extLst>
          </p:cNvPr>
          <p:cNvSpPr/>
          <p:nvPr/>
        </p:nvSpPr>
        <p:spPr>
          <a:xfrm>
            <a:off x="5535371" y="168652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99" name="Freeform: Shape 198">
            <a:extLst>
              <a:ext uri="{FF2B5EF4-FFF2-40B4-BE49-F238E27FC236}">
                <a16:creationId xmlns:a16="http://schemas.microsoft.com/office/drawing/2014/main" id="{ED0E8150-A4A7-37D9-76E8-00BAB9B2E331}"/>
              </a:ext>
            </a:extLst>
          </p:cNvPr>
          <p:cNvSpPr/>
          <p:nvPr/>
        </p:nvSpPr>
        <p:spPr>
          <a:xfrm>
            <a:off x="5535371" y="168652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0" name="Freeform: Shape 199">
            <a:extLst>
              <a:ext uri="{FF2B5EF4-FFF2-40B4-BE49-F238E27FC236}">
                <a16:creationId xmlns:a16="http://schemas.microsoft.com/office/drawing/2014/main" id="{95084DA9-4B42-C7BF-21FC-94272447DD7D}"/>
              </a:ext>
            </a:extLst>
          </p:cNvPr>
          <p:cNvSpPr/>
          <p:nvPr/>
        </p:nvSpPr>
        <p:spPr>
          <a:xfrm>
            <a:off x="5492362" y="181553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1" name="Freeform: Shape 200">
            <a:extLst>
              <a:ext uri="{FF2B5EF4-FFF2-40B4-BE49-F238E27FC236}">
                <a16:creationId xmlns:a16="http://schemas.microsoft.com/office/drawing/2014/main" id="{112D63A8-F68C-A64E-6E05-0E9C0B364A8B}"/>
              </a:ext>
            </a:extLst>
          </p:cNvPr>
          <p:cNvSpPr/>
          <p:nvPr/>
        </p:nvSpPr>
        <p:spPr>
          <a:xfrm>
            <a:off x="5492362" y="198755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2" name="Freeform: Shape 201">
            <a:extLst>
              <a:ext uri="{FF2B5EF4-FFF2-40B4-BE49-F238E27FC236}">
                <a16:creationId xmlns:a16="http://schemas.microsoft.com/office/drawing/2014/main" id="{D22E9E80-0CCA-1E89-98E7-9E8FB3ABA243}"/>
              </a:ext>
            </a:extLst>
          </p:cNvPr>
          <p:cNvSpPr/>
          <p:nvPr/>
        </p:nvSpPr>
        <p:spPr>
          <a:xfrm>
            <a:off x="5535371" y="203055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3" name="Freeform: Shape 202">
            <a:extLst>
              <a:ext uri="{FF2B5EF4-FFF2-40B4-BE49-F238E27FC236}">
                <a16:creationId xmlns:a16="http://schemas.microsoft.com/office/drawing/2014/main" id="{0E6D4F98-2B98-6AC2-6038-3A174D4DAE12}"/>
              </a:ext>
            </a:extLst>
          </p:cNvPr>
          <p:cNvSpPr/>
          <p:nvPr/>
        </p:nvSpPr>
        <p:spPr>
          <a:xfrm>
            <a:off x="5535371" y="203055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4" name="Freeform: Shape 203">
            <a:extLst>
              <a:ext uri="{FF2B5EF4-FFF2-40B4-BE49-F238E27FC236}">
                <a16:creationId xmlns:a16="http://schemas.microsoft.com/office/drawing/2014/main" id="{8CC1AD40-D163-988D-39C0-019AD904690B}"/>
              </a:ext>
            </a:extLst>
          </p:cNvPr>
          <p:cNvSpPr/>
          <p:nvPr/>
        </p:nvSpPr>
        <p:spPr>
          <a:xfrm>
            <a:off x="5492362" y="215957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5" name="Freeform: Shape 204">
            <a:extLst>
              <a:ext uri="{FF2B5EF4-FFF2-40B4-BE49-F238E27FC236}">
                <a16:creationId xmlns:a16="http://schemas.microsoft.com/office/drawing/2014/main" id="{57E0D28B-6FCC-6827-35DF-613EC4681B25}"/>
              </a:ext>
            </a:extLst>
          </p:cNvPr>
          <p:cNvSpPr/>
          <p:nvPr/>
        </p:nvSpPr>
        <p:spPr>
          <a:xfrm>
            <a:off x="5535371" y="2202575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6" name="Freeform: Shape 205">
            <a:extLst>
              <a:ext uri="{FF2B5EF4-FFF2-40B4-BE49-F238E27FC236}">
                <a16:creationId xmlns:a16="http://schemas.microsoft.com/office/drawing/2014/main" id="{A98C1732-9CAA-32FD-26EB-A65C940C762C}"/>
              </a:ext>
            </a:extLst>
          </p:cNvPr>
          <p:cNvSpPr/>
          <p:nvPr/>
        </p:nvSpPr>
        <p:spPr>
          <a:xfrm>
            <a:off x="5535371" y="2202575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7" name="Freeform: Shape 206">
            <a:extLst>
              <a:ext uri="{FF2B5EF4-FFF2-40B4-BE49-F238E27FC236}">
                <a16:creationId xmlns:a16="http://schemas.microsoft.com/office/drawing/2014/main" id="{ECAAB29F-48F7-350B-0FC0-F7AFFEB2D8BA}"/>
              </a:ext>
            </a:extLst>
          </p:cNvPr>
          <p:cNvSpPr/>
          <p:nvPr/>
        </p:nvSpPr>
        <p:spPr>
          <a:xfrm>
            <a:off x="5492362" y="233158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8" name="Freeform: Shape 207">
            <a:extLst>
              <a:ext uri="{FF2B5EF4-FFF2-40B4-BE49-F238E27FC236}">
                <a16:creationId xmlns:a16="http://schemas.microsoft.com/office/drawing/2014/main" id="{AB61D365-C7E5-69E7-A199-A88CD896EA08}"/>
              </a:ext>
            </a:extLst>
          </p:cNvPr>
          <p:cNvSpPr/>
          <p:nvPr/>
        </p:nvSpPr>
        <p:spPr>
          <a:xfrm>
            <a:off x="5492362" y="250360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09" name="Freeform: Shape 208">
            <a:extLst>
              <a:ext uri="{FF2B5EF4-FFF2-40B4-BE49-F238E27FC236}">
                <a16:creationId xmlns:a16="http://schemas.microsoft.com/office/drawing/2014/main" id="{018CE30B-45A5-A1F4-6910-72CD9E18C2DD}"/>
              </a:ext>
            </a:extLst>
          </p:cNvPr>
          <p:cNvSpPr/>
          <p:nvPr/>
        </p:nvSpPr>
        <p:spPr>
          <a:xfrm>
            <a:off x="5492362" y="2675618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0" name="Freeform: Shape 209">
            <a:extLst>
              <a:ext uri="{FF2B5EF4-FFF2-40B4-BE49-F238E27FC236}">
                <a16:creationId xmlns:a16="http://schemas.microsoft.com/office/drawing/2014/main" id="{868E9C32-BC97-C882-E7A6-0CE70FBBC843}"/>
              </a:ext>
            </a:extLst>
          </p:cNvPr>
          <p:cNvSpPr/>
          <p:nvPr/>
        </p:nvSpPr>
        <p:spPr>
          <a:xfrm>
            <a:off x="5535371" y="2718622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1" name="Freeform: Shape 210">
            <a:extLst>
              <a:ext uri="{FF2B5EF4-FFF2-40B4-BE49-F238E27FC236}">
                <a16:creationId xmlns:a16="http://schemas.microsoft.com/office/drawing/2014/main" id="{B76189EE-3FAF-F1AB-D676-0C362173F59B}"/>
              </a:ext>
            </a:extLst>
          </p:cNvPr>
          <p:cNvSpPr/>
          <p:nvPr/>
        </p:nvSpPr>
        <p:spPr>
          <a:xfrm>
            <a:off x="5535371" y="2718622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2" name="Freeform: Shape 211">
            <a:extLst>
              <a:ext uri="{FF2B5EF4-FFF2-40B4-BE49-F238E27FC236}">
                <a16:creationId xmlns:a16="http://schemas.microsoft.com/office/drawing/2014/main" id="{E3827007-9B80-D667-3B0F-E938B2AA25EF}"/>
              </a:ext>
            </a:extLst>
          </p:cNvPr>
          <p:cNvSpPr/>
          <p:nvPr/>
        </p:nvSpPr>
        <p:spPr>
          <a:xfrm>
            <a:off x="5492362" y="2847634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3" name="Freeform: Shape 212">
            <a:extLst>
              <a:ext uri="{FF2B5EF4-FFF2-40B4-BE49-F238E27FC236}">
                <a16:creationId xmlns:a16="http://schemas.microsoft.com/office/drawing/2014/main" id="{2BA2A61A-5778-717C-60AF-2845FAEFCC4D}"/>
              </a:ext>
            </a:extLst>
          </p:cNvPr>
          <p:cNvSpPr/>
          <p:nvPr/>
        </p:nvSpPr>
        <p:spPr>
          <a:xfrm>
            <a:off x="5535371" y="2890638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6270799A-0843-3A47-D297-3FBE2DBE2008}"/>
              </a:ext>
            </a:extLst>
          </p:cNvPr>
          <p:cNvSpPr/>
          <p:nvPr/>
        </p:nvSpPr>
        <p:spPr>
          <a:xfrm>
            <a:off x="5535371" y="2890638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6" name="Freeform: Shape 215">
            <a:extLst>
              <a:ext uri="{FF2B5EF4-FFF2-40B4-BE49-F238E27FC236}">
                <a16:creationId xmlns:a16="http://schemas.microsoft.com/office/drawing/2014/main" id="{20FEEC8B-FDB7-2187-A483-CB8990304D54}"/>
              </a:ext>
            </a:extLst>
          </p:cNvPr>
          <p:cNvSpPr/>
          <p:nvPr/>
        </p:nvSpPr>
        <p:spPr>
          <a:xfrm>
            <a:off x="5830180" y="1462890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7" name="Freeform: Shape 216">
            <a:extLst>
              <a:ext uri="{FF2B5EF4-FFF2-40B4-BE49-F238E27FC236}">
                <a16:creationId xmlns:a16="http://schemas.microsoft.com/office/drawing/2014/main" id="{3C16CBAF-511A-CD12-7BAA-6A721B7F031B}"/>
              </a:ext>
            </a:extLst>
          </p:cNvPr>
          <p:cNvSpPr/>
          <p:nvPr/>
        </p:nvSpPr>
        <p:spPr>
          <a:xfrm>
            <a:off x="5838798" y="164352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8" name="Freeform: Shape 217">
            <a:extLst>
              <a:ext uri="{FF2B5EF4-FFF2-40B4-BE49-F238E27FC236}">
                <a16:creationId xmlns:a16="http://schemas.microsoft.com/office/drawing/2014/main" id="{42116BDC-4324-24D3-D6B2-2363FD910E74}"/>
              </a:ext>
            </a:extLst>
          </p:cNvPr>
          <p:cNvSpPr/>
          <p:nvPr/>
        </p:nvSpPr>
        <p:spPr>
          <a:xfrm>
            <a:off x="5875665" y="168038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19" name="Freeform: Shape 218">
            <a:extLst>
              <a:ext uri="{FF2B5EF4-FFF2-40B4-BE49-F238E27FC236}">
                <a16:creationId xmlns:a16="http://schemas.microsoft.com/office/drawing/2014/main" id="{1E6A918C-2A03-295A-8C63-F6D1D863ACE9}"/>
              </a:ext>
            </a:extLst>
          </p:cNvPr>
          <p:cNvSpPr/>
          <p:nvPr/>
        </p:nvSpPr>
        <p:spPr>
          <a:xfrm>
            <a:off x="5838798" y="181553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0" name="Freeform: Shape 219">
            <a:extLst>
              <a:ext uri="{FF2B5EF4-FFF2-40B4-BE49-F238E27FC236}">
                <a16:creationId xmlns:a16="http://schemas.microsoft.com/office/drawing/2014/main" id="{6EACB40D-765C-BDFF-482C-8C5CE8F40B76}"/>
              </a:ext>
            </a:extLst>
          </p:cNvPr>
          <p:cNvSpPr/>
          <p:nvPr/>
        </p:nvSpPr>
        <p:spPr>
          <a:xfrm>
            <a:off x="5875665" y="1852401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1" name="Freeform: Shape 220">
            <a:extLst>
              <a:ext uri="{FF2B5EF4-FFF2-40B4-BE49-F238E27FC236}">
                <a16:creationId xmlns:a16="http://schemas.microsoft.com/office/drawing/2014/main" id="{A7B30516-69E0-3E6E-F8B7-3A0D19CBC95E}"/>
              </a:ext>
            </a:extLst>
          </p:cNvPr>
          <p:cNvSpPr/>
          <p:nvPr/>
        </p:nvSpPr>
        <p:spPr>
          <a:xfrm>
            <a:off x="5838798" y="198755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2" name="Freeform: Shape 221">
            <a:extLst>
              <a:ext uri="{FF2B5EF4-FFF2-40B4-BE49-F238E27FC236}">
                <a16:creationId xmlns:a16="http://schemas.microsoft.com/office/drawing/2014/main" id="{69CBEC2F-9FD9-0E27-72AD-3F73D70C2C0A}"/>
              </a:ext>
            </a:extLst>
          </p:cNvPr>
          <p:cNvSpPr/>
          <p:nvPr/>
        </p:nvSpPr>
        <p:spPr>
          <a:xfrm>
            <a:off x="5838798" y="215957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3" name="Freeform: Shape 222">
            <a:extLst>
              <a:ext uri="{FF2B5EF4-FFF2-40B4-BE49-F238E27FC236}">
                <a16:creationId xmlns:a16="http://schemas.microsoft.com/office/drawing/2014/main" id="{04CBFBAB-00AD-D71C-147F-9D7149FB6BB9}"/>
              </a:ext>
            </a:extLst>
          </p:cNvPr>
          <p:cNvSpPr/>
          <p:nvPr/>
        </p:nvSpPr>
        <p:spPr>
          <a:xfrm>
            <a:off x="5875665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4" name="Freeform: Shape 223">
            <a:extLst>
              <a:ext uri="{FF2B5EF4-FFF2-40B4-BE49-F238E27FC236}">
                <a16:creationId xmlns:a16="http://schemas.microsoft.com/office/drawing/2014/main" id="{601484B6-140E-065C-106D-1920932CF702}"/>
              </a:ext>
            </a:extLst>
          </p:cNvPr>
          <p:cNvSpPr/>
          <p:nvPr/>
        </p:nvSpPr>
        <p:spPr>
          <a:xfrm>
            <a:off x="5838798" y="233158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5" name="Freeform: Shape 224">
            <a:extLst>
              <a:ext uri="{FF2B5EF4-FFF2-40B4-BE49-F238E27FC236}">
                <a16:creationId xmlns:a16="http://schemas.microsoft.com/office/drawing/2014/main" id="{F0F2ACA9-CFE9-2268-476C-E052B00303F0}"/>
              </a:ext>
            </a:extLst>
          </p:cNvPr>
          <p:cNvSpPr/>
          <p:nvPr/>
        </p:nvSpPr>
        <p:spPr>
          <a:xfrm>
            <a:off x="5881807" y="237459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6" name="Freeform: Shape 225">
            <a:extLst>
              <a:ext uri="{FF2B5EF4-FFF2-40B4-BE49-F238E27FC236}">
                <a16:creationId xmlns:a16="http://schemas.microsoft.com/office/drawing/2014/main" id="{30C8D911-8928-5CA4-F15A-3212FF0C7EC9}"/>
              </a:ext>
            </a:extLst>
          </p:cNvPr>
          <p:cNvSpPr/>
          <p:nvPr/>
        </p:nvSpPr>
        <p:spPr>
          <a:xfrm>
            <a:off x="5881807" y="237459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7" name="Freeform: Shape 226">
            <a:extLst>
              <a:ext uri="{FF2B5EF4-FFF2-40B4-BE49-F238E27FC236}">
                <a16:creationId xmlns:a16="http://schemas.microsoft.com/office/drawing/2014/main" id="{94B982F3-AB8A-66AB-E42E-983833C4EE6F}"/>
              </a:ext>
            </a:extLst>
          </p:cNvPr>
          <p:cNvSpPr/>
          <p:nvPr/>
        </p:nvSpPr>
        <p:spPr>
          <a:xfrm>
            <a:off x="5838798" y="250360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8" name="Freeform: Shape 227">
            <a:extLst>
              <a:ext uri="{FF2B5EF4-FFF2-40B4-BE49-F238E27FC236}">
                <a16:creationId xmlns:a16="http://schemas.microsoft.com/office/drawing/2014/main" id="{4E0D2591-7996-0042-A953-A8D6821242A9}"/>
              </a:ext>
            </a:extLst>
          </p:cNvPr>
          <p:cNvSpPr/>
          <p:nvPr/>
        </p:nvSpPr>
        <p:spPr>
          <a:xfrm>
            <a:off x="5881807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9" name="Freeform: Shape 228">
            <a:extLst>
              <a:ext uri="{FF2B5EF4-FFF2-40B4-BE49-F238E27FC236}">
                <a16:creationId xmlns:a16="http://schemas.microsoft.com/office/drawing/2014/main" id="{31CBEEE7-5C0E-A42C-1AD7-69612FF8C727}"/>
              </a:ext>
            </a:extLst>
          </p:cNvPr>
          <p:cNvSpPr/>
          <p:nvPr/>
        </p:nvSpPr>
        <p:spPr>
          <a:xfrm>
            <a:off x="5881807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0" name="Freeform: Shape 229">
            <a:extLst>
              <a:ext uri="{FF2B5EF4-FFF2-40B4-BE49-F238E27FC236}">
                <a16:creationId xmlns:a16="http://schemas.microsoft.com/office/drawing/2014/main" id="{443AB4B3-AC37-3695-468D-9F86156379F8}"/>
              </a:ext>
            </a:extLst>
          </p:cNvPr>
          <p:cNvSpPr/>
          <p:nvPr/>
        </p:nvSpPr>
        <p:spPr>
          <a:xfrm>
            <a:off x="5838798" y="2675618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1" name="Freeform: Shape 230">
            <a:extLst>
              <a:ext uri="{FF2B5EF4-FFF2-40B4-BE49-F238E27FC236}">
                <a16:creationId xmlns:a16="http://schemas.microsoft.com/office/drawing/2014/main" id="{DBF34FCF-6DEC-E971-57A4-F4C7F97DD802}"/>
              </a:ext>
            </a:extLst>
          </p:cNvPr>
          <p:cNvSpPr/>
          <p:nvPr/>
        </p:nvSpPr>
        <p:spPr>
          <a:xfrm>
            <a:off x="5838798" y="2847634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2" name="Freeform: Shape 231">
            <a:extLst>
              <a:ext uri="{FF2B5EF4-FFF2-40B4-BE49-F238E27FC236}">
                <a16:creationId xmlns:a16="http://schemas.microsoft.com/office/drawing/2014/main" id="{0F040CA4-1F6F-0BC4-13F7-2DEFB5A2AF0D}"/>
              </a:ext>
            </a:extLst>
          </p:cNvPr>
          <p:cNvSpPr/>
          <p:nvPr/>
        </p:nvSpPr>
        <p:spPr>
          <a:xfrm>
            <a:off x="6010836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3" name="Freeform: Shape 232">
            <a:extLst>
              <a:ext uri="{FF2B5EF4-FFF2-40B4-BE49-F238E27FC236}">
                <a16:creationId xmlns:a16="http://schemas.microsoft.com/office/drawing/2014/main" id="{1939E3EA-CB97-8533-2A5B-9DC480ACD47E}"/>
              </a:ext>
            </a:extLst>
          </p:cNvPr>
          <p:cNvSpPr/>
          <p:nvPr/>
        </p:nvSpPr>
        <p:spPr>
          <a:xfrm>
            <a:off x="6053845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4" name="Freeform: Shape 233">
            <a:extLst>
              <a:ext uri="{FF2B5EF4-FFF2-40B4-BE49-F238E27FC236}">
                <a16:creationId xmlns:a16="http://schemas.microsoft.com/office/drawing/2014/main" id="{71C80635-ED6F-8C45-C1F1-1AE6169671A1}"/>
              </a:ext>
            </a:extLst>
          </p:cNvPr>
          <p:cNvSpPr/>
          <p:nvPr/>
        </p:nvSpPr>
        <p:spPr>
          <a:xfrm>
            <a:off x="6053845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5" name="Freeform: Shape 234">
            <a:extLst>
              <a:ext uri="{FF2B5EF4-FFF2-40B4-BE49-F238E27FC236}">
                <a16:creationId xmlns:a16="http://schemas.microsoft.com/office/drawing/2014/main" id="{E58BDE09-C9B0-A469-E63D-F13E6BF550D5}"/>
              </a:ext>
            </a:extLst>
          </p:cNvPr>
          <p:cNvSpPr/>
          <p:nvPr/>
        </p:nvSpPr>
        <p:spPr>
          <a:xfrm>
            <a:off x="6010836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6" name="Freeform: Shape 235">
            <a:extLst>
              <a:ext uri="{FF2B5EF4-FFF2-40B4-BE49-F238E27FC236}">
                <a16:creationId xmlns:a16="http://schemas.microsoft.com/office/drawing/2014/main" id="{CEC836E0-17CD-3D9D-D881-35468A622E45}"/>
              </a:ext>
            </a:extLst>
          </p:cNvPr>
          <p:cNvSpPr/>
          <p:nvPr/>
        </p:nvSpPr>
        <p:spPr>
          <a:xfrm>
            <a:off x="6053845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7" name="Freeform: Shape 236">
            <a:extLst>
              <a:ext uri="{FF2B5EF4-FFF2-40B4-BE49-F238E27FC236}">
                <a16:creationId xmlns:a16="http://schemas.microsoft.com/office/drawing/2014/main" id="{796C87C7-34BB-5747-F586-978DF27676EA}"/>
              </a:ext>
            </a:extLst>
          </p:cNvPr>
          <p:cNvSpPr/>
          <p:nvPr/>
        </p:nvSpPr>
        <p:spPr>
          <a:xfrm>
            <a:off x="6053845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8" name="Freeform: Shape 237">
            <a:extLst>
              <a:ext uri="{FF2B5EF4-FFF2-40B4-BE49-F238E27FC236}">
                <a16:creationId xmlns:a16="http://schemas.microsoft.com/office/drawing/2014/main" id="{1BAC2685-7300-495E-0DD6-1A20CAA9B5C1}"/>
              </a:ext>
            </a:extLst>
          </p:cNvPr>
          <p:cNvSpPr/>
          <p:nvPr/>
        </p:nvSpPr>
        <p:spPr>
          <a:xfrm>
            <a:off x="6010836" y="181553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39" name="Freeform: Shape 238">
            <a:extLst>
              <a:ext uri="{FF2B5EF4-FFF2-40B4-BE49-F238E27FC236}">
                <a16:creationId xmlns:a16="http://schemas.microsoft.com/office/drawing/2014/main" id="{9AF1A32F-60D6-C281-1E57-37C41DA9FDD9}"/>
              </a:ext>
            </a:extLst>
          </p:cNvPr>
          <p:cNvSpPr/>
          <p:nvPr/>
        </p:nvSpPr>
        <p:spPr>
          <a:xfrm>
            <a:off x="6010836" y="198755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0" name="Freeform: Shape 239">
            <a:extLst>
              <a:ext uri="{FF2B5EF4-FFF2-40B4-BE49-F238E27FC236}">
                <a16:creationId xmlns:a16="http://schemas.microsoft.com/office/drawing/2014/main" id="{2A57A820-73A5-3079-D7E0-1FB2B4B5FB87}"/>
              </a:ext>
            </a:extLst>
          </p:cNvPr>
          <p:cNvSpPr/>
          <p:nvPr/>
        </p:nvSpPr>
        <p:spPr>
          <a:xfrm>
            <a:off x="6010836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1" name="Freeform: Shape 240">
            <a:extLst>
              <a:ext uri="{FF2B5EF4-FFF2-40B4-BE49-F238E27FC236}">
                <a16:creationId xmlns:a16="http://schemas.microsoft.com/office/drawing/2014/main" id="{9D3994A7-73C3-FBA5-7465-EE999CCA1E5F}"/>
              </a:ext>
            </a:extLst>
          </p:cNvPr>
          <p:cNvSpPr/>
          <p:nvPr/>
        </p:nvSpPr>
        <p:spPr>
          <a:xfrm>
            <a:off x="6047702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2" name="Freeform: Shape 241">
            <a:extLst>
              <a:ext uri="{FF2B5EF4-FFF2-40B4-BE49-F238E27FC236}">
                <a16:creationId xmlns:a16="http://schemas.microsoft.com/office/drawing/2014/main" id="{5244953D-DBC6-4E8E-9B07-DB7B89CAAD20}"/>
              </a:ext>
            </a:extLst>
          </p:cNvPr>
          <p:cNvSpPr/>
          <p:nvPr/>
        </p:nvSpPr>
        <p:spPr>
          <a:xfrm>
            <a:off x="6010836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3" name="Freeform: Shape 242">
            <a:extLst>
              <a:ext uri="{FF2B5EF4-FFF2-40B4-BE49-F238E27FC236}">
                <a16:creationId xmlns:a16="http://schemas.microsoft.com/office/drawing/2014/main" id="{542FE1E2-F0AE-9190-0DC8-AA7AD3EB281D}"/>
              </a:ext>
            </a:extLst>
          </p:cNvPr>
          <p:cNvSpPr/>
          <p:nvPr/>
        </p:nvSpPr>
        <p:spPr>
          <a:xfrm>
            <a:off x="6047702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4" name="Freeform: Shape 243">
            <a:extLst>
              <a:ext uri="{FF2B5EF4-FFF2-40B4-BE49-F238E27FC236}">
                <a16:creationId xmlns:a16="http://schemas.microsoft.com/office/drawing/2014/main" id="{54CB49D9-01A4-EFBF-28CB-FC0EE98F0198}"/>
              </a:ext>
            </a:extLst>
          </p:cNvPr>
          <p:cNvSpPr/>
          <p:nvPr/>
        </p:nvSpPr>
        <p:spPr>
          <a:xfrm>
            <a:off x="6010836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5" name="Freeform: Shape 244">
            <a:extLst>
              <a:ext uri="{FF2B5EF4-FFF2-40B4-BE49-F238E27FC236}">
                <a16:creationId xmlns:a16="http://schemas.microsoft.com/office/drawing/2014/main" id="{00896820-6C2B-0DC4-5FDF-A104E7EA4407}"/>
              </a:ext>
            </a:extLst>
          </p:cNvPr>
          <p:cNvSpPr/>
          <p:nvPr/>
        </p:nvSpPr>
        <p:spPr>
          <a:xfrm>
            <a:off x="6047702" y="2540466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6" name="Freeform: Shape 245">
            <a:extLst>
              <a:ext uri="{FF2B5EF4-FFF2-40B4-BE49-F238E27FC236}">
                <a16:creationId xmlns:a16="http://schemas.microsoft.com/office/drawing/2014/main" id="{D86A91D0-5CF7-B4FC-1369-F4F40B3F993A}"/>
              </a:ext>
            </a:extLst>
          </p:cNvPr>
          <p:cNvSpPr/>
          <p:nvPr/>
        </p:nvSpPr>
        <p:spPr>
          <a:xfrm>
            <a:off x="6010836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7" name="Freeform: Shape 246">
            <a:extLst>
              <a:ext uri="{FF2B5EF4-FFF2-40B4-BE49-F238E27FC236}">
                <a16:creationId xmlns:a16="http://schemas.microsoft.com/office/drawing/2014/main" id="{0387E4E3-7A31-4046-92F8-6BAEDD8F293E}"/>
              </a:ext>
            </a:extLst>
          </p:cNvPr>
          <p:cNvSpPr/>
          <p:nvPr/>
        </p:nvSpPr>
        <p:spPr>
          <a:xfrm>
            <a:off x="6010836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8" name="Freeform: Shape 247">
            <a:extLst>
              <a:ext uri="{FF2B5EF4-FFF2-40B4-BE49-F238E27FC236}">
                <a16:creationId xmlns:a16="http://schemas.microsoft.com/office/drawing/2014/main" id="{CAF5A76F-D10B-DA22-1B32-63102B6B1A27}"/>
              </a:ext>
            </a:extLst>
          </p:cNvPr>
          <p:cNvSpPr/>
          <p:nvPr/>
        </p:nvSpPr>
        <p:spPr>
          <a:xfrm>
            <a:off x="6047702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49" name="Freeform: Shape 248">
            <a:extLst>
              <a:ext uri="{FF2B5EF4-FFF2-40B4-BE49-F238E27FC236}">
                <a16:creationId xmlns:a16="http://schemas.microsoft.com/office/drawing/2014/main" id="{5D33FF66-60AA-D4D5-6A37-9343D9DE2C0E}"/>
              </a:ext>
            </a:extLst>
          </p:cNvPr>
          <p:cNvSpPr/>
          <p:nvPr/>
        </p:nvSpPr>
        <p:spPr>
          <a:xfrm>
            <a:off x="6010836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0" name="Freeform: Shape 249">
            <a:extLst>
              <a:ext uri="{FF2B5EF4-FFF2-40B4-BE49-F238E27FC236}">
                <a16:creationId xmlns:a16="http://schemas.microsoft.com/office/drawing/2014/main" id="{E3E1009E-10F5-CD4E-B622-C8A09892EF4D}"/>
              </a:ext>
            </a:extLst>
          </p:cNvPr>
          <p:cNvSpPr/>
          <p:nvPr/>
        </p:nvSpPr>
        <p:spPr>
          <a:xfrm>
            <a:off x="6053845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1" name="Freeform: Shape 250">
            <a:extLst>
              <a:ext uri="{FF2B5EF4-FFF2-40B4-BE49-F238E27FC236}">
                <a16:creationId xmlns:a16="http://schemas.microsoft.com/office/drawing/2014/main" id="{7AB367FD-6458-2F99-6714-D94329B233D5}"/>
              </a:ext>
            </a:extLst>
          </p:cNvPr>
          <p:cNvSpPr/>
          <p:nvPr/>
        </p:nvSpPr>
        <p:spPr>
          <a:xfrm>
            <a:off x="6053845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2" name="Freeform: Shape 251">
            <a:extLst>
              <a:ext uri="{FF2B5EF4-FFF2-40B4-BE49-F238E27FC236}">
                <a16:creationId xmlns:a16="http://schemas.microsoft.com/office/drawing/2014/main" id="{48EF59EB-A60B-9CCB-9F20-8357FFC7C7D4}"/>
              </a:ext>
            </a:extLst>
          </p:cNvPr>
          <p:cNvSpPr/>
          <p:nvPr/>
        </p:nvSpPr>
        <p:spPr>
          <a:xfrm>
            <a:off x="6182873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3" name="Freeform: Shape 252">
            <a:extLst>
              <a:ext uri="{FF2B5EF4-FFF2-40B4-BE49-F238E27FC236}">
                <a16:creationId xmlns:a16="http://schemas.microsoft.com/office/drawing/2014/main" id="{1CA895EF-66E0-FA88-2BDD-C7356010C2F7}"/>
              </a:ext>
            </a:extLst>
          </p:cNvPr>
          <p:cNvSpPr/>
          <p:nvPr/>
        </p:nvSpPr>
        <p:spPr>
          <a:xfrm>
            <a:off x="6225882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4" name="Freeform: Shape 253">
            <a:extLst>
              <a:ext uri="{FF2B5EF4-FFF2-40B4-BE49-F238E27FC236}">
                <a16:creationId xmlns:a16="http://schemas.microsoft.com/office/drawing/2014/main" id="{20E0CA99-DF42-4370-04BA-1C872750CCEE}"/>
              </a:ext>
            </a:extLst>
          </p:cNvPr>
          <p:cNvSpPr/>
          <p:nvPr/>
        </p:nvSpPr>
        <p:spPr>
          <a:xfrm>
            <a:off x="6225882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5" name="Freeform: Shape 254">
            <a:extLst>
              <a:ext uri="{FF2B5EF4-FFF2-40B4-BE49-F238E27FC236}">
                <a16:creationId xmlns:a16="http://schemas.microsoft.com/office/drawing/2014/main" id="{13A2C0E3-2C26-940E-FAC0-8E61C1773B06}"/>
              </a:ext>
            </a:extLst>
          </p:cNvPr>
          <p:cNvSpPr/>
          <p:nvPr/>
        </p:nvSpPr>
        <p:spPr>
          <a:xfrm>
            <a:off x="618287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6" name="Freeform: Shape 255">
            <a:extLst>
              <a:ext uri="{FF2B5EF4-FFF2-40B4-BE49-F238E27FC236}">
                <a16:creationId xmlns:a16="http://schemas.microsoft.com/office/drawing/2014/main" id="{F82D284D-53C2-D8D5-0E45-2E60B25BC7E4}"/>
              </a:ext>
            </a:extLst>
          </p:cNvPr>
          <p:cNvSpPr/>
          <p:nvPr/>
        </p:nvSpPr>
        <p:spPr>
          <a:xfrm>
            <a:off x="6225882" y="168652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7" name="Freeform: Shape 256">
            <a:extLst>
              <a:ext uri="{FF2B5EF4-FFF2-40B4-BE49-F238E27FC236}">
                <a16:creationId xmlns:a16="http://schemas.microsoft.com/office/drawing/2014/main" id="{9B86B6FB-CCAC-D422-87B1-5D6125CD86DE}"/>
              </a:ext>
            </a:extLst>
          </p:cNvPr>
          <p:cNvSpPr/>
          <p:nvPr/>
        </p:nvSpPr>
        <p:spPr>
          <a:xfrm>
            <a:off x="6225882" y="168652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8" name="Freeform: Shape 257">
            <a:extLst>
              <a:ext uri="{FF2B5EF4-FFF2-40B4-BE49-F238E27FC236}">
                <a16:creationId xmlns:a16="http://schemas.microsoft.com/office/drawing/2014/main" id="{068C9E31-30C3-0944-6D00-53492A94BF51}"/>
              </a:ext>
            </a:extLst>
          </p:cNvPr>
          <p:cNvSpPr/>
          <p:nvPr/>
        </p:nvSpPr>
        <p:spPr>
          <a:xfrm>
            <a:off x="6182873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59" name="Freeform: Shape 258">
            <a:extLst>
              <a:ext uri="{FF2B5EF4-FFF2-40B4-BE49-F238E27FC236}">
                <a16:creationId xmlns:a16="http://schemas.microsoft.com/office/drawing/2014/main" id="{5EE3DA74-A608-EB6F-B527-02158D478DB1}"/>
              </a:ext>
            </a:extLst>
          </p:cNvPr>
          <p:cNvSpPr/>
          <p:nvPr/>
        </p:nvSpPr>
        <p:spPr>
          <a:xfrm>
            <a:off x="6219739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0" name="Freeform: Shape 259">
            <a:extLst>
              <a:ext uri="{FF2B5EF4-FFF2-40B4-BE49-F238E27FC236}">
                <a16:creationId xmlns:a16="http://schemas.microsoft.com/office/drawing/2014/main" id="{65DC1536-3708-63ED-D477-6860A1AE8791}"/>
              </a:ext>
            </a:extLst>
          </p:cNvPr>
          <p:cNvSpPr/>
          <p:nvPr/>
        </p:nvSpPr>
        <p:spPr>
          <a:xfrm>
            <a:off x="6182873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1" name="Freeform: Shape 260">
            <a:extLst>
              <a:ext uri="{FF2B5EF4-FFF2-40B4-BE49-F238E27FC236}">
                <a16:creationId xmlns:a16="http://schemas.microsoft.com/office/drawing/2014/main" id="{8FC8E133-7275-FDEF-72B6-E7F0FCD30D69}"/>
              </a:ext>
            </a:extLst>
          </p:cNvPr>
          <p:cNvSpPr/>
          <p:nvPr/>
        </p:nvSpPr>
        <p:spPr>
          <a:xfrm>
            <a:off x="6225882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2" name="Freeform: Shape 261">
            <a:extLst>
              <a:ext uri="{FF2B5EF4-FFF2-40B4-BE49-F238E27FC236}">
                <a16:creationId xmlns:a16="http://schemas.microsoft.com/office/drawing/2014/main" id="{E4CB809E-BE52-759A-1713-BC30CB942B78}"/>
              </a:ext>
            </a:extLst>
          </p:cNvPr>
          <p:cNvSpPr/>
          <p:nvPr/>
        </p:nvSpPr>
        <p:spPr>
          <a:xfrm>
            <a:off x="6225882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3" name="Freeform: Shape 262">
            <a:extLst>
              <a:ext uri="{FF2B5EF4-FFF2-40B4-BE49-F238E27FC236}">
                <a16:creationId xmlns:a16="http://schemas.microsoft.com/office/drawing/2014/main" id="{039B3FA1-4162-ED41-1349-916AA59FD60C}"/>
              </a:ext>
            </a:extLst>
          </p:cNvPr>
          <p:cNvSpPr/>
          <p:nvPr/>
        </p:nvSpPr>
        <p:spPr>
          <a:xfrm>
            <a:off x="6354910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4" name="Freeform: Shape 263">
            <a:extLst>
              <a:ext uri="{FF2B5EF4-FFF2-40B4-BE49-F238E27FC236}">
                <a16:creationId xmlns:a16="http://schemas.microsoft.com/office/drawing/2014/main" id="{ED193F2A-6904-0E12-6FD6-329790FD0573}"/>
              </a:ext>
            </a:extLst>
          </p:cNvPr>
          <p:cNvSpPr/>
          <p:nvPr/>
        </p:nvSpPr>
        <p:spPr>
          <a:xfrm>
            <a:off x="6354910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5" name="Freeform: Shape 264">
            <a:extLst>
              <a:ext uri="{FF2B5EF4-FFF2-40B4-BE49-F238E27FC236}">
                <a16:creationId xmlns:a16="http://schemas.microsoft.com/office/drawing/2014/main" id="{AB6B7EA1-38F4-B2F5-2DFA-1F3EDC98B7B4}"/>
              </a:ext>
            </a:extLst>
          </p:cNvPr>
          <p:cNvSpPr/>
          <p:nvPr/>
        </p:nvSpPr>
        <p:spPr>
          <a:xfrm>
            <a:off x="6354910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6" name="Freeform: Shape 265">
            <a:extLst>
              <a:ext uri="{FF2B5EF4-FFF2-40B4-BE49-F238E27FC236}">
                <a16:creationId xmlns:a16="http://schemas.microsoft.com/office/drawing/2014/main" id="{CFBA2989-3C0D-320D-1365-E6FE0112A704}"/>
              </a:ext>
            </a:extLst>
          </p:cNvPr>
          <p:cNvSpPr/>
          <p:nvPr/>
        </p:nvSpPr>
        <p:spPr>
          <a:xfrm>
            <a:off x="6391776" y="2884497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7" name="Freeform: Shape 266">
            <a:extLst>
              <a:ext uri="{FF2B5EF4-FFF2-40B4-BE49-F238E27FC236}">
                <a16:creationId xmlns:a16="http://schemas.microsoft.com/office/drawing/2014/main" id="{2C596A7F-8B40-51F7-BD5A-DB8B420C67CB}"/>
              </a:ext>
            </a:extLst>
          </p:cNvPr>
          <p:cNvSpPr/>
          <p:nvPr/>
        </p:nvSpPr>
        <p:spPr>
          <a:xfrm>
            <a:off x="6354910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8" name="Freeform: Shape 267">
            <a:extLst>
              <a:ext uri="{FF2B5EF4-FFF2-40B4-BE49-F238E27FC236}">
                <a16:creationId xmlns:a16="http://schemas.microsoft.com/office/drawing/2014/main" id="{0C8416C3-760D-9D02-5EB5-981A97186664}"/>
              </a:ext>
            </a:extLst>
          </p:cNvPr>
          <p:cNvSpPr/>
          <p:nvPr/>
        </p:nvSpPr>
        <p:spPr>
          <a:xfrm>
            <a:off x="6526947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69" name="Freeform: Shape 268">
            <a:extLst>
              <a:ext uri="{FF2B5EF4-FFF2-40B4-BE49-F238E27FC236}">
                <a16:creationId xmlns:a16="http://schemas.microsoft.com/office/drawing/2014/main" id="{F5C073CE-3D99-D329-7CCE-98FD600D48A4}"/>
              </a:ext>
            </a:extLst>
          </p:cNvPr>
          <p:cNvSpPr/>
          <p:nvPr/>
        </p:nvSpPr>
        <p:spPr>
          <a:xfrm>
            <a:off x="6569956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0" name="Freeform: Shape 269">
            <a:extLst>
              <a:ext uri="{FF2B5EF4-FFF2-40B4-BE49-F238E27FC236}">
                <a16:creationId xmlns:a16="http://schemas.microsoft.com/office/drawing/2014/main" id="{E8AFA30B-869C-9462-4A3A-A813F3CFD2EF}"/>
              </a:ext>
            </a:extLst>
          </p:cNvPr>
          <p:cNvSpPr/>
          <p:nvPr/>
        </p:nvSpPr>
        <p:spPr>
          <a:xfrm>
            <a:off x="6569956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1" name="Freeform: Shape 270">
            <a:extLst>
              <a:ext uri="{FF2B5EF4-FFF2-40B4-BE49-F238E27FC236}">
                <a16:creationId xmlns:a16="http://schemas.microsoft.com/office/drawing/2014/main" id="{5AA22230-A935-7EDD-6798-097289785834}"/>
              </a:ext>
            </a:extLst>
          </p:cNvPr>
          <p:cNvSpPr/>
          <p:nvPr/>
        </p:nvSpPr>
        <p:spPr>
          <a:xfrm>
            <a:off x="6526947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2" name="Freeform: Shape 271">
            <a:extLst>
              <a:ext uri="{FF2B5EF4-FFF2-40B4-BE49-F238E27FC236}">
                <a16:creationId xmlns:a16="http://schemas.microsoft.com/office/drawing/2014/main" id="{67FC9CBF-ABA9-685E-B703-4EE352DE114D}"/>
              </a:ext>
            </a:extLst>
          </p:cNvPr>
          <p:cNvSpPr/>
          <p:nvPr/>
        </p:nvSpPr>
        <p:spPr>
          <a:xfrm>
            <a:off x="6526947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3" name="Freeform: Shape 272">
            <a:extLst>
              <a:ext uri="{FF2B5EF4-FFF2-40B4-BE49-F238E27FC236}">
                <a16:creationId xmlns:a16="http://schemas.microsoft.com/office/drawing/2014/main" id="{523826BA-79A6-F571-4BF4-40DBCBE10709}"/>
              </a:ext>
            </a:extLst>
          </p:cNvPr>
          <p:cNvSpPr/>
          <p:nvPr/>
        </p:nvSpPr>
        <p:spPr>
          <a:xfrm>
            <a:off x="6563813" y="219643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4" name="Freeform: Shape 273">
            <a:extLst>
              <a:ext uri="{FF2B5EF4-FFF2-40B4-BE49-F238E27FC236}">
                <a16:creationId xmlns:a16="http://schemas.microsoft.com/office/drawing/2014/main" id="{B2F9FCF2-444F-7468-16BA-1CD931726C73}"/>
              </a:ext>
            </a:extLst>
          </p:cNvPr>
          <p:cNvSpPr/>
          <p:nvPr/>
        </p:nvSpPr>
        <p:spPr>
          <a:xfrm>
            <a:off x="6526947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5" name="Freeform: Shape 274">
            <a:extLst>
              <a:ext uri="{FF2B5EF4-FFF2-40B4-BE49-F238E27FC236}">
                <a16:creationId xmlns:a16="http://schemas.microsoft.com/office/drawing/2014/main" id="{158F63BB-13FA-CB2C-F1C6-0EBFEA6F9E1D}"/>
              </a:ext>
            </a:extLst>
          </p:cNvPr>
          <p:cNvSpPr/>
          <p:nvPr/>
        </p:nvSpPr>
        <p:spPr>
          <a:xfrm>
            <a:off x="6563813" y="2368450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6" name="Freeform: Shape 275">
            <a:extLst>
              <a:ext uri="{FF2B5EF4-FFF2-40B4-BE49-F238E27FC236}">
                <a16:creationId xmlns:a16="http://schemas.microsoft.com/office/drawing/2014/main" id="{60801BEF-3693-B116-436C-B3C612292BEF}"/>
              </a:ext>
            </a:extLst>
          </p:cNvPr>
          <p:cNvSpPr/>
          <p:nvPr/>
        </p:nvSpPr>
        <p:spPr>
          <a:xfrm>
            <a:off x="6526947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7" name="Freeform: Shape 276">
            <a:extLst>
              <a:ext uri="{FF2B5EF4-FFF2-40B4-BE49-F238E27FC236}">
                <a16:creationId xmlns:a16="http://schemas.microsoft.com/office/drawing/2014/main" id="{21B26FE8-A6A5-77FA-3180-33704A7134C5}"/>
              </a:ext>
            </a:extLst>
          </p:cNvPr>
          <p:cNvSpPr/>
          <p:nvPr/>
        </p:nvSpPr>
        <p:spPr>
          <a:xfrm>
            <a:off x="6526947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8" name="Freeform: Shape 277">
            <a:extLst>
              <a:ext uri="{FF2B5EF4-FFF2-40B4-BE49-F238E27FC236}">
                <a16:creationId xmlns:a16="http://schemas.microsoft.com/office/drawing/2014/main" id="{004B899B-D0C6-12CA-F5BB-4CD95C393C0B}"/>
              </a:ext>
            </a:extLst>
          </p:cNvPr>
          <p:cNvSpPr/>
          <p:nvPr/>
        </p:nvSpPr>
        <p:spPr>
          <a:xfrm>
            <a:off x="6569956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79" name="Freeform: Shape 278">
            <a:extLst>
              <a:ext uri="{FF2B5EF4-FFF2-40B4-BE49-F238E27FC236}">
                <a16:creationId xmlns:a16="http://schemas.microsoft.com/office/drawing/2014/main" id="{02CFF154-E010-32EE-A8F2-82A743D8382E}"/>
              </a:ext>
            </a:extLst>
          </p:cNvPr>
          <p:cNvSpPr/>
          <p:nvPr/>
        </p:nvSpPr>
        <p:spPr>
          <a:xfrm>
            <a:off x="6569956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0" name="Freeform: Shape 279">
            <a:extLst>
              <a:ext uri="{FF2B5EF4-FFF2-40B4-BE49-F238E27FC236}">
                <a16:creationId xmlns:a16="http://schemas.microsoft.com/office/drawing/2014/main" id="{1DF29069-B7FD-6678-6F1F-9B5075712F13}"/>
              </a:ext>
            </a:extLst>
          </p:cNvPr>
          <p:cNvSpPr/>
          <p:nvPr/>
        </p:nvSpPr>
        <p:spPr>
          <a:xfrm>
            <a:off x="6698983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1" name="Freeform: Shape 280">
            <a:extLst>
              <a:ext uri="{FF2B5EF4-FFF2-40B4-BE49-F238E27FC236}">
                <a16:creationId xmlns:a16="http://schemas.microsoft.com/office/drawing/2014/main" id="{C034E77F-8638-BED7-7B8F-06C678BF3C60}"/>
              </a:ext>
            </a:extLst>
          </p:cNvPr>
          <p:cNvSpPr/>
          <p:nvPr/>
        </p:nvSpPr>
        <p:spPr>
          <a:xfrm>
            <a:off x="6741993" y="1514511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2" name="Freeform: Shape 281">
            <a:extLst>
              <a:ext uri="{FF2B5EF4-FFF2-40B4-BE49-F238E27FC236}">
                <a16:creationId xmlns:a16="http://schemas.microsoft.com/office/drawing/2014/main" id="{E107BF2F-3E57-25D9-B132-B84470333D0E}"/>
              </a:ext>
            </a:extLst>
          </p:cNvPr>
          <p:cNvSpPr/>
          <p:nvPr/>
        </p:nvSpPr>
        <p:spPr>
          <a:xfrm>
            <a:off x="6741993" y="1514511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3" name="Freeform: Shape 282">
            <a:extLst>
              <a:ext uri="{FF2B5EF4-FFF2-40B4-BE49-F238E27FC236}">
                <a16:creationId xmlns:a16="http://schemas.microsoft.com/office/drawing/2014/main" id="{0367FFE1-0E4A-AABA-E191-CAD839CD21E3}"/>
              </a:ext>
            </a:extLst>
          </p:cNvPr>
          <p:cNvSpPr/>
          <p:nvPr/>
        </p:nvSpPr>
        <p:spPr>
          <a:xfrm>
            <a:off x="6698983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4" name="Freeform: Shape 283">
            <a:extLst>
              <a:ext uri="{FF2B5EF4-FFF2-40B4-BE49-F238E27FC236}">
                <a16:creationId xmlns:a16="http://schemas.microsoft.com/office/drawing/2014/main" id="{63FE0C6C-503C-3B4A-BA60-252D3D734B36}"/>
              </a:ext>
            </a:extLst>
          </p:cNvPr>
          <p:cNvSpPr/>
          <p:nvPr/>
        </p:nvSpPr>
        <p:spPr>
          <a:xfrm>
            <a:off x="6735851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5" name="Freeform: Shape 284">
            <a:extLst>
              <a:ext uri="{FF2B5EF4-FFF2-40B4-BE49-F238E27FC236}">
                <a16:creationId xmlns:a16="http://schemas.microsoft.com/office/drawing/2014/main" id="{4872E8B6-4E4D-EEA7-40FF-176191BA6FBB}"/>
              </a:ext>
            </a:extLst>
          </p:cNvPr>
          <p:cNvSpPr/>
          <p:nvPr/>
        </p:nvSpPr>
        <p:spPr>
          <a:xfrm>
            <a:off x="6698983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6" name="Freeform: Shape 285">
            <a:extLst>
              <a:ext uri="{FF2B5EF4-FFF2-40B4-BE49-F238E27FC236}">
                <a16:creationId xmlns:a16="http://schemas.microsoft.com/office/drawing/2014/main" id="{C42D50AE-1BEE-E749-9FCB-CFACF6151DE4}"/>
              </a:ext>
            </a:extLst>
          </p:cNvPr>
          <p:cNvSpPr/>
          <p:nvPr/>
        </p:nvSpPr>
        <p:spPr>
          <a:xfrm>
            <a:off x="6735851" y="219643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7" name="Freeform: Shape 286">
            <a:extLst>
              <a:ext uri="{FF2B5EF4-FFF2-40B4-BE49-F238E27FC236}">
                <a16:creationId xmlns:a16="http://schemas.microsoft.com/office/drawing/2014/main" id="{077BB2ED-31B7-D56B-1F9D-52960EABB3FC}"/>
              </a:ext>
            </a:extLst>
          </p:cNvPr>
          <p:cNvSpPr/>
          <p:nvPr/>
        </p:nvSpPr>
        <p:spPr>
          <a:xfrm>
            <a:off x="6698983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8" name="Freeform: Shape 287">
            <a:extLst>
              <a:ext uri="{FF2B5EF4-FFF2-40B4-BE49-F238E27FC236}">
                <a16:creationId xmlns:a16="http://schemas.microsoft.com/office/drawing/2014/main" id="{EEB6A72F-5254-87A3-72EE-C55FD0F57A93}"/>
              </a:ext>
            </a:extLst>
          </p:cNvPr>
          <p:cNvSpPr/>
          <p:nvPr/>
        </p:nvSpPr>
        <p:spPr>
          <a:xfrm>
            <a:off x="6735851" y="2368450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9" name="Freeform: Shape 288">
            <a:extLst>
              <a:ext uri="{FF2B5EF4-FFF2-40B4-BE49-F238E27FC236}">
                <a16:creationId xmlns:a16="http://schemas.microsoft.com/office/drawing/2014/main" id="{899F6640-FBE7-1190-655A-A805B89F928C}"/>
              </a:ext>
            </a:extLst>
          </p:cNvPr>
          <p:cNvSpPr/>
          <p:nvPr/>
        </p:nvSpPr>
        <p:spPr>
          <a:xfrm>
            <a:off x="6698983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0" name="Freeform: Shape 289">
            <a:extLst>
              <a:ext uri="{FF2B5EF4-FFF2-40B4-BE49-F238E27FC236}">
                <a16:creationId xmlns:a16="http://schemas.microsoft.com/office/drawing/2014/main" id="{96C8EC03-6F06-C4F4-B0A5-52FF4A8A4AA2}"/>
              </a:ext>
            </a:extLst>
          </p:cNvPr>
          <p:cNvSpPr/>
          <p:nvPr/>
        </p:nvSpPr>
        <p:spPr>
          <a:xfrm>
            <a:off x="6735851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1" name="Freeform: Shape 290">
            <a:extLst>
              <a:ext uri="{FF2B5EF4-FFF2-40B4-BE49-F238E27FC236}">
                <a16:creationId xmlns:a16="http://schemas.microsoft.com/office/drawing/2014/main" id="{F025D3A2-48B4-C222-6204-28FC6B9196FD}"/>
              </a:ext>
            </a:extLst>
          </p:cNvPr>
          <p:cNvSpPr/>
          <p:nvPr/>
        </p:nvSpPr>
        <p:spPr>
          <a:xfrm>
            <a:off x="6698983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2" name="Freeform: Shape 291">
            <a:extLst>
              <a:ext uri="{FF2B5EF4-FFF2-40B4-BE49-F238E27FC236}">
                <a16:creationId xmlns:a16="http://schemas.microsoft.com/office/drawing/2014/main" id="{7654C5E3-C310-B0AB-7F82-40836167BAD2}"/>
              </a:ext>
            </a:extLst>
          </p:cNvPr>
          <p:cNvSpPr/>
          <p:nvPr/>
        </p:nvSpPr>
        <p:spPr>
          <a:xfrm>
            <a:off x="6741993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3" name="Freeform: Shape 292">
            <a:extLst>
              <a:ext uri="{FF2B5EF4-FFF2-40B4-BE49-F238E27FC236}">
                <a16:creationId xmlns:a16="http://schemas.microsoft.com/office/drawing/2014/main" id="{66FA7060-7C81-D88B-F734-1CBD3249BB14}"/>
              </a:ext>
            </a:extLst>
          </p:cNvPr>
          <p:cNvSpPr/>
          <p:nvPr/>
        </p:nvSpPr>
        <p:spPr>
          <a:xfrm>
            <a:off x="6741993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4" name="Freeform: Shape 293">
            <a:extLst>
              <a:ext uri="{FF2B5EF4-FFF2-40B4-BE49-F238E27FC236}">
                <a16:creationId xmlns:a16="http://schemas.microsoft.com/office/drawing/2014/main" id="{048796BC-8490-0D51-7001-488D2CA4442E}"/>
              </a:ext>
            </a:extLst>
          </p:cNvPr>
          <p:cNvSpPr/>
          <p:nvPr/>
        </p:nvSpPr>
        <p:spPr>
          <a:xfrm>
            <a:off x="6871020" y="1471507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5" name="Freeform: Shape 294">
            <a:extLst>
              <a:ext uri="{FF2B5EF4-FFF2-40B4-BE49-F238E27FC236}">
                <a16:creationId xmlns:a16="http://schemas.microsoft.com/office/drawing/2014/main" id="{6204AE99-DE1F-32E0-5CA3-D2A1B4524CE7}"/>
              </a:ext>
            </a:extLst>
          </p:cNvPr>
          <p:cNvSpPr/>
          <p:nvPr/>
        </p:nvSpPr>
        <p:spPr>
          <a:xfrm>
            <a:off x="6907888" y="1508370"/>
            <a:ext cx="98301" cy="98294"/>
          </a:xfrm>
          <a:custGeom>
            <a:avLst/>
            <a:gdLst>
              <a:gd name="connsiteX0" fmla="*/ 98312 w 98301"/>
              <a:gd name="connsiteY0" fmla="*/ 49155 h 98294"/>
              <a:gd name="connsiteX1" fmla="*/ 49161 w 98301"/>
              <a:gd name="connsiteY1" fmla="*/ 98304 h 98294"/>
              <a:gd name="connsiteX2" fmla="*/ 10 w 98301"/>
              <a:gd name="connsiteY2" fmla="*/ 49155 h 98294"/>
              <a:gd name="connsiteX3" fmla="*/ 49161 w 98301"/>
              <a:gd name="connsiteY3" fmla="*/ 10 h 98294"/>
              <a:gd name="connsiteX4" fmla="*/ 98312 w 98301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5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6" name="Freeform: Shape 295">
            <a:extLst>
              <a:ext uri="{FF2B5EF4-FFF2-40B4-BE49-F238E27FC236}">
                <a16:creationId xmlns:a16="http://schemas.microsoft.com/office/drawing/2014/main" id="{D9FCBDD9-3ACA-96AC-2F98-125939FEC034}"/>
              </a:ext>
            </a:extLst>
          </p:cNvPr>
          <p:cNvSpPr/>
          <p:nvPr/>
        </p:nvSpPr>
        <p:spPr>
          <a:xfrm>
            <a:off x="6871020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7" name="Freeform: Shape 296">
            <a:extLst>
              <a:ext uri="{FF2B5EF4-FFF2-40B4-BE49-F238E27FC236}">
                <a16:creationId xmlns:a16="http://schemas.microsoft.com/office/drawing/2014/main" id="{80DA827B-A870-0A8A-5EF5-11373457E605}"/>
              </a:ext>
            </a:extLst>
          </p:cNvPr>
          <p:cNvSpPr/>
          <p:nvPr/>
        </p:nvSpPr>
        <p:spPr>
          <a:xfrm>
            <a:off x="6907888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8" name="Freeform: Shape 297">
            <a:extLst>
              <a:ext uri="{FF2B5EF4-FFF2-40B4-BE49-F238E27FC236}">
                <a16:creationId xmlns:a16="http://schemas.microsoft.com/office/drawing/2014/main" id="{5D945ACD-FF97-AF40-3AEF-37A1DEB9C8A2}"/>
              </a:ext>
            </a:extLst>
          </p:cNvPr>
          <p:cNvSpPr/>
          <p:nvPr/>
        </p:nvSpPr>
        <p:spPr>
          <a:xfrm>
            <a:off x="6871020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99" name="Freeform: Shape 298">
            <a:extLst>
              <a:ext uri="{FF2B5EF4-FFF2-40B4-BE49-F238E27FC236}">
                <a16:creationId xmlns:a16="http://schemas.microsoft.com/office/drawing/2014/main" id="{BD65AB03-4BA8-48FA-F51C-AF9027DC8A25}"/>
              </a:ext>
            </a:extLst>
          </p:cNvPr>
          <p:cNvSpPr/>
          <p:nvPr/>
        </p:nvSpPr>
        <p:spPr>
          <a:xfrm>
            <a:off x="6914030" y="2202575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0" name="Freeform: Shape 299">
            <a:extLst>
              <a:ext uri="{FF2B5EF4-FFF2-40B4-BE49-F238E27FC236}">
                <a16:creationId xmlns:a16="http://schemas.microsoft.com/office/drawing/2014/main" id="{838F53DB-D241-CC19-5CCC-056109FE13D3}"/>
              </a:ext>
            </a:extLst>
          </p:cNvPr>
          <p:cNvSpPr/>
          <p:nvPr/>
        </p:nvSpPr>
        <p:spPr>
          <a:xfrm>
            <a:off x="6914030" y="2202575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1" name="Freeform: Shape 300">
            <a:extLst>
              <a:ext uri="{FF2B5EF4-FFF2-40B4-BE49-F238E27FC236}">
                <a16:creationId xmlns:a16="http://schemas.microsoft.com/office/drawing/2014/main" id="{5434842E-0977-50F4-1B2B-FFFA11857F3D}"/>
              </a:ext>
            </a:extLst>
          </p:cNvPr>
          <p:cNvSpPr/>
          <p:nvPr/>
        </p:nvSpPr>
        <p:spPr>
          <a:xfrm>
            <a:off x="6871020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2" name="Freeform: Shape 301">
            <a:extLst>
              <a:ext uri="{FF2B5EF4-FFF2-40B4-BE49-F238E27FC236}">
                <a16:creationId xmlns:a16="http://schemas.microsoft.com/office/drawing/2014/main" id="{385752F7-9D60-221E-EE40-F79AC3233D70}"/>
              </a:ext>
            </a:extLst>
          </p:cNvPr>
          <p:cNvSpPr/>
          <p:nvPr/>
        </p:nvSpPr>
        <p:spPr>
          <a:xfrm>
            <a:off x="6871020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3" name="Freeform: Shape 302">
            <a:extLst>
              <a:ext uri="{FF2B5EF4-FFF2-40B4-BE49-F238E27FC236}">
                <a16:creationId xmlns:a16="http://schemas.microsoft.com/office/drawing/2014/main" id="{F9E02CA9-91CD-61E8-4011-73B3811934AC}"/>
              </a:ext>
            </a:extLst>
          </p:cNvPr>
          <p:cNvSpPr/>
          <p:nvPr/>
        </p:nvSpPr>
        <p:spPr>
          <a:xfrm>
            <a:off x="6907888" y="2540466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4" name="Freeform: Shape 303">
            <a:extLst>
              <a:ext uri="{FF2B5EF4-FFF2-40B4-BE49-F238E27FC236}">
                <a16:creationId xmlns:a16="http://schemas.microsoft.com/office/drawing/2014/main" id="{83FE1263-67BF-C966-8564-26A35E6E4E0A}"/>
              </a:ext>
            </a:extLst>
          </p:cNvPr>
          <p:cNvSpPr/>
          <p:nvPr/>
        </p:nvSpPr>
        <p:spPr>
          <a:xfrm>
            <a:off x="6871020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5" name="Freeform: Shape 304">
            <a:extLst>
              <a:ext uri="{FF2B5EF4-FFF2-40B4-BE49-F238E27FC236}">
                <a16:creationId xmlns:a16="http://schemas.microsoft.com/office/drawing/2014/main" id="{7257B67B-9DB1-A477-7B78-B6770002AA39}"/>
              </a:ext>
            </a:extLst>
          </p:cNvPr>
          <p:cNvSpPr/>
          <p:nvPr/>
        </p:nvSpPr>
        <p:spPr>
          <a:xfrm>
            <a:off x="6907888" y="2712481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6" name="Freeform: Shape 305">
            <a:extLst>
              <a:ext uri="{FF2B5EF4-FFF2-40B4-BE49-F238E27FC236}">
                <a16:creationId xmlns:a16="http://schemas.microsoft.com/office/drawing/2014/main" id="{39E1154A-0DDF-186F-9EE3-BF56217E8FF6}"/>
              </a:ext>
            </a:extLst>
          </p:cNvPr>
          <p:cNvSpPr/>
          <p:nvPr/>
        </p:nvSpPr>
        <p:spPr>
          <a:xfrm>
            <a:off x="6871020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7" name="Freeform: Shape 306">
            <a:extLst>
              <a:ext uri="{FF2B5EF4-FFF2-40B4-BE49-F238E27FC236}">
                <a16:creationId xmlns:a16="http://schemas.microsoft.com/office/drawing/2014/main" id="{44D5D139-3434-855D-94B5-49B681F99DC2}"/>
              </a:ext>
            </a:extLst>
          </p:cNvPr>
          <p:cNvSpPr/>
          <p:nvPr/>
        </p:nvSpPr>
        <p:spPr>
          <a:xfrm>
            <a:off x="6914030" y="2890638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8" name="Freeform: Shape 307">
            <a:extLst>
              <a:ext uri="{FF2B5EF4-FFF2-40B4-BE49-F238E27FC236}">
                <a16:creationId xmlns:a16="http://schemas.microsoft.com/office/drawing/2014/main" id="{069966BA-1A04-EDA0-DB57-6BE6B55ED0FD}"/>
              </a:ext>
            </a:extLst>
          </p:cNvPr>
          <p:cNvSpPr/>
          <p:nvPr/>
        </p:nvSpPr>
        <p:spPr>
          <a:xfrm>
            <a:off x="6914030" y="2890638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09" name="Freeform: Shape 308">
            <a:extLst>
              <a:ext uri="{FF2B5EF4-FFF2-40B4-BE49-F238E27FC236}">
                <a16:creationId xmlns:a16="http://schemas.microsoft.com/office/drawing/2014/main" id="{E72BB980-F517-0E18-6D96-E1DF61183D2D}"/>
              </a:ext>
            </a:extLst>
          </p:cNvPr>
          <p:cNvSpPr/>
          <p:nvPr/>
        </p:nvSpPr>
        <p:spPr>
          <a:xfrm>
            <a:off x="6871020" y="301965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0" name="Freeform: Shape 309">
            <a:extLst>
              <a:ext uri="{FF2B5EF4-FFF2-40B4-BE49-F238E27FC236}">
                <a16:creationId xmlns:a16="http://schemas.microsoft.com/office/drawing/2014/main" id="{649328B6-C6A3-A817-C0FD-A50837B4A70B}"/>
              </a:ext>
            </a:extLst>
          </p:cNvPr>
          <p:cNvSpPr/>
          <p:nvPr/>
        </p:nvSpPr>
        <p:spPr>
          <a:xfrm>
            <a:off x="6914030" y="306265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1" name="Freeform: Shape 310">
            <a:extLst>
              <a:ext uri="{FF2B5EF4-FFF2-40B4-BE49-F238E27FC236}">
                <a16:creationId xmlns:a16="http://schemas.microsoft.com/office/drawing/2014/main" id="{17424C86-E67B-C4EA-5F0D-1E8BF3ED0F88}"/>
              </a:ext>
            </a:extLst>
          </p:cNvPr>
          <p:cNvSpPr/>
          <p:nvPr/>
        </p:nvSpPr>
        <p:spPr>
          <a:xfrm>
            <a:off x="6914030" y="306265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2" name="Freeform: Shape 311">
            <a:extLst>
              <a:ext uri="{FF2B5EF4-FFF2-40B4-BE49-F238E27FC236}">
                <a16:creationId xmlns:a16="http://schemas.microsoft.com/office/drawing/2014/main" id="{279820FE-053F-60F6-1A29-76AC2429DFB8}"/>
              </a:ext>
            </a:extLst>
          </p:cNvPr>
          <p:cNvSpPr/>
          <p:nvPr/>
        </p:nvSpPr>
        <p:spPr>
          <a:xfrm>
            <a:off x="7043057" y="164352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3" name="Freeform: Shape 312">
            <a:extLst>
              <a:ext uri="{FF2B5EF4-FFF2-40B4-BE49-F238E27FC236}">
                <a16:creationId xmlns:a16="http://schemas.microsoft.com/office/drawing/2014/main" id="{A550F712-4DD3-FC92-EB6E-36198E1A024C}"/>
              </a:ext>
            </a:extLst>
          </p:cNvPr>
          <p:cNvSpPr/>
          <p:nvPr/>
        </p:nvSpPr>
        <p:spPr>
          <a:xfrm>
            <a:off x="7079925" y="168038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4" name="Freeform: Shape 313">
            <a:extLst>
              <a:ext uri="{FF2B5EF4-FFF2-40B4-BE49-F238E27FC236}">
                <a16:creationId xmlns:a16="http://schemas.microsoft.com/office/drawing/2014/main" id="{82A8BC47-E0B2-4294-3F41-DCA11186252E}"/>
              </a:ext>
            </a:extLst>
          </p:cNvPr>
          <p:cNvSpPr/>
          <p:nvPr/>
        </p:nvSpPr>
        <p:spPr>
          <a:xfrm>
            <a:off x="7043057" y="215957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5" name="Freeform: Shape 314">
            <a:extLst>
              <a:ext uri="{FF2B5EF4-FFF2-40B4-BE49-F238E27FC236}">
                <a16:creationId xmlns:a16="http://schemas.microsoft.com/office/drawing/2014/main" id="{CE0055EA-3139-0735-1512-4A562F741D1E}"/>
              </a:ext>
            </a:extLst>
          </p:cNvPr>
          <p:cNvSpPr/>
          <p:nvPr/>
        </p:nvSpPr>
        <p:spPr>
          <a:xfrm>
            <a:off x="7086067" y="2202575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6" name="Freeform: Shape 315">
            <a:extLst>
              <a:ext uri="{FF2B5EF4-FFF2-40B4-BE49-F238E27FC236}">
                <a16:creationId xmlns:a16="http://schemas.microsoft.com/office/drawing/2014/main" id="{BB6D4500-D257-4773-7F50-121D6065CFB5}"/>
              </a:ext>
            </a:extLst>
          </p:cNvPr>
          <p:cNvSpPr/>
          <p:nvPr/>
        </p:nvSpPr>
        <p:spPr>
          <a:xfrm>
            <a:off x="7086067" y="2202575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7" name="Freeform: Shape 316">
            <a:extLst>
              <a:ext uri="{FF2B5EF4-FFF2-40B4-BE49-F238E27FC236}">
                <a16:creationId xmlns:a16="http://schemas.microsoft.com/office/drawing/2014/main" id="{E696BF67-C345-1F29-25AC-23A8B869883A}"/>
              </a:ext>
            </a:extLst>
          </p:cNvPr>
          <p:cNvSpPr/>
          <p:nvPr/>
        </p:nvSpPr>
        <p:spPr>
          <a:xfrm>
            <a:off x="7043057" y="233158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8" name="Freeform: Shape 317">
            <a:extLst>
              <a:ext uri="{FF2B5EF4-FFF2-40B4-BE49-F238E27FC236}">
                <a16:creationId xmlns:a16="http://schemas.microsoft.com/office/drawing/2014/main" id="{CC404D0F-B726-C026-27BC-57849E013B2D}"/>
              </a:ext>
            </a:extLst>
          </p:cNvPr>
          <p:cNvSpPr/>
          <p:nvPr/>
        </p:nvSpPr>
        <p:spPr>
          <a:xfrm>
            <a:off x="7043057" y="250360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19" name="Freeform: Shape 318">
            <a:extLst>
              <a:ext uri="{FF2B5EF4-FFF2-40B4-BE49-F238E27FC236}">
                <a16:creationId xmlns:a16="http://schemas.microsoft.com/office/drawing/2014/main" id="{87E01CB2-9B7E-0711-3EA1-CC0B3B022582}"/>
              </a:ext>
            </a:extLst>
          </p:cNvPr>
          <p:cNvSpPr/>
          <p:nvPr/>
        </p:nvSpPr>
        <p:spPr>
          <a:xfrm>
            <a:off x="7086067" y="254660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0" name="Freeform: Shape 319">
            <a:extLst>
              <a:ext uri="{FF2B5EF4-FFF2-40B4-BE49-F238E27FC236}">
                <a16:creationId xmlns:a16="http://schemas.microsoft.com/office/drawing/2014/main" id="{6131E26B-2A9C-580D-05F6-8582CBEB621B}"/>
              </a:ext>
            </a:extLst>
          </p:cNvPr>
          <p:cNvSpPr/>
          <p:nvPr/>
        </p:nvSpPr>
        <p:spPr>
          <a:xfrm>
            <a:off x="7086067" y="254660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1" name="Freeform: Shape 320">
            <a:extLst>
              <a:ext uri="{FF2B5EF4-FFF2-40B4-BE49-F238E27FC236}">
                <a16:creationId xmlns:a16="http://schemas.microsoft.com/office/drawing/2014/main" id="{1F0AB37B-2990-41FE-BDBD-6743B9859CB4}"/>
              </a:ext>
            </a:extLst>
          </p:cNvPr>
          <p:cNvSpPr/>
          <p:nvPr/>
        </p:nvSpPr>
        <p:spPr>
          <a:xfrm>
            <a:off x="7043057" y="2675618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2" name="Freeform: Shape 321">
            <a:extLst>
              <a:ext uri="{FF2B5EF4-FFF2-40B4-BE49-F238E27FC236}">
                <a16:creationId xmlns:a16="http://schemas.microsoft.com/office/drawing/2014/main" id="{E997099C-EB7A-BC46-F4D6-E2767ED12B47}"/>
              </a:ext>
            </a:extLst>
          </p:cNvPr>
          <p:cNvSpPr/>
          <p:nvPr/>
        </p:nvSpPr>
        <p:spPr>
          <a:xfrm>
            <a:off x="7043057" y="2847634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3" name="Freeform: Shape 322">
            <a:extLst>
              <a:ext uri="{FF2B5EF4-FFF2-40B4-BE49-F238E27FC236}">
                <a16:creationId xmlns:a16="http://schemas.microsoft.com/office/drawing/2014/main" id="{7C516C7A-BC09-C665-DE82-1E62639DB649}"/>
              </a:ext>
            </a:extLst>
          </p:cNvPr>
          <p:cNvSpPr/>
          <p:nvPr/>
        </p:nvSpPr>
        <p:spPr>
          <a:xfrm>
            <a:off x="7079925" y="2884497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6" name="Freeform: Shape 525">
            <a:extLst>
              <a:ext uri="{FF2B5EF4-FFF2-40B4-BE49-F238E27FC236}">
                <a16:creationId xmlns:a16="http://schemas.microsoft.com/office/drawing/2014/main" id="{BA3DACE1-BC92-C080-B7CA-83199822527B}"/>
              </a:ext>
            </a:extLst>
          </p:cNvPr>
          <p:cNvSpPr/>
          <p:nvPr/>
        </p:nvSpPr>
        <p:spPr>
          <a:xfrm>
            <a:off x="2728720" y="5321392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7" name="Freeform: Shape 536">
            <a:extLst>
              <a:ext uri="{FF2B5EF4-FFF2-40B4-BE49-F238E27FC236}">
                <a16:creationId xmlns:a16="http://schemas.microsoft.com/office/drawing/2014/main" id="{45AEA43A-3F94-C757-0817-534819328060}"/>
              </a:ext>
            </a:extLst>
          </p:cNvPr>
          <p:cNvSpPr/>
          <p:nvPr/>
        </p:nvSpPr>
        <p:spPr>
          <a:xfrm>
            <a:off x="2737338" y="584605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8" name="Freeform: Shape 537">
            <a:extLst>
              <a:ext uri="{FF2B5EF4-FFF2-40B4-BE49-F238E27FC236}">
                <a16:creationId xmlns:a16="http://schemas.microsoft.com/office/drawing/2014/main" id="{A15B0B69-26C7-9A73-0CC6-2C7CA1FB69A1}"/>
              </a:ext>
            </a:extLst>
          </p:cNvPr>
          <p:cNvSpPr/>
          <p:nvPr/>
        </p:nvSpPr>
        <p:spPr>
          <a:xfrm>
            <a:off x="2774205" y="5882919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39" name="Freeform: Shape 538">
            <a:extLst>
              <a:ext uri="{FF2B5EF4-FFF2-40B4-BE49-F238E27FC236}">
                <a16:creationId xmlns:a16="http://schemas.microsoft.com/office/drawing/2014/main" id="{C0EF664B-0507-B1E7-A47A-C1FE6D228023}"/>
              </a:ext>
            </a:extLst>
          </p:cNvPr>
          <p:cNvSpPr/>
          <p:nvPr/>
        </p:nvSpPr>
        <p:spPr>
          <a:xfrm>
            <a:off x="2737338" y="601807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0" name="Freeform: Shape 539">
            <a:extLst>
              <a:ext uri="{FF2B5EF4-FFF2-40B4-BE49-F238E27FC236}">
                <a16:creationId xmlns:a16="http://schemas.microsoft.com/office/drawing/2014/main" id="{A3498E67-FB92-CA96-DE33-F08934871B42}"/>
              </a:ext>
            </a:extLst>
          </p:cNvPr>
          <p:cNvSpPr/>
          <p:nvPr/>
        </p:nvSpPr>
        <p:spPr>
          <a:xfrm>
            <a:off x="2774205" y="605493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1" name="Freeform: Shape 540">
            <a:extLst>
              <a:ext uri="{FF2B5EF4-FFF2-40B4-BE49-F238E27FC236}">
                <a16:creationId xmlns:a16="http://schemas.microsoft.com/office/drawing/2014/main" id="{11B24C9E-0FB4-8947-4930-91C82891E418}"/>
              </a:ext>
            </a:extLst>
          </p:cNvPr>
          <p:cNvSpPr/>
          <p:nvPr/>
        </p:nvSpPr>
        <p:spPr>
          <a:xfrm>
            <a:off x="2737338" y="619008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2" name="Freeform: Shape 541">
            <a:extLst>
              <a:ext uri="{FF2B5EF4-FFF2-40B4-BE49-F238E27FC236}">
                <a16:creationId xmlns:a16="http://schemas.microsoft.com/office/drawing/2014/main" id="{ED04AFD2-A0E3-991B-EABC-81AB4D25DDBE}"/>
              </a:ext>
            </a:extLst>
          </p:cNvPr>
          <p:cNvSpPr/>
          <p:nvPr/>
        </p:nvSpPr>
        <p:spPr>
          <a:xfrm>
            <a:off x="2737338" y="636210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3" name="Freeform: Shape 542">
            <a:extLst>
              <a:ext uri="{FF2B5EF4-FFF2-40B4-BE49-F238E27FC236}">
                <a16:creationId xmlns:a16="http://schemas.microsoft.com/office/drawing/2014/main" id="{6DDFD7B3-6C92-58C0-359A-96D98FEBEFE8}"/>
              </a:ext>
            </a:extLst>
          </p:cNvPr>
          <p:cNvSpPr/>
          <p:nvPr/>
        </p:nvSpPr>
        <p:spPr>
          <a:xfrm>
            <a:off x="2737338" y="653412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4" name="Freeform: Shape 543">
            <a:extLst>
              <a:ext uri="{FF2B5EF4-FFF2-40B4-BE49-F238E27FC236}">
                <a16:creationId xmlns:a16="http://schemas.microsoft.com/office/drawing/2014/main" id="{6489E839-2341-DCB3-05AA-A51486432DC1}"/>
              </a:ext>
            </a:extLst>
          </p:cNvPr>
          <p:cNvSpPr/>
          <p:nvPr/>
        </p:nvSpPr>
        <p:spPr>
          <a:xfrm>
            <a:off x="2774205" y="657098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5" name="Freeform: Shape 544">
            <a:extLst>
              <a:ext uri="{FF2B5EF4-FFF2-40B4-BE49-F238E27FC236}">
                <a16:creationId xmlns:a16="http://schemas.microsoft.com/office/drawing/2014/main" id="{14465CF3-8BE5-8259-4DD2-7C804590925D}"/>
              </a:ext>
            </a:extLst>
          </p:cNvPr>
          <p:cNvSpPr/>
          <p:nvPr/>
        </p:nvSpPr>
        <p:spPr>
          <a:xfrm>
            <a:off x="2737338" y="6706136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6" name="Freeform: Shape 545">
            <a:extLst>
              <a:ext uri="{FF2B5EF4-FFF2-40B4-BE49-F238E27FC236}">
                <a16:creationId xmlns:a16="http://schemas.microsoft.com/office/drawing/2014/main" id="{DFD23057-84BF-68BA-B58B-76CC976FD3CE}"/>
              </a:ext>
            </a:extLst>
          </p:cNvPr>
          <p:cNvSpPr/>
          <p:nvPr/>
        </p:nvSpPr>
        <p:spPr>
          <a:xfrm>
            <a:off x="2780347" y="6749140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7" name="Freeform: Shape 546">
            <a:extLst>
              <a:ext uri="{FF2B5EF4-FFF2-40B4-BE49-F238E27FC236}">
                <a16:creationId xmlns:a16="http://schemas.microsoft.com/office/drawing/2014/main" id="{BB9BF360-D32B-8B73-3FD4-D4C61F8A97E8}"/>
              </a:ext>
            </a:extLst>
          </p:cNvPr>
          <p:cNvSpPr/>
          <p:nvPr/>
        </p:nvSpPr>
        <p:spPr>
          <a:xfrm>
            <a:off x="2780347" y="6749140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8" name="Freeform: Shape 547">
            <a:extLst>
              <a:ext uri="{FF2B5EF4-FFF2-40B4-BE49-F238E27FC236}">
                <a16:creationId xmlns:a16="http://schemas.microsoft.com/office/drawing/2014/main" id="{E724FDD0-5FB7-24E9-28FB-6382B5EE6272}"/>
              </a:ext>
            </a:extLst>
          </p:cNvPr>
          <p:cNvSpPr/>
          <p:nvPr/>
        </p:nvSpPr>
        <p:spPr>
          <a:xfrm>
            <a:off x="2737338" y="6878152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49" name="Freeform: Shape 548">
            <a:extLst>
              <a:ext uri="{FF2B5EF4-FFF2-40B4-BE49-F238E27FC236}">
                <a16:creationId xmlns:a16="http://schemas.microsoft.com/office/drawing/2014/main" id="{6F7A18E6-3D55-D05F-AFB2-F094435BF75B}"/>
              </a:ext>
            </a:extLst>
          </p:cNvPr>
          <p:cNvSpPr/>
          <p:nvPr/>
        </p:nvSpPr>
        <p:spPr>
          <a:xfrm>
            <a:off x="2774205" y="6915015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0" name="Freeform: Shape 549">
            <a:extLst>
              <a:ext uri="{FF2B5EF4-FFF2-40B4-BE49-F238E27FC236}">
                <a16:creationId xmlns:a16="http://schemas.microsoft.com/office/drawing/2014/main" id="{2121C781-3E33-916F-FB12-72DB42C4EE7B}"/>
              </a:ext>
            </a:extLst>
          </p:cNvPr>
          <p:cNvSpPr/>
          <p:nvPr/>
        </p:nvSpPr>
        <p:spPr>
          <a:xfrm>
            <a:off x="2909376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1" name="Freeform: Shape 550">
            <a:extLst>
              <a:ext uri="{FF2B5EF4-FFF2-40B4-BE49-F238E27FC236}">
                <a16:creationId xmlns:a16="http://schemas.microsoft.com/office/drawing/2014/main" id="{538C9118-5631-E5F8-AFA0-1F4BD6741200}"/>
              </a:ext>
            </a:extLst>
          </p:cNvPr>
          <p:cNvSpPr/>
          <p:nvPr/>
        </p:nvSpPr>
        <p:spPr>
          <a:xfrm>
            <a:off x="2909376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2" name="Freeform: Shape 551">
            <a:extLst>
              <a:ext uri="{FF2B5EF4-FFF2-40B4-BE49-F238E27FC236}">
                <a16:creationId xmlns:a16="http://schemas.microsoft.com/office/drawing/2014/main" id="{C72EEA37-4139-5601-5DDE-5FC1171C6144}"/>
              </a:ext>
            </a:extLst>
          </p:cNvPr>
          <p:cNvSpPr/>
          <p:nvPr/>
        </p:nvSpPr>
        <p:spPr>
          <a:xfrm>
            <a:off x="2946242" y="5882919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3" name="Freeform: Shape 552">
            <a:extLst>
              <a:ext uri="{FF2B5EF4-FFF2-40B4-BE49-F238E27FC236}">
                <a16:creationId xmlns:a16="http://schemas.microsoft.com/office/drawing/2014/main" id="{958A0FD4-211D-DD53-7F83-49E14089F0D0}"/>
              </a:ext>
            </a:extLst>
          </p:cNvPr>
          <p:cNvSpPr/>
          <p:nvPr/>
        </p:nvSpPr>
        <p:spPr>
          <a:xfrm>
            <a:off x="2909376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4" name="Freeform: Shape 553">
            <a:extLst>
              <a:ext uri="{FF2B5EF4-FFF2-40B4-BE49-F238E27FC236}">
                <a16:creationId xmlns:a16="http://schemas.microsoft.com/office/drawing/2014/main" id="{2095B035-85F9-A9C0-A0CE-68F203E9F951}"/>
              </a:ext>
            </a:extLst>
          </p:cNvPr>
          <p:cNvSpPr/>
          <p:nvPr/>
        </p:nvSpPr>
        <p:spPr>
          <a:xfrm>
            <a:off x="2909376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5" name="Freeform: Shape 554">
            <a:extLst>
              <a:ext uri="{FF2B5EF4-FFF2-40B4-BE49-F238E27FC236}">
                <a16:creationId xmlns:a16="http://schemas.microsoft.com/office/drawing/2014/main" id="{A5ACC332-F1F7-B9A5-1EE8-36DFC05E8067}"/>
              </a:ext>
            </a:extLst>
          </p:cNvPr>
          <p:cNvSpPr/>
          <p:nvPr/>
        </p:nvSpPr>
        <p:spPr>
          <a:xfrm>
            <a:off x="2946242" y="6226952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6" name="Freeform: Shape 555">
            <a:extLst>
              <a:ext uri="{FF2B5EF4-FFF2-40B4-BE49-F238E27FC236}">
                <a16:creationId xmlns:a16="http://schemas.microsoft.com/office/drawing/2014/main" id="{AF8F1819-748B-54F0-D103-C14C126A548F}"/>
              </a:ext>
            </a:extLst>
          </p:cNvPr>
          <p:cNvSpPr/>
          <p:nvPr/>
        </p:nvSpPr>
        <p:spPr>
          <a:xfrm>
            <a:off x="2909376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7" name="Freeform: Shape 556">
            <a:extLst>
              <a:ext uri="{FF2B5EF4-FFF2-40B4-BE49-F238E27FC236}">
                <a16:creationId xmlns:a16="http://schemas.microsoft.com/office/drawing/2014/main" id="{A369BFC8-5AF3-1711-E258-D43743999577}"/>
              </a:ext>
            </a:extLst>
          </p:cNvPr>
          <p:cNvSpPr/>
          <p:nvPr/>
        </p:nvSpPr>
        <p:spPr>
          <a:xfrm>
            <a:off x="2909376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8" name="Freeform: Shape 557">
            <a:extLst>
              <a:ext uri="{FF2B5EF4-FFF2-40B4-BE49-F238E27FC236}">
                <a16:creationId xmlns:a16="http://schemas.microsoft.com/office/drawing/2014/main" id="{CE89AA47-9B9A-D456-E0A7-319FA6003A5E}"/>
              </a:ext>
            </a:extLst>
          </p:cNvPr>
          <p:cNvSpPr/>
          <p:nvPr/>
        </p:nvSpPr>
        <p:spPr>
          <a:xfrm>
            <a:off x="2946242" y="657098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9" name="Freeform: Shape 558">
            <a:extLst>
              <a:ext uri="{FF2B5EF4-FFF2-40B4-BE49-F238E27FC236}">
                <a16:creationId xmlns:a16="http://schemas.microsoft.com/office/drawing/2014/main" id="{A78C131C-FA7B-08B6-E678-36A9EA1B3C52}"/>
              </a:ext>
            </a:extLst>
          </p:cNvPr>
          <p:cNvSpPr/>
          <p:nvPr/>
        </p:nvSpPr>
        <p:spPr>
          <a:xfrm>
            <a:off x="2909376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0" name="Freeform: Shape 559">
            <a:extLst>
              <a:ext uri="{FF2B5EF4-FFF2-40B4-BE49-F238E27FC236}">
                <a16:creationId xmlns:a16="http://schemas.microsoft.com/office/drawing/2014/main" id="{3AE5A640-F49F-3669-40B0-B3EE3DC8A094}"/>
              </a:ext>
            </a:extLst>
          </p:cNvPr>
          <p:cNvSpPr/>
          <p:nvPr/>
        </p:nvSpPr>
        <p:spPr>
          <a:xfrm>
            <a:off x="2909376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1" name="Freeform: Shape 560">
            <a:extLst>
              <a:ext uri="{FF2B5EF4-FFF2-40B4-BE49-F238E27FC236}">
                <a16:creationId xmlns:a16="http://schemas.microsoft.com/office/drawing/2014/main" id="{088EFD0C-9B1E-E320-28F3-07B2EF8D9D94}"/>
              </a:ext>
            </a:extLst>
          </p:cNvPr>
          <p:cNvSpPr/>
          <p:nvPr/>
        </p:nvSpPr>
        <p:spPr>
          <a:xfrm>
            <a:off x="2946242" y="6915015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2" name="Freeform: Shape 561">
            <a:extLst>
              <a:ext uri="{FF2B5EF4-FFF2-40B4-BE49-F238E27FC236}">
                <a16:creationId xmlns:a16="http://schemas.microsoft.com/office/drawing/2014/main" id="{EE0AB20D-EDAE-D129-65D0-D1514154629C}"/>
              </a:ext>
            </a:extLst>
          </p:cNvPr>
          <p:cNvSpPr/>
          <p:nvPr/>
        </p:nvSpPr>
        <p:spPr>
          <a:xfrm>
            <a:off x="3081413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3" name="Freeform: Shape 562">
            <a:extLst>
              <a:ext uri="{FF2B5EF4-FFF2-40B4-BE49-F238E27FC236}">
                <a16:creationId xmlns:a16="http://schemas.microsoft.com/office/drawing/2014/main" id="{4833205B-09B3-97AC-1C5A-703620D3378B}"/>
              </a:ext>
            </a:extLst>
          </p:cNvPr>
          <p:cNvSpPr/>
          <p:nvPr/>
        </p:nvSpPr>
        <p:spPr>
          <a:xfrm>
            <a:off x="3118279" y="553888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4" name="Freeform: Shape 563">
            <a:extLst>
              <a:ext uri="{FF2B5EF4-FFF2-40B4-BE49-F238E27FC236}">
                <a16:creationId xmlns:a16="http://schemas.microsoft.com/office/drawing/2014/main" id="{5972A1A9-1CBB-23CA-9AE3-62F278BE82BB}"/>
              </a:ext>
            </a:extLst>
          </p:cNvPr>
          <p:cNvSpPr/>
          <p:nvPr/>
        </p:nvSpPr>
        <p:spPr>
          <a:xfrm>
            <a:off x="3081413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5" name="Freeform: Shape 564">
            <a:extLst>
              <a:ext uri="{FF2B5EF4-FFF2-40B4-BE49-F238E27FC236}">
                <a16:creationId xmlns:a16="http://schemas.microsoft.com/office/drawing/2014/main" id="{0816FD45-2AE8-BD3B-C99C-84DB679BBD70}"/>
              </a:ext>
            </a:extLst>
          </p:cNvPr>
          <p:cNvSpPr/>
          <p:nvPr/>
        </p:nvSpPr>
        <p:spPr>
          <a:xfrm>
            <a:off x="3081413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6" name="Freeform: Shape 565">
            <a:extLst>
              <a:ext uri="{FF2B5EF4-FFF2-40B4-BE49-F238E27FC236}">
                <a16:creationId xmlns:a16="http://schemas.microsoft.com/office/drawing/2014/main" id="{E9D4F651-EDE4-CA6B-87B7-F52BBBF0D713}"/>
              </a:ext>
            </a:extLst>
          </p:cNvPr>
          <p:cNvSpPr/>
          <p:nvPr/>
        </p:nvSpPr>
        <p:spPr>
          <a:xfrm>
            <a:off x="3124422" y="588906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7" name="Freeform: Shape 566">
            <a:extLst>
              <a:ext uri="{FF2B5EF4-FFF2-40B4-BE49-F238E27FC236}">
                <a16:creationId xmlns:a16="http://schemas.microsoft.com/office/drawing/2014/main" id="{BA085B65-47B6-56AC-2B4E-F224B82012FA}"/>
              </a:ext>
            </a:extLst>
          </p:cNvPr>
          <p:cNvSpPr/>
          <p:nvPr/>
        </p:nvSpPr>
        <p:spPr>
          <a:xfrm>
            <a:off x="3124422" y="588906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8" name="Freeform: Shape 567">
            <a:extLst>
              <a:ext uri="{FF2B5EF4-FFF2-40B4-BE49-F238E27FC236}">
                <a16:creationId xmlns:a16="http://schemas.microsoft.com/office/drawing/2014/main" id="{9439A0EA-D63A-4A57-6127-91255B2A3B34}"/>
              </a:ext>
            </a:extLst>
          </p:cNvPr>
          <p:cNvSpPr/>
          <p:nvPr/>
        </p:nvSpPr>
        <p:spPr>
          <a:xfrm>
            <a:off x="3081413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69" name="Freeform: Shape 568">
            <a:extLst>
              <a:ext uri="{FF2B5EF4-FFF2-40B4-BE49-F238E27FC236}">
                <a16:creationId xmlns:a16="http://schemas.microsoft.com/office/drawing/2014/main" id="{A01DAEA2-0190-D3EB-3E35-017E5CC4AB7E}"/>
              </a:ext>
            </a:extLst>
          </p:cNvPr>
          <p:cNvSpPr/>
          <p:nvPr/>
        </p:nvSpPr>
        <p:spPr>
          <a:xfrm>
            <a:off x="3124422" y="640510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0" name="Freeform: Shape 569">
            <a:extLst>
              <a:ext uri="{FF2B5EF4-FFF2-40B4-BE49-F238E27FC236}">
                <a16:creationId xmlns:a16="http://schemas.microsoft.com/office/drawing/2014/main" id="{BA92ED0B-973E-7D95-0267-DC4BCCD535A1}"/>
              </a:ext>
            </a:extLst>
          </p:cNvPr>
          <p:cNvSpPr/>
          <p:nvPr/>
        </p:nvSpPr>
        <p:spPr>
          <a:xfrm>
            <a:off x="3124422" y="640510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1" name="Freeform: Shape 570">
            <a:extLst>
              <a:ext uri="{FF2B5EF4-FFF2-40B4-BE49-F238E27FC236}">
                <a16:creationId xmlns:a16="http://schemas.microsoft.com/office/drawing/2014/main" id="{E5D05568-EEFC-E3BD-72E6-DB35CC07E9BD}"/>
              </a:ext>
            </a:extLst>
          </p:cNvPr>
          <p:cNvSpPr/>
          <p:nvPr/>
        </p:nvSpPr>
        <p:spPr>
          <a:xfrm>
            <a:off x="3081413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2" name="Freeform: Shape 571">
            <a:extLst>
              <a:ext uri="{FF2B5EF4-FFF2-40B4-BE49-F238E27FC236}">
                <a16:creationId xmlns:a16="http://schemas.microsoft.com/office/drawing/2014/main" id="{176320F1-6175-9A2E-ECED-559B97176BF2}"/>
              </a:ext>
            </a:extLst>
          </p:cNvPr>
          <p:cNvSpPr/>
          <p:nvPr/>
        </p:nvSpPr>
        <p:spPr>
          <a:xfrm>
            <a:off x="3118279" y="657098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3" name="Freeform: Shape 572">
            <a:extLst>
              <a:ext uri="{FF2B5EF4-FFF2-40B4-BE49-F238E27FC236}">
                <a16:creationId xmlns:a16="http://schemas.microsoft.com/office/drawing/2014/main" id="{922A0E6D-2E7D-DDA4-DE10-A34078B1821A}"/>
              </a:ext>
            </a:extLst>
          </p:cNvPr>
          <p:cNvSpPr/>
          <p:nvPr/>
        </p:nvSpPr>
        <p:spPr>
          <a:xfrm>
            <a:off x="3253450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4" name="Freeform: Shape 573">
            <a:extLst>
              <a:ext uri="{FF2B5EF4-FFF2-40B4-BE49-F238E27FC236}">
                <a16:creationId xmlns:a16="http://schemas.microsoft.com/office/drawing/2014/main" id="{BDCE831B-594C-6CA5-D900-3B72F569036E}"/>
              </a:ext>
            </a:extLst>
          </p:cNvPr>
          <p:cNvSpPr/>
          <p:nvPr/>
        </p:nvSpPr>
        <p:spPr>
          <a:xfrm>
            <a:off x="3290316" y="5366872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5" name="Freeform: Shape 574">
            <a:extLst>
              <a:ext uri="{FF2B5EF4-FFF2-40B4-BE49-F238E27FC236}">
                <a16:creationId xmlns:a16="http://schemas.microsoft.com/office/drawing/2014/main" id="{C1E74164-23EE-92E2-0748-0EEBB8FFDA2D}"/>
              </a:ext>
            </a:extLst>
          </p:cNvPr>
          <p:cNvSpPr/>
          <p:nvPr/>
        </p:nvSpPr>
        <p:spPr>
          <a:xfrm>
            <a:off x="3253450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6" name="Freeform: Shape 575">
            <a:extLst>
              <a:ext uri="{FF2B5EF4-FFF2-40B4-BE49-F238E27FC236}">
                <a16:creationId xmlns:a16="http://schemas.microsoft.com/office/drawing/2014/main" id="{84A47700-89CA-841A-2A9F-33C6C5AECB18}"/>
              </a:ext>
            </a:extLst>
          </p:cNvPr>
          <p:cNvSpPr/>
          <p:nvPr/>
        </p:nvSpPr>
        <p:spPr>
          <a:xfrm>
            <a:off x="3290316" y="553888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7" name="Freeform: Shape 576">
            <a:extLst>
              <a:ext uri="{FF2B5EF4-FFF2-40B4-BE49-F238E27FC236}">
                <a16:creationId xmlns:a16="http://schemas.microsoft.com/office/drawing/2014/main" id="{CF17845E-B4B0-CBDB-E6C4-8B18BA3551F9}"/>
              </a:ext>
            </a:extLst>
          </p:cNvPr>
          <p:cNvSpPr/>
          <p:nvPr/>
        </p:nvSpPr>
        <p:spPr>
          <a:xfrm>
            <a:off x="3253450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8" name="Freeform: Shape 577">
            <a:extLst>
              <a:ext uri="{FF2B5EF4-FFF2-40B4-BE49-F238E27FC236}">
                <a16:creationId xmlns:a16="http://schemas.microsoft.com/office/drawing/2014/main" id="{F8AC7043-80DD-FB51-19E2-2703DE6F66F6}"/>
              </a:ext>
            </a:extLst>
          </p:cNvPr>
          <p:cNvSpPr/>
          <p:nvPr/>
        </p:nvSpPr>
        <p:spPr>
          <a:xfrm>
            <a:off x="3296459" y="5717045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79" name="Freeform: Shape 578">
            <a:extLst>
              <a:ext uri="{FF2B5EF4-FFF2-40B4-BE49-F238E27FC236}">
                <a16:creationId xmlns:a16="http://schemas.microsoft.com/office/drawing/2014/main" id="{7A0AD157-4118-D6B3-FE9E-051BBCC36115}"/>
              </a:ext>
            </a:extLst>
          </p:cNvPr>
          <p:cNvSpPr/>
          <p:nvPr/>
        </p:nvSpPr>
        <p:spPr>
          <a:xfrm>
            <a:off x="3296459" y="5717045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0" name="Freeform: Shape 579">
            <a:extLst>
              <a:ext uri="{FF2B5EF4-FFF2-40B4-BE49-F238E27FC236}">
                <a16:creationId xmlns:a16="http://schemas.microsoft.com/office/drawing/2014/main" id="{DF87494B-0284-FBE4-0A6C-8BCEF3F4A431}"/>
              </a:ext>
            </a:extLst>
          </p:cNvPr>
          <p:cNvSpPr/>
          <p:nvPr/>
        </p:nvSpPr>
        <p:spPr>
          <a:xfrm>
            <a:off x="3253450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1" name="Freeform: Shape 580">
            <a:extLst>
              <a:ext uri="{FF2B5EF4-FFF2-40B4-BE49-F238E27FC236}">
                <a16:creationId xmlns:a16="http://schemas.microsoft.com/office/drawing/2014/main" id="{A46C6914-52AF-C66B-F767-2BA426E89587}"/>
              </a:ext>
            </a:extLst>
          </p:cNvPr>
          <p:cNvSpPr/>
          <p:nvPr/>
        </p:nvSpPr>
        <p:spPr>
          <a:xfrm>
            <a:off x="3296459" y="640510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2" name="Freeform: Shape 581">
            <a:extLst>
              <a:ext uri="{FF2B5EF4-FFF2-40B4-BE49-F238E27FC236}">
                <a16:creationId xmlns:a16="http://schemas.microsoft.com/office/drawing/2014/main" id="{615A9BEA-CCE9-29C0-8C25-9896B6395157}"/>
              </a:ext>
            </a:extLst>
          </p:cNvPr>
          <p:cNvSpPr/>
          <p:nvPr/>
        </p:nvSpPr>
        <p:spPr>
          <a:xfrm>
            <a:off x="3296459" y="640510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3" name="Freeform: Shape 582">
            <a:extLst>
              <a:ext uri="{FF2B5EF4-FFF2-40B4-BE49-F238E27FC236}">
                <a16:creationId xmlns:a16="http://schemas.microsoft.com/office/drawing/2014/main" id="{A239007C-5EB9-55A2-E150-A276E383747D}"/>
              </a:ext>
            </a:extLst>
          </p:cNvPr>
          <p:cNvSpPr/>
          <p:nvPr/>
        </p:nvSpPr>
        <p:spPr>
          <a:xfrm>
            <a:off x="3253450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4" name="Freeform: Shape 583">
            <a:extLst>
              <a:ext uri="{FF2B5EF4-FFF2-40B4-BE49-F238E27FC236}">
                <a16:creationId xmlns:a16="http://schemas.microsoft.com/office/drawing/2014/main" id="{BC3B5472-9B36-C493-AF67-09CD1EA9E216}"/>
              </a:ext>
            </a:extLst>
          </p:cNvPr>
          <p:cNvSpPr/>
          <p:nvPr/>
        </p:nvSpPr>
        <p:spPr>
          <a:xfrm>
            <a:off x="3425487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5" name="Freeform: Shape 584">
            <a:extLst>
              <a:ext uri="{FF2B5EF4-FFF2-40B4-BE49-F238E27FC236}">
                <a16:creationId xmlns:a16="http://schemas.microsoft.com/office/drawing/2014/main" id="{30BAF97E-607E-B602-837E-BC2829CFF6DD}"/>
              </a:ext>
            </a:extLst>
          </p:cNvPr>
          <p:cNvSpPr/>
          <p:nvPr/>
        </p:nvSpPr>
        <p:spPr>
          <a:xfrm>
            <a:off x="3462353" y="5366872"/>
            <a:ext cx="98306" cy="98294"/>
          </a:xfrm>
          <a:custGeom>
            <a:avLst/>
            <a:gdLst>
              <a:gd name="connsiteX0" fmla="*/ 98316 w 98306"/>
              <a:gd name="connsiteY0" fmla="*/ 49155 h 98294"/>
              <a:gd name="connsiteX1" fmla="*/ 49162 w 98306"/>
              <a:gd name="connsiteY1" fmla="*/ 98304 h 98294"/>
              <a:gd name="connsiteX2" fmla="*/ 10 w 98306"/>
              <a:gd name="connsiteY2" fmla="*/ 49155 h 98294"/>
              <a:gd name="connsiteX3" fmla="*/ 49162 w 98306"/>
              <a:gd name="connsiteY3" fmla="*/ 10 h 98294"/>
              <a:gd name="connsiteX4" fmla="*/ 98316 w 98306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5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5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6" name="Freeform: Shape 585">
            <a:extLst>
              <a:ext uri="{FF2B5EF4-FFF2-40B4-BE49-F238E27FC236}">
                <a16:creationId xmlns:a16="http://schemas.microsoft.com/office/drawing/2014/main" id="{638E1639-846C-9B98-0EA7-C3DB8B073195}"/>
              </a:ext>
            </a:extLst>
          </p:cNvPr>
          <p:cNvSpPr/>
          <p:nvPr/>
        </p:nvSpPr>
        <p:spPr>
          <a:xfrm>
            <a:off x="3425487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7" name="Freeform: Shape 586">
            <a:extLst>
              <a:ext uri="{FF2B5EF4-FFF2-40B4-BE49-F238E27FC236}">
                <a16:creationId xmlns:a16="http://schemas.microsoft.com/office/drawing/2014/main" id="{BCC7BBCC-2B75-573F-A049-0D48ED012096}"/>
              </a:ext>
            </a:extLst>
          </p:cNvPr>
          <p:cNvSpPr/>
          <p:nvPr/>
        </p:nvSpPr>
        <p:spPr>
          <a:xfrm>
            <a:off x="3425487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8" name="Freeform: Shape 587">
            <a:extLst>
              <a:ext uri="{FF2B5EF4-FFF2-40B4-BE49-F238E27FC236}">
                <a16:creationId xmlns:a16="http://schemas.microsoft.com/office/drawing/2014/main" id="{780F6D48-8CAB-8DCA-F217-278F2A6564FE}"/>
              </a:ext>
            </a:extLst>
          </p:cNvPr>
          <p:cNvSpPr/>
          <p:nvPr/>
        </p:nvSpPr>
        <p:spPr>
          <a:xfrm>
            <a:off x="3425487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89" name="Freeform: Shape 588">
            <a:extLst>
              <a:ext uri="{FF2B5EF4-FFF2-40B4-BE49-F238E27FC236}">
                <a16:creationId xmlns:a16="http://schemas.microsoft.com/office/drawing/2014/main" id="{6D211026-F4DC-8CF4-B5B7-6028D07568C6}"/>
              </a:ext>
            </a:extLst>
          </p:cNvPr>
          <p:cNvSpPr/>
          <p:nvPr/>
        </p:nvSpPr>
        <p:spPr>
          <a:xfrm>
            <a:off x="3425487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0" name="Freeform: Shape 589">
            <a:extLst>
              <a:ext uri="{FF2B5EF4-FFF2-40B4-BE49-F238E27FC236}">
                <a16:creationId xmlns:a16="http://schemas.microsoft.com/office/drawing/2014/main" id="{FFA69477-3B5E-FD9B-E8BF-F7A61AC8A6EE}"/>
              </a:ext>
            </a:extLst>
          </p:cNvPr>
          <p:cNvSpPr/>
          <p:nvPr/>
        </p:nvSpPr>
        <p:spPr>
          <a:xfrm>
            <a:off x="3462353" y="6570983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1" name="Freeform: Shape 590">
            <a:extLst>
              <a:ext uri="{FF2B5EF4-FFF2-40B4-BE49-F238E27FC236}">
                <a16:creationId xmlns:a16="http://schemas.microsoft.com/office/drawing/2014/main" id="{2C6EA914-A03A-FCD0-D00F-3EF2BF0AF192}"/>
              </a:ext>
            </a:extLst>
          </p:cNvPr>
          <p:cNvSpPr/>
          <p:nvPr/>
        </p:nvSpPr>
        <p:spPr>
          <a:xfrm>
            <a:off x="3597523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2" name="Freeform: Shape 591">
            <a:extLst>
              <a:ext uri="{FF2B5EF4-FFF2-40B4-BE49-F238E27FC236}">
                <a16:creationId xmlns:a16="http://schemas.microsoft.com/office/drawing/2014/main" id="{91F4BB0B-C580-EE0F-4765-57F5A07617BC}"/>
              </a:ext>
            </a:extLst>
          </p:cNvPr>
          <p:cNvSpPr/>
          <p:nvPr/>
        </p:nvSpPr>
        <p:spPr>
          <a:xfrm>
            <a:off x="3597523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3" name="Freeform: Shape 592">
            <a:extLst>
              <a:ext uri="{FF2B5EF4-FFF2-40B4-BE49-F238E27FC236}">
                <a16:creationId xmlns:a16="http://schemas.microsoft.com/office/drawing/2014/main" id="{138134BB-DFC6-C6D4-DBAF-B76E1BF6D6AD}"/>
              </a:ext>
            </a:extLst>
          </p:cNvPr>
          <p:cNvSpPr/>
          <p:nvPr/>
        </p:nvSpPr>
        <p:spPr>
          <a:xfrm>
            <a:off x="3640533" y="5717045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4" name="Freeform: Shape 593">
            <a:extLst>
              <a:ext uri="{FF2B5EF4-FFF2-40B4-BE49-F238E27FC236}">
                <a16:creationId xmlns:a16="http://schemas.microsoft.com/office/drawing/2014/main" id="{61B28D97-830B-887D-64D2-48EB6E66DB11}"/>
              </a:ext>
            </a:extLst>
          </p:cNvPr>
          <p:cNvSpPr/>
          <p:nvPr/>
        </p:nvSpPr>
        <p:spPr>
          <a:xfrm>
            <a:off x="3640533" y="5717045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5" name="Freeform: Shape 594">
            <a:extLst>
              <a:ext uri="{FF2B5EF4-FFF2-40B4-BE49-F238E27FC236}">
                <a16:creationId xmlns:a16="http://schemas.microsoft.com/office/drawing/2014/main" id="{57BE55FE-7F12-C2C8-F4FB-0113EE491BD4}"/>
              </a:ext>
            </a:extLst>
          </p:cNvPr>
          <p:cNvSpPr/>
          <p:nvPr/>
        </p:nvSpPr>
        <p:spPr>
          <a:xfrm>
            <a:off x="3597523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6" name="Freeform: Shape 595">
            <a:extLst>
              <a:ext uri="{FF2B5EF4-FFF2-40B4-BE49-F238E27FC236}">
                <a16:creationId xmlns:a16="http://schemas.microsoft.com/office/drawing/2014/main" id="{C8AB8594-1990-B5EF-96E7-F6142FA38894}"/>
              </a:ext>
            </a:extLst>
          </p:cNvPr>
          <p:cNvSpPr/>
          <p:nvPr/>
        </p:nvSpPr>
        <p:spPr>
          <a:xfrm>
            <a:off x="3597523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7" name="Freeform: Shape 596">
            <a:extLst>
              <a:ext uri="{FF2B5EF4-FFF2-40B4-BE49-F238E27FC236}">
                <a16:creationId xmlns:a16="http://schemas.microsoft.com/office/drawing/2014/main" id="{F13EE0B1-12BA-C254-E7D7-04F1A3D3051E}"/>
              </a:ext>
            </a:extLst>
          </p:cNvPr>
          <p:cNvSpPr/>
          <p:nvPr/>
        </p:nvSpPr>
        <p:spPr>
          <a:xfrm>
            <a:off x="3634391" y="6398968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8" name="Freeform: Shape 597">
            <a:extLst>
              <a:ext uri="{FF2B5EF4-FFF2-40B4-BE49-F238E27FC236}">
                <a16:creationId xmlns:a16="http://schemas.microsoft.com/office/drawing/2014/main" id="{7437CD8D-2F8C-8D79-DDFD-4BECE3F50D6E}"/>
              </a:ext>
            </a:extLst>
          </p:cNvPr>
          <p:cNvSpPr/>
          <p:nvPr/>
        </p:nvSpPr>
        <p:spPr>
          <a:xfrm>
            <a:off x="3597523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9" name="Freeform: Shape 598">
            <a:extLst>
              <a:ext uri="{FF2B5EF4-FFF2-40B4-BE49-F238E27FC236}">
                <a16:creationId xmlns:a16="http://schemas.microsoft.com/office/drawing/2014/main" id="{F9173D63-342F-16A2-CDB3-E3282479B42C}"/>
              </a:ext>
            </a:extLst>
          </p:cNvPr>
          <p:cNvSpPr/>
          <p:nvPr/>
        </p:nvSpPr>
        <p:spPr>
          <a:xfrm>
            <a:off x="3769560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0" name="Freeform: Shape 599">
            <a:extLst>
              <a:ext uri="{FF2B5EF4-FFF2-40B4-BE49-F238E27FC236}">
                <a16:creationId xmlns:a16="http://schemas.microsoft.com/office/drawing/2014/main" id="{D18D7010-FABE-B1F8-04EB-1CB8ED251517}"/>
              </a:ext>
            </a:extLst>
          </p:cNvPr>
          <p:cNvSpPr/>
          <p:nvPr/>
        </p:nvSpPr>
        <p:spPr>
          <a:xfrm>
            <a:off x="3806428" y="5710903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1" name="Freeform: Shape 600">
            <a:extLst>
              <a:ext uri="{FF2B5EF4-FFF2-40B4-BE49-F238E27FC236}">
                <a16:creationId xmlns:a16="http://schemas.microsoft.com/office/drawing/2014/main" id="{E8A21060-35DA-02A5-2CC0-D0FEC8431468}"/>
              </a:ext>
            </a:extLst>
          </p:cNvPr>
          <p:cNvSpPr/>
          <p:nvPr/>
        </p:nvSpPr>
        <p:spPr>
          <a:xfrm>
            <a:off x="3769560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2" name="Freeform: Shape 601">
            <a:extLst>
              <a:ext uri="{FF2B5EF4-FFF2-40B4-BE49-F238E27FC236}">
                <a16:creationId xmlns:a16="http://schemas.microsoft.com/office/drawing/2014/main" id="{BE468499-D315-90CF-30F7-968C06B91FF8}"/>
              </a:ext>
            </a:extLst>
          </p:cNvPr>
          <p:cNvSpPr/>
          <p:nvPr/>
        </p:nvSpPr>
        <p:spPr>
          <a:xfrm>
            <a:off x="3769560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3" name="Freeform: Shape 602">
            <a:extLst>
              <a:ext uri="{FF2B5EF4-FFF2-40B4-BE49-F238E27FC236}">
                <a16:creationId xmlns:a16="http://schemas.microsoft.com/office/drawing/2014/main" id="{AB8B27D3-18D7-1366-8F1A-FEE463EC8252}"/>
              </a:ext>
            </a:extLst>
          </p:cNvPr>
          <p:cNvSpPr/>
          <p:nvPr/>
        </p:nvSpPr>
        <p:spPr>
          <a:xfrm>
            <a:off x="3806428" y="605493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4" name="Freeform: Shape 603">
            <a:extLst>
              <a:ext uri="{FF2B5EF4-FFF2-40B4-BE49-F238E27FC236}">
                <a16:creationId xmlns:a16="http://schemas.microsoft.com/office/drawing/2014/main" id="{CCFBAAA4-BD52-4857-AB82-34548557E3C3}"/>
              </a:ext>
            </a:extLst>
          </p:cNvPr>
          <p:cNvSpPr/>
          <p:nvPr/>
        </p:nvSpPr>
        <p:spPr>
          <a:xfrm>
            <a:off x="3769560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5" name="Freeform: Shape 604">
            <a:extLst>
              <a:ext uri="{FF2B5EF4-FFF2-40B4-BE49-F238E27FC236}">
                <a16:creationId xmlns:a16="http://schemas.microsoft.com/office/drawing/2014/main" id="{36B5A0F3-1F7A-BB2D-9854-A64972159D8E}"/>
              </a:ext>
            </a:extLst>
          </p:cNvPr>
          <p:cNvSpPr/>
          <p:nvPr/>
        </p:nvSpPr>
        <p:spPr>
          <a:xfrm>
            <a:off x="3806428" y="6226952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6" name="Freeform: Shape 605">
            <a:extLst>
              <a:ext uri="{FF2B5EF4-FFF2-40B4-BE49-F238E27FC236}">
                <a16:creationId xmlns:a16="http://schemas.microsoft.com/office/drawing/2014/main" id="{0F02C639-3148-A721-094A-F631400339B5}"/>
              </a:ext>
            </a:extLst>
          </p:cNvPr>
          <p:cNvSpPr/>
          <p:nvPr/>
        </p:nvSpPr>
        <p:spPr>
          <a:xfrm>
            <a:off x="3769560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7" name="Freeform: Shape 606">
            <a:extLst>
              <a:ext uri="{FF2B5EF4-FFF2-40B4-BE49-F238E27FC236}">
                <a16:creationId xmlns:a16="http://schemas.microsoft.com/office/drawing/2014/main" id="{F69B8C59-2E84-0300-3BDF-C305813F2AAE}"/>
              </a:ext>
            </a:extLst>
          </p:cNvPr>
          <p:cNvSpPr/>
          <p:nvPr/>
        </p:nvSpPr>
        <p:spPr>
          <a:xfrm>
            <a:off x="3806428" y="6398968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8" name="Freeform: Shape 607">
            <a:extLst>
              <a:ext uri="{FF2B5EF4-FFF2-40B4-BE49-F238E27FC236}">
                <a16:creationId xmlns:a16="http://schemas.microsoft.com/office/drawing/2014/main" id="{C0734F60-FF7C-0FF9-60CD-C48CB6E6E1D8}"/>
              </a:ext>
            </a:extLst>
          </p:cNvPr>
          <p:cNvSpPr/>
          <p:nvPr/>
        </p:nvSpPr>
        <p:spPr>
          <a:xfrm>
            <a:off x="3769560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09" name="Freeform: Shape 608">
            <a:extLst>
              <a:ext uri="{FF2B5EF4-FFF2-40B4-BE49-F238E27FC236}">
                <a16:creationId xmlns:a16="http://schemas.microsoft.com/office/drawing/2014/main" id="{A0BFBFA5-814C-E7AC-35DA-E878BB10FCAE}"/>
              </a:ext>
            </a:extLst>
          </p:cNvPr>
          <p:cNvSpPr/>
          <p:nvPr/>
        </p:nvSpPr>
        <p:spPr>
          <a:xfrm>
            <a:off x="3769560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0" name="Freeform: Shape 609">
            <a:extLst>
              <a:ext uri="{FF2B5EF4-FFF2-40B4-BE49-F238E27FC236}">
                <a16:creationId xmlns:a16="http://schemas.microsoft.com/office/drawing/2014/main" id="{CDF7367A-747E-4E52-8659-DAC2B8CD5F89}"/>
              </a:ext>
            </a:extLst>
          </p:cNvPr>
          <p:cNvSpPr/>
          <p:nvPr/>
        </p:nvSpPr>
        <p:spPr>
          <a:xfrm>
            <a:off x="3812570" y="6749140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1" name="Freeform: Shape 610">
            <a:extLst>
              <a:ext uri="{FF2B5EF4-FFF2-40B4-BE49-F238E27FC236}">
                <a16:creationId xmlns:a16="http://schemas.microsoft.com/office/drawing/2014/main" id="{6F2DC2D7-D4F7-A2AD-26F4-F99C2DDC4F8C}"/>
              </a:ext>
            </a:extLst>
          </p:cNvPr>
          <p:cNvSpPr/>
          <p:nvPr/>
        </p:nvSpPr>
        <p:spPr>
          <a:xfrm>
            <a:off x="3812570" y="6749140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2" name="Freeform: Shape 611">
            <a:extLst>
              <a:ext uri="{FF2B5EF4-FFF2-40B4-BE49-F238E27FC236}">
                <a16:creationId xmlns:a16="http://schemas.microsoft.com/office/drawing/2014/main" id="{C3B08893-02B6-969D-FF20-35402BC52C0A}"/>
              </a:ext>
            </a:extLst>
          </p:cNvPr>
          <p:cNvSpPr/>
          <p:nvPr/>
        </p:nvSpPr>
        <p:spPr>
          <a:xfrm>
            <a:off x="3769560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3" name="Freeform: Shape 612">
            <a:extLst>
              <a:ext uri="{FF2B5EF4-FFF2-40B4-BE49-F238E27FC236}">
                <a16:creationId xmlns:a16="http://schemas.microsoft.com/office/drawing/2014/main" id="{4BE401F4-3839-D477-D6FB-471BD7F5587A}"/>
              </a:ext>
            </a:extLst>
          </p:cNvPr>
          <p:cNvSpPr/>
          <p:nvPr/>
        </p:nvSpPr>
        <p:spPr>
          <a:xfrm>
            <a:off x="3812570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4" name="Freeform: Shape 613">
            <a:extLst>
              <a:ext uri="{FF2B5EF4-FFF2-40B4-BE49-F238E27FC236}">
                <a16:creationId xmlns:a16="http://schemas.microsoft.com/office/drawing/2014/main" id="{D93AD506-A6AD-727F-9C05-E5C5A47662A6}"/>
              </a:ext>
            </a:extLst>
          </p:cNvPr>
          <p:cNvSpPr/>
          <p:nvPr/>
        </p:nvSpPr>
        <p:spPr>
          <a:xfrm>
            <a:off x="3812570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5" name="Freeform: Shape 614">
            <a:extLst>
              <a:ext uri="{FF2B5EF4-FFF2-40B4-BE49-F238E27FC236}">
                <a16:creationId xmlns:a16="http://schemas.microsoft.com/office/drawing/2014/main" id="{DE7804BC-979B-7367-E161-CF1D12C05B46}"/>
              </a:ext>
            </a:extLst>
          </p:cNvPr>
          <p:cNvSpPr/>
          <p:nvPr/>
        </p:nvSpPr>
        <p:spPr>
          <a:xfrm>
            <a:off x="3941597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6" name="Freeform: Shape 615">
            <a:extLst>
              <a:ext uri="{FF2B5EF4-FFF2-40B4-BE49-F238E27FC236}">
                <a16:creationId xmlns:a16="http://schemas.microsoft.com/office/drawing/2014/main" id="{D1F1687A-BFED-D09B-E3CA-51D24B25D615}"/>
              </a:ext>
            </a:extLst>
          </p:cNvPr>
          <p:cNvSpPr/>
          <p:nvPr/>
        </p:nvSpPr>
        <p:spPr>
          <a:xfrm>
            <a:off x="3984607" y="5889061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7" name="Freeform: Shape 616">
            <a:extLst>
              <a:ext uri="{FF2B5EF4-FFF2-40B4-BE49-F238E27FC236}">
                <a16:creationId xmlns:a16="http://schemas.microsoft.com/office/drawing/2014/main" id="{74474838-54A3-61CA-4811-463C409238CC}"/>
              </a:ext>
            </a:extLst>
          </p:cNvPr>
          <p:cNvSpPr/>
          <p:nvPr/>
        </p:nvSpPr>
        <p:spPr>
          <a:xfrm>
            <a:off x="3984607" y="5889061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8" name="Freeform: Shape 617">
            <a:extLst>
              <a:ext uri="{FF2B5EF4-FFF2-40B4-BE49-F238E27FC236}">
                <a16:creationId xmlns:a16="http://schemas.microsoft.com/office/drawing/2014/main" id="{A96239EE-2C5F-B3BA-3B97-6338A427CD4E}"/>
              </a:ext>
            </a:extLst>
          </p:cNvPr>
          <p:cNvSpPr/>
          <p:nvPr/>
        </p:nvSpPr>
        <p:spPr>
          <a:xfrm>
            <a:off x="3941597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19" name="Freeform: Shape 618">
            <a:extLst>
              <a:ext uri="{FF2B5EF4-FFF2-40B4-BE49-F238E27FC236}">
                <a16:creationId xmlns:a16="http://schemas.microsoft.com/office/drawing/2014/main" id="{60C519ED-B2A6-EA70-798A-2EEB841AEB14}"/>
              </a:ext>
            </a:extLst>
          </p:cNvPr>
          <p:cNvSpPr/>
          <p:nvPr/>
        </p:nvSpPr>
        <p:spPr>
          <a:xfrm>
            <a:off x="3941597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0" name="Freeform: Shape 619">
            <a:extLst>
              <a:ext uri="{FF2B5EF4-FFF2-40B4-BE49-F238E27FC236}">
                <a16:creationId xmlns:a16="http://schemas.microsoft.com/office/drawing/2014/main" id="{3BDF48E1-F130-1C27-932A-B9F953F96FE4}"/>
              </a:ext>
            </a:extLst>
          </p:cNvPr>
          <p:cNvSpPr/>
          <p:nvPr/>
        </p:nvSpPr>
        <p:spPr>
          <a:xfrm>
            <a:off x="3984607" y="623309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1" name="Freeform: Shape 620">
            <a:extLst>
              <a:ext uri="{FF2B5EF4-FFF2-40B4-BE49-F238E27FC236}">
                <a16:creationId xmlns:a16="http://schemas.microsoft.com/office/drawing/2014/main" id="{1C5FAD9B-AD56-5CE2-9C6B-3766C03FFDF0}"/>
              </a:ext>
            </a:extLst>
          </p:cNvPr>
          <p:cNvSpPr/>
          <p:nvPr/>
        </p:nvSpPr>
        <p:spPr>
          <a:xfrm>
            <a:off x="3984607" y="623309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2" name="Freeform: Shape 621">
            <a:extLst>
              <a:ext uri="{FF2B5EF4-FFF2-40B4-BE49-F238E27FC236}">
                <a16:creationId xmlns:a16="http://schemas.microsoft.com/office/drawing/2014/main" id="{F99DDBC4-8C4D-77F4-2F38-904078BE3740}"/>
              </a:ext>
            </a:extLst>
          </p:cNvPr>
          <p:cNvSpPr/>
          <p:nvPr/>
        </p:nvSpPr>
        <p:spPr>
          <a:xfrm>
            <a:off x="3941597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3" name="Freeform: Shape 622">
            <a:extLst>
              <a:ext uri="{FF2B5EF4-FFF2-40B4-BE49-F238E27FC236}">
                <a16:creationId xmlns:a16="http://schemas.microsoft.com/office/drawing/2014/main" id="{E24D032C-8833-E7E9-FE8B-49AC21EAD07D}"/>
              </a:ext>
            </a:extLst>
          </p:cNvPr>
          <p:cNvSpPr/>
          <p:nvPr/>
        </p:nvSpPr>
        <p:spPr>
          <a:xfrm>
            <a:off x="3941597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4" name="Freeform: Shape 623">
            <a:extLst>
              <a:ext uri="{FF2B5EF4-FFF2-40B4-BE49-F238E27FC236}">
                <a16:creationId xmlns:a16="http://schemas.microsoft.com/office/drawing/2014/main" id="{5F0AF794-5C57-2C02-87BF-57D402CF72F8}"/>
              </a:ext>
            </a:extLst>
          </p:cNvPr>
          <p:cNvSpPr/>
          <p:nvPr/>
        </p:nvSpPr>
        <p:spPr>
          <a:xfrm>
            <a:off x="3984607" y="6577124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5" name="Freeform: Shape 624">
            <a:extLst>
              <a:ext uri="{FF2B5EF4-FFF2-40B4-BE49-F238E27FC236}">
                <a16:creationId xmlns:a16="http://schemas.microsoft.com/office/drawing/2014/main" id="{09AD248A-7C72-3FEC-38B7-FEC441AAE4F8}"/>
              </a:ext>
            </a:extLst>
          </p:cNvPr>
          <p:cNvSpPr/>
          <p:nvPr/>
        </p:nvSpPr>
        <p:spPr>
          <a:xfrm>
            <a:off x="3984607" y="6577124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6" name="Freeform: Shape 625">
            <a:extLst>
              <a:ext uri="{FF2B5EF4-FFF2-40B4-BE49-F238E27FC236}">
                <a16:creationId xmlns:a16="http://schemas.microsoft.com/office/drawing/2014/main" id="{DC8FBE41-219A-DA72-70FF-19CBFEF684F3}"/>
              </a:ext>
            </a:extLst>
          </p:cNvPr>
          <p:cNvSpPr/>
          <p:nvPr/>
        </p:nvSpPr>
        <p:spPr>
          <a:xfrm>
            <a:off x="3941597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7" name="Freeform: Shape 626">
            <a:extLst>
              <a:ext uri="{FF2B5EF4-FFF2-40B4-BE49-F238E27FC236}">
                <a16:creationId xmlns:a16="http://schemas.microsoft.com/office/drawing/2014/main" id="{E834B5F3-59BC-BDA3-91E6-4CA46D6A87D1}"/>
              </a:ext>
            </a:extLst>
          </p:cNvPr>
          <p:cNvSpPr/>
          <p:nvPr/>
        </p:nvSpPr>
        <p:spPr>
          <a:xfrm>
            <a:off x="3984607" y="6749140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8" name="Freeform: Shape 627">
            <a:extLst>
              <a:ext uri="{FF2B5EF4-FFF2-40B4-BE49-F238E27FC236}">
                <a16:creationId xmlns:a16="http://schemas.microsoft.com/office/drawing/2014/main" id="{424DF224-CFDA-62B4-07E4-4B8162B17F11}"/>
              </a:ext>
            </a:extLst>
          </p:cNvPr>
          <p:cNvSpPr/>
          <p:nvPr/>
        </p:nvSpPr>
        <p:spPr>
          <a:xfrm>
            <a:off x="3984607" y="6749140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29" name="Freeform: Shape 628">
            <a:extLst>
              <a:ext uri="{FF2B5EF4-FFF2-40B4-BE49-F238E27FC236}">
                <a16:creationId xmlns:a16="http://schemas.microsoft.com/office/drawing/2014/main" id="{C30BF58C-2313-127E-B33F-11470E90D8D2}"/>
              </a:ext>
            </a:extLst>
          </p:cNvPr>
          <p:cNvSpPr/>
          <p:nvPr/>
        </p:nvSpPr>
        <p:spPr>
          <a:xfrm>
            <a:off x="3941597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0" name="Freeform: Shape 629">
            <a:extLst>
              <a:ext uri="{FF2B5EF4-FFF2-40B4-BE49-F238E27FC236}">
                <a16:creationId xmlns:a16="http://schemas.microsoft.com/office/drawing/2014/main" id="{22ABB1E0-6182-42C5-84D3-9836AC590F24}"/>
              </a:ext>
            </a:extLst>
          </p:cNvPr>
          <p:cNvSpPr/>
          <p:nvPr/>
        </p:nvSpPr>
        <p:spPr>
          <a:xfrm>
            <a:off x="3984607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31" name="Freeform: Shape 630">
            <a:extLst>
              <a:ext uri="{FF2B5EF4-FFF2-40B4-BE49-F238E27FC236}">
                <a16:creationId xmlns:a16="http://schemas.microsoft.com/office/drawing/2014/main" id="{987A07D4-5904-1F80-997F-C1EB167F154A}"/>
              </a:ext>
            </a:extLst>
          </p:cNvPr>
          <p:cNvSpPr/>
          <p:nvPr/>
        </p:nvSpPr>
        <p:spPr>
          <a:xfrm>
            <a:off x="3984607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4" name="Freeform: Shape 433">
            <a:extLst>
              <a:ext uri="{FF2B5EF4-FFF2-40B4-BE49-F238E27FC236}">
                <a16:creationId xmlns:a16="http://schemas.microsoft.com/office/drawing/2014/main" id="{4AEC14E9-7DD2-7D97-C873-3740FB680B7E}"/>
              </a:ext>
            </a:extLst>
          </p:cNvPr>
          <p:cNvSpPr/>
          <p:nvPr/>
        </p:nvSpPr>
        <p:spPr>
          <a:xfrm>
            <a:off x="4279474" y="5321392"/>
            <a:ext cx="1393545" cy="1737394"/>
          </a:xfrm>
          <a:custGeom>
            <a:avLst/>
            <a:gdLst>
              <a:gd name="connsiteX0" fmla="*/ 0 w 1393545"/>
              <a:gd name="connsiteY0" fmla="*/ 0 h 1737394"/>
              <a:gd name="connsiteX1" fmla="*/ 1393546 w 1393545"/>
              <a:gd name="connsiteY1" fmla="*/ 0 h 1737394"/>
              <a:gd name="connsiteX2" fmla="*/ 1393546 w 1393545"/>
              <a:gd name="connsiteY2" fmla="*/ 1737394 h 1737394"/>
              <a:gd name="connsiteX3" fmla="*/ 0 w 1393545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45" h="1737394">
                <a:moveTo>
                  <a:pt x="0" y="0"/>
                </a:moveTo>
                <a:lnTo>
                  <a:pt x="1393546" y="0"/>
                </a:lnTo>
                <a:lnTo>
                  <a:pt x="1393546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5" name="Freeform: Shape 434">
            <a:extLst>
              <a:ext uri="{FF2B5EF4-FFF2-40B4-BE49-F238E27FC236}">
                <a16:creationId xmlns:a16="http://schemas.microsoft.com/office/drawing/2014/main" id="{025CD5A4-E604-880F-8D5F-A4076D11AE41}"/>
              </a:ext>
            </a:extLst>
          </p:cNvPr>
          <p:cNvSpPr/>
          <p:nvPr/>
        </p:nvSpPr>
        <p:spPr>
          <a:xfrm>
            <a:off x="4288092" y="5330009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9 w 172038"/>
              <a:gd name="connsiteY1" fmla="*/ 10 h 172016"/>
              <a:gd name="connsiteX2" fmla="*/ 172049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6" name="Freeform: Shape 435">
            <a:extLst>
              <a:ext uri="{FF2B5EF4-FFF2-40B4-BE49-F238E27FC236}">
                <a16:creationId xmlns:a16="http://schemas.microsoft.com/office/drawing/2014/main" id="{58ADF68D-0291-DE61-6E45-B3190BC23F41}"/>
              </a:ext>
            </a:extLst>
          </p:cNvPr>
          <p:cNvSpPr/>
          <p:nvPr/>
        </p:nvSpPr>
        <p:spPr>
          <a:xfrm>
            <a:off x="4331102" y="5373013"/>
            <a:ext cx="86019" cy="86008"/>
          </a:xfrm>
          <a:custGeom>
            <a:avLst/>
            <a:gdLst>
              <a:gd name="connsiteX0" fmla="*/ 10 w 86019"/>
              <a:gd name="connsiteY0" fmla="*/ 10 h 86008"/>
              <a:gd name="connsiteX1" fmla="*/ 86030 w 86019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7" name="Freeform: Shape 436">
            <a:extLst>
              <a:ext uri="{FF2B5EF4-FFF2-40B4-BE49-F238E27FC236}">
                <a16:creationId xmlns:a16="http://schemas.microsoft.com/office/drawing/2014/main" id="{C0C3F6C4-F142-9B9E-0459-0325458A4D05}"/>
              </a:ext>
            </a:extLst>
          </p:cNvPr>
          <p:cNvSpPr/>
          <p:nvPr/>
        </p:nvSpPr>
        <p:spPr>
          <a:xfrm>
            <a:off x="4331102" y="5373013"/>
            <a:ext cx="86019" cy="86008"/>
          </a:xfrm>
          <a:custGeom>
            <a:avLst/>
            <a:gdLst>
              <a:gd name="connsiteX0" fmla="*/ 10 w 86019"/>
              <a:gd name="connsiteY0" fmla="*/ 86018 h 86008"/>
              <a:gd name="connsiteX1" fmla="*/ 86030 w 86019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8" name="Freeform: Shape 437">
            <a:extLst>
              <a:ext uri="{FF2B5EF4-FFF2-40B4-BE49-F238E27FC236}">
                <a16:creationId xmlns:a16="http://schemas.microsoft.com/office/drawing/2014/main" id="{E831D936-55E6-67B6-9957-4D6DC54D6605}"/>
              </a:ext>
            </a:extLst>
          </p:cNvPr>
          <p:cNvSpPr/>
          <p:nvPr/>
        </p:nvSpPr>
        <p:spPr>
          <a:xfrm>
            <a:off x="4288092" y="550202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9" name="Freeform: Shape 438">
            <a:extLst>
              <a:ext uri="{FF2B5EF4-FFF2-40B4-BE49-F238E27FC236}">
                <a16:creationId xmlns:a16="http://schemas.microsoft.com/office/drawing/2014/main" id="{3950F367-94F5-4713-1167-EFAD1622B401}"/>
              </a:ext>
            </a:extLst>
          </p:cNvPr>
          <p:cNvSpPr/>
          <p:nvPr/>
        </p:nvSpPr>
        <p:spPr>
          <a:xfrm>
            <a:off x="4331102" y="554502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0" name="Freeform: Shape 439">
            <a:extLst>
              <a:ext uri="{FF2B5EF4-FFF2-40B4-BE49-F238E27FC236}">
                <a16:creationId xmlns:a16="http://schemas.microsoft.com/office/drawing/2014/main" id="{5E77BC5A-FFF9-29D1-9BFE-2EC0647B7E55}"/>
              </a:ext>
            </a:extLst>
          </p:cNvPr>
          <p:cNvSpPr/>
          <p:nvPr/>
        </p:nvSpPr>
        <p:spPr>
          <a:xfrm>
            <a:off x="4331102" y="554502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1" name="Freeform: Shape 440">
            <a:extLst>
              <a:ext uri="{FF2B5EF4-FFF2-40B4-BE49-F238E27FC236}">
                <a16:creationId xmlns:a16="http://schemas.microsoft.com/office/drawing/2014/main" id="{AE44B021-412F-A180-CE4F-224AEEA09131}"/>
              </a:ext>
            </a:extLst>
          </p:cNvPr>
          <p:cNvSpPr/>
          <p:nvPr/>
        </p:nvSpPr>
        <p:spPr>
          <a:xfrm>
            <a:off x="4288092" y="567404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2" name="Freeform: Shape 441">
            <a:extLst>
              <a:ext uri="{FF2B5EF4-FFF2-40B4-BE49-F238E27FC236}">
                <a16:creationId xmlns:a16="http://schemas.microsoft.com/office/drawing/2014/main" id="{8251D0FC-EB61-0641-08AE-21411A7E2E6F}"/>
              </a:ext>
            </a:extLst>
          </p:cNvPr>
          <p:cNvSpPr/>
          <p:nvPr/>
        </p:nvSpPr>
        <p:spPr>
          <a:xfrm>
            <a:off x="4288092" y="584605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3" name="Freeform: Shape 442">
            <a:extLst>
              <a:ext uri="{FF2B5EF4-FFF2-40B4-BE49-F238E27FC236}">
                <a16:creationId xmlns:a16="http://schemas.microsoft.com/office/drawing/2014/main" id="{E182626D-612F-3EB8-F7D6-C413562BC059}"/>
              </a:ext>
            </a:extLst>
          </p:cNvPr>
          <p:cNvSpPr/>
          <p:nvPr/>
        </p:nvSpPr>
        <p:spPr>
          <a:xfrm>
            <a:off x="4331102" y="5889061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4" name="Freeform: Shape 443">
            <a:extLst>
              <a:ext uri="{FF2B5EF4-FFF2-40B4-BE49-F238E27FC236}">
                <a16:creationId xmlns:a16="http://schemas.microsoft.com/office/drawing/2014/main" id="{BE4434FF-7A76-C865-8FEA-5EC9984A182A}"/>
              </a:ext>
            </a:extLst>
          </p:cNvPr>
          <p:cNvSpPr/>
          <p:nvPr/>
        </p:nvSpPr>
        <p:spPr>
          <a:xfrm>
            <a:off x="4331102" y="5889061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5" name="Freeform: Shape 444">
            <a:extLst>
              <a:ext uri="{FF2B5EF4-FFF2-40B4-BE49-F238E27FC236}">
                <a16:creationId xmlns:a16="http://schemas.microsoft.com/office/drawing/2014/main" id="{53175BED-1A3B-03B6-C0D4-3782418B32CA}"/>
              </a:ext>
            </a:extLst>
          </p:cNvPr>
          <p:cNvSpPr/>
          <p:nvPr/>
        </p:nvSpPr>
        <p:spPr>
          <a:xfrm>
            <a:off x="4288092" y="601807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6" name="Freeform: Shape 445">
            <a:extLst>
              <a:ext uri="{FF2B5EF4-FFF2-40B4-BE49-F238E27FC236}">
                <a16:creationId xmlns:a16="http://schemas.microsoft.com/office/drawing/2014/main" id="{D6472A67-B03F-9FBB-4C1F-090A9826BCDD}"/>
              </a:ext>
            </a:extLst>
          </p:cNvPr>
          <p:cNvSpPr/>
          <p:nvPr/>
        </p:nvSpPr>
        <p:spPr>
          <a:xfrm>
            <a:off x="4288092" y="619008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7" name="Freeform: Shape 446">
            <a:extLst>
              <a:ext uri="{FF2B5EF4-FFF2-40B4-BE49-F238E27FC236}">
                <a16:creationId xmlns:a16="http://schemas.microsoft.com/office/drawing/2014/main" id="{2E176DFA-3BBF-467C-8D1F-D3A8466E9AF3}"/>
              </a:ext>
            </a:extLst>
          </p:cNvPr>
          <p:cNvSpPr/>
          <p:nvPr/>
        </p:nvSpPr>
        <p:spPr>
          <a:xfrm>
            <a:off x="4331102" y="6233093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8" name="Freeform: Shape 447">
            <a:extLst>
              <a:ext uri="{FF2B5EF4-FFF2-40B4-BE49-F238E27FC236}">
                <a16:creationId xmlns:a16="http://schemas.microsoft.com/office/drawing/2014/main" id="{9F1BB7D6-51E2-577C-68D1-8034A3570B49}"/>
              </a:ext>
            </a:extLst>
          </p:cNvPr>
          <p:cNvSpPr/>
          <p:nvPr/>
        </p:nvSpPr>
        <p:spPr>
          <a:xfrm>
            <a:off x="4331102" y="6233093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49" name="Freeform: Shape 448">
            <a:extLst>
              <a:ext uri="{FF2B5EF4-FFF2-40B4-BE49-F238E27FC236}">
                <a16:creationId xmlns:a16="http://schemas.microsoft.com/office/drawing/2014/main" id="{AED0AA8C-AD2A-7ABC-9DD1-720D64AC44B3}"/>
              </a:ext>
            </a:extLst>
          </p:cNvPr>
          <p:cNvSpPr/>
          <p:nvPr/>
        </p:nvSpPr>
        <p:spPr>
          <a:xfrm>
            <a:off x="4288092" y="636210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0" name="Freeform: Shape 449">
            <a:extLst>
              <a:ext uri="{FF2B5EF4-FFF2-40B4-BE49-F238E27FC236}">
                <a16:creationId xmlns:a16="http://schemas.microsoft.com/office/drawing/2014/main" id="{9856D810-9A01-0678-0A56-C903202EE497}"/>
              </a:ext>
            </a:extLst>
          </p:cNvPr>
          <p:cNvSpPr/>
          <p:nvPr/>
        </p:nvSpPr>
        <p:spPr>
          <a:xfrm>
            <a:off x="4331102" y="640510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1" name="Freeform: Shape 450">
            <a:extLst>
              <a:ext uri="{FF2B5EF4-FFF2-40B4-BE49-F238E27FC236}">
                <a16:creationId xmlns:a16="http://schemas.microsoft.com/office/drawing/2014/main" id="{4E50E79A-046A-C010-4EB8-83BFD3892E05}"/>
              </a:ext>
            </a:extLst>
          </p:cNvPr>
          <p:cNvSpPr/>
          <p:nvPr/>
        </p:nvSpPr>
        <p:spPr>
          <a:xfrm>
            <a:off x="4331102" y="640510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2" name="Freeform: Shape 451">
            <a:extLst>
              <a:ext uri="{FF2B5EF4-FFF2-40B4-BE49-F238E27FC236}">
                <a16:creationId xmlns:a16="http://schemas.microsoft.com/office/drawing/2014/main" id="{F7BA176C-AE6E-0DE6-79B6-2427DABDB560}"/>
              </a:ext>
            </a:extLst>
          </p:cNvPr>
          <p:cNvSpPr/>
          <p:nvPr/>
        </p:nvSpPr>
        <p:spPr>
          <a:xfrm>
            <a:off x="4288092" y="653412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3" name="Freeform: Shape 452">
            <a:extLst>
              <a:ext uri="{FF2B5EF4-FFF2-40B4-BE49-F238E27FC236}">
                <a16:creationId xmlns:a16="http://schemas.microsoft.com/office/drawing/2014/main" id="{86C8E7F5-22CC-E562-280F-E93510729768}"/>
              </a:ext>
            </a:extLst>
          </p:cNvPr>
          <p:cNvSpPr/>
          <p:nvPr/>
        </p:nvSpPr>
        <p:spPr>
          <a:xfrm>
            <a:off x="4288092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9 w 172038"/>
              <a:gd name="connsiteY1" fmla="*/ 10 h 172015"/>
              <a:gd name="connsiteX2" fmla="*/ 172049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9" y="10"/>
                </a:lnTo>
                <a:lnTo>
                  <a:pt x="172049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4" name="Freeform: Shape 453">
            <a:extLst>
              <a:ext uri="{FF2B5EF4-FFF2-40B4-BE49-F238E27FC236}">
                <a16:creationId xmlns:a16="http://schemas.microsoft.com/office/drawing/2014/main" id="{2F85049A-FC11-0B10-2F0A-AE41B9577B50}"/>
              </a:ext>
            </a:extLst>
          </p:cNvPr>
          <p:cNvSpPr/>
          <p:nvPr/>
        </p:nvSpPr>
        <p:spPr>
          <a:xfrm>
            <a:off x="4331102" y="6749140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30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30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5" name="Freeform: Shape 454">
            <a:extLst>
              <a:ext uri="{FF2B5EF4-FFF2-40B4-BE49-F238E27FC236}">
                <a16:creationId xmlns:a16="http://schemas.microsoft.com/office/drawing/2014/main" id="{3EBCCC2F-7E3A-DC19-1E8A-9F650DC09176}"/>
              </a:ext>
            </a:extLst>
          </p:cNvPr>
          <p:cNvSpPr/>
          <p:nvPr/>
        </p:nvSpPr>
        <p:spPr>
          <a:xfrm>
            <a:off x="4331102" y="6749140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30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30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6" name="Freeform: Shape 455">
            <a:extLst>
              <a:ext uri="{FF2B5EF4-FFF2-40B4-BE49-F238E27FC236}">
                <a16:creationId xmlns:a16="http://schemas.microsoft.com/office/drawing/2014/main" id="{F041A4A0-AFC4-D641-D139-1780A1ADC6E6}"/>
              </a:ext>
            </a:extLst>
          </p:cNvPr>
          <p:cNvSpPr/>
          <p:nvPr/>
        </p:nvSpPr>
        <p:spPr>
          <a:xfrm>
            <a:off x="4460131" y="5330009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7" name="Freeform: Shape 456">
            <a:extLst>
              <a:ext uri="{FF2B5EF4-FFF2-40B4-BE49-F238E27FC236}">
                <a16:creationId xmlns:a16="http://schemas.microsoft.com/office/drawing/2014/main" id="{3499E9C7-9D6D-CE2C-FC0B-8C1FBA51F081}"/>
              </a:ext>
            </a:extLst>
          </p:cNvPr>
          <p:cNvSpPr/>
          <p:nvPr/>
        </p:nvSpPr>
        <p:spPr>
          <a:xfrm>
            <a:off x="4460131" y="550202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8" name="Freeform: Shape 457">
            <a:extLst>
              <a:ext uri="{FF2B5EF4-FFF2-40B4-BE49-F238E27FC236}">
                <a16:creationId xmlns:a16="http://schemas.microsoft.com/office/drawing/2014/main" id="{D0E897A1-C40E-474C-D53E-1E348F27CF34}"/>
              </a:ext>
            </a:extLst>
          </p:cNvPr>
          <p:cNvSpPr/>
          <p:nvPr/>
        </p:nvSpPr>
        <p:spPr>
          <a:xfrm>
            <a:off x="4503141" y="554502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59" name="Freeform: Shape 458">
            <a:extLst>
              <a:ext uri="{FF2B5EF4-FFF2-40B4-BE49-F238E27FC236}">
                <a16:creationId xmlns:a16="http://schemas.microsoft.com/office/drawing/2014/main" id="{D17CC439-DE3A-0EC4-C82A-AB2035254F34}"/>
              </a:ext>
            </a:extLst>
          </p:cNvPr>
          <p:cNvSpPr/>
          <p:nvPr/>
        </p:nvSpPr>
        <p:spPr>
          <a:xfrm>
            <a:off x="4503141" y="554502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0" name="Freeform: Shape 459">
            <a:extLst>
              <a:ext uri="{FF2B5EF4-FFF2-40B4-BE49-F238E27FC236}">
                <a16:creationId xmlns:a16="http://schemas.microsoft.com/office/drawing/2014/main" id="{1623D114-BC0E-8676-10B4-050D0721CA32}"/>
              </a:ext>
            </a:extLst>
          </p:cNvPr>
          <p:cNvSpPr/>
          <p:nvPr/>
        </p:nvSpPr>
        <p:spPr>
          <a:xfrm>
            <a:off x="4460131" y="567404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1" name="Freeform: Shape 460">
            <a:extLst>
              <a:ext uri="{FF2B5EF4-FFF2-40B4-BE49-F238E27FC236}">
                <a16:creationId xmlns:a16="http://schemas.microsoft.com/office/drawing/2014/main" id="{54BF2AD2-8498-9F2C-71BA-1C39E1F6190F}"/>
              </a:ext>
            </a:extLst>
          </p:cNvPr>
          <p:cNvSpPr/>
          <p:nvPr/>
        </p:nvSpPr>
        <p:spPr>
          <a:xfrm>
            <a:off x="4503141" y="5717045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2" name="Freeform: Shape 461">
            <a:extLst>
              <a:ext uri="{FF2B5EF4-FFF2-40B4-BE49-F238E27FC236}">
                <a16:creationId xmlns:a16="http://schemas.microsoft.com/office/drawing/2014/main" id="{A1DD24D6-109D-769B-D05A-85D5C907D6F2}"/>
              </a:ext>
            </a:extLst>
          </p:cNvPr>
          <p:cNvSpPr/>
          <p:nvPr/>
        </p:nvSpPr>
        <p:spPr>
          <a:xfrm>
            <a:off x="4503141" y="5717045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3" name="Freeform: Shape 462">
            <a:extLst>
              <a:ext uri="{FF2B5EF4-FFF2-40B4-BE49-F238E27FC236}">
                <a16:creationId xmlns:a16="http://schemas.microsoft.com/office/drawing/2014/main" id="{AFCBAD3C-BC02-8FD7-9449-60D0DA81F811}"/>
              </a:ext>
            </a:extLst>
          </p:cNvPr>
          <p:cNvSpPr/>
          <p:nvPr/>
        </p:nvSpPr>
        <p:spPr>
          <a:xfrm>
            <a:off x="4460131" y="584605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4" name="Freeform: Shape 463">
            <a:extLst>
              <a:ext uri="{FF2B5EF4-FFF2-40B4-BE49-F238E27FC236}">
                <a16:creationId xmlns:a16="http://schemas.microsoft.com/office/drawing/2014/main" id="{46B1892D-26BA-19FC-BAB6-BC9CD06AEB0C}"/>
              </a:ext>
            </a:extLst>
          </p:cNvPr>
          <p:cNvSpPr/>
          <p:nvPr/>
        </p:nvSpPr>
        <p:spPr>
          <a:xfrm>
            <a:off x="4460131" y="601807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5" name="Freeform: Shape 464">
            <a:extLst>
              <a:ext uri="{FF2B5EF4-FFF2-40B4-BE49-F238E27FC236}">
                <a16:creationId xmlns:a16="http://schemas.microsoft.com/office/drawing/2014/main" id="{3101D4AC-8967-70E3-FABD-733C936AB3F9}"/>
              </a:ext>
            </a:extLst>
          </p:cNvPr>
          <p:cNvSpPr/>
          <p:nvPr/>
        </p:nvSpPr>
        <p:spPr>
          <a:xfrm>
            <a:off x="4496998" y="6054935"/>
            <a:ext cx="98307" cy="98294"/>
          </a:xfrm>
          <a:custGeom>
            <a:avLst/>
            <a:gdLst>
              <a:gd name="connsiteX0" fmla="*/ 98317 w 98307"/>
              <a:gd name="connsiteY0" fmla="*/ 49156 h 98294"/>
              <a:gd name="connsiteX1" fmla="*/ 49162 w 98307"/>
              <a:gd name="connsiteY1" fmla="*/ 98304 h 98294"/>
              <a:gd name="connsiteX2" fmla="*/ 10 w 98307"/>
              <a:gd name="connsiteY2" fmla="*/ 49156 h 98294"/>
              <a:gd name="connsiteX3" fmla="*/ 49162 w 98307"/>
              <a:gd name="connsiteY3" fmla="*/ 10 h 98294"/>
              <a:gd name="connsiteX4" fmla="*/ 98317 w 98307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94">
                <a:moveTo>
                  <a:pt x="98317" y="49156"/>
                </a:moveTo>
                <a:cubicBezTo>
                  <a:pt x="98317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7" y="22013"/>
                  <a:pt x="98317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6" name="Freeform: Shape 465">
            <a:extLst>
              <a:ext uri="{FF2B5EF4-FFF2-40B4-BE49-F238E27FC236}">
                <a16:creationId xmlns:a16="http://schemas.microsoft.com/office/drawing/2014/main" id="{70C64F0F-E525-66EC-CE27-02A7E426E5CD}"/>
              </a:ext>
            </a:extLst>
          </p:cNvPr>
          <p:cNvSpPr/>
          <p:nvPr/>
        </p:nvSpPr>
        <p:spPr>
          <a:xfrm>
            <a:off x="4460131" y="619008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7" name="Freeform: Shape 466">
            <a:extLst>
              <a:ext uri="{FF2B5EF4-FFF2-40B4-BE49-F238E27FC236}">
                <a16:creationId xmlns:a16="http://schemas.microsoft.com/office/drawing/2014/main" id="{F007A68E-1AC5-D84B-A21D-1B94BAE3C17D}"/>
              </a:ext>
            </a:extLst>
          </p:cNvPr>
          <p:cNvSpPr/>
          <p:nvPr/>
        </p:nvSpPr>
        <p:spPr>
          <a:xfrm>
            <a:off x="4496998" y="6226952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8" name="Freeform: Shape 467">
            <a:extLst>
              <a:ext uri="{FF2B5EF4-FFF2-40B4-BE49-F238E27FC236}">
                <a16:creationId xmlns:a16="http://schemas.microsoft.com/office/drawing/2014/main" id="{A0B66917-A070-FE5B-F09F-CB5A1728979A}"/>
              </a:ext>
            </a:extLst>
          </p:cNvPr>
          <p:cNvSpPr/>
          <p:nvPr/>
        </p:nvSpPr>
        <p:spPr>
          <a:xfrm>
            <a:off x="4460131" y="636210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69" name="Freeform: Shape 468">
            <a:extLst>
              <a:ext uri="{FF2B5EF4-FFF2-40B4-BE49-F238E27FC236}">
                <a16:creationId xmlns:a16="http://schemas.microsoft.com/office/drawing/2014/main" id="{204EB8D2-C08F-A53A-F633-03EFC7991172}"/>
              </a:ext>
            </a:extLst>
          </p:cNvPr>
          <p:cNvSpPr/>
          <p:nvPr/>
        </p:nvSpPr>
        <p:spPr>
          <a:xfrm>
            <a:off x="4496998" y="6398968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0" name="Freeform: Shape 469">
            <a:extLst>
              <a:ext uri="{FF2B5EF4-FFF2-40B4-BE49-F238E27FC236}">
                <a16:creationId xmlns:a16="http://schemas.microsoft.com/office/drawing/2014/main" id="{BF0748E6-08AD-8AA9-FD00-41265FB30F56}"/>
              </a:ext>
            </a:extLst>
          </p:cNvPr>
          <p:cNvSpPr/>
          <p:nvPr/>
        </p:nvSpPr>
        <p:spPr>
          <a:xfrm>
            <a:off x="4460131" y="653412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1" name="Freeform: Shape 470">
            <a:extLst>
              <a:ext uri="{FF2B5EF4-FFF2-40B4-BE49-F238E27FC236}">
                <a16:creationId xmlns:a16="http://schemas.microsoft.com/office/drawing/2014/main" id="{0898D44A-5384-2197-B4AB-E58826FDB8A4}"/>
              </a:ext>
            </a:extLst>
          </p:cNvPr>
          <p:cNvSpPr/>
          <p:nvPr/>
        </p:nvSpPr>
        <p:spPr>
          <a:xfrm>
            <a:off x="4460131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2" name="Freeform: Shape 471">
            <a:extLst>
              <a:ext uri="{FF2B5EF4-FFF2-40B4-BE49-F238E27FC236}">
                <a16:creationId xmlns:a16="http://schemas.microsoft.com/office/drawing/2014/main" id="{3C5E4FB8-B585-F9EB-71FE-43B7315C2E69}"/>
              </a:ext>
            </a:extLst>
          </p:cNvPr>
          <p:cNvSpPr/>
          <p:nvPr/>
        </p:nvSpPr>
        <p:spPr>
          <a:xfrm>
            <a:off x="4496998" y="6742999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3" name="Freeform: Shape 472">
            <a:extLst>
              <a:ext uri="{FF2B5EF4-FFF2-40B4-BE49-F238E27FC236}">
                <a16:creationId xmlns:a16="http://schemas.microsoft.com/office/drawing/2014/main" id="{D85A406B-E2CA-DEAE-0966-D0F392A782BB}"/>
              </a:ext>
            </a:extLst>
          </p:cNvPr>
          <p:cNvSpPr/>
          <p:nvPr/>
        </p:nvSpPr>
        <p:spPr>
          <a:xfrm>
            <a:off x="4460131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4" name="Freeform: Shape 473">
            <a:extLst>
              <a:ext uri="{FF2B5EF4-FFF2-40B4-BE49-F238E27FC236}">
                <a16:creationId xmlns:a16="http://schemas.microsoft.com/office/drawing/2014/main" id="{F20A0FAE-763B-5EE2-D597-0479D58E382B}"/>
              </a:ext>
            </a:extLst>
          </p:cNvPr>
          <p:cNvSpPr/>
          <p:nvPr/>
        </p:nvSpPr>
        <p:spPr>
          <a:xfrm>
            <a:off x="4496998" y="6915015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5" name="Freeform: Shape 474">
            <a:extLst>
              <a:ext uri="{FF2B5EF4-FFF2-40B4-BE49-F238E27FC236}">
                <a16:creationId xmlns:a16="http://schemas.microsoft.com/office/drawing/2014/main" id="{9A1EBD7D-A6F9-04CA-D347-22003682FC85}"/>
              </a:ext>
            </a:extLst>
          </p:cNvPr>
          <p:cNvSpPr/>
          <p:nvPr/>
        </p:nvSpPr>
        <p:spPr>
          <a:xfrm>
            <a:off x="4632170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6" name="Freeform: Shape 475">
            <a:extLst>
              <a:ext uri="{FF2B5EF4-FFF2-40B4-BE49-F238E27FC236}">
                <a16:creationId xmlns:a16="http://schemas.microsoft.com/office/drawing/2014/main" id="{75E55B17-B957-96AD-506E-8E23FB73DCE0}"/>
              </a:ext>
            </a:extLst>
          </p:cNvPr>
          <p:cNvSpPr/>
          <p:nvPr/>
        </p:nvSpPr>
        <p:spPr>
          <a:xfrm>
            <a:off x="4632170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7" name="Freeform: Shape 476">
            <a:extLst>
              <a:ext uri="{FF2B5EF4-FFF2-40B4-BE49-F238E27FC236}">
                <a16:creationId xmlns:a16="http://schemas.microsoft.com/office/drawing/2014/main" id="{80B4B800-B251-EC09-927D-324733DD70EF}"/>
              </a:ext>
            </a:extLst>
          </p:cNvPr>
          <p:cNvSpPr/>
          <p:nvPr/>
        </p:nvSpPr>
        <p:spPr>
          <a:xfrm>
            <a:off x="4804208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8" name="Freeform: Shape 477">
            <a:extLst>
              <a:ext uri="{FF2B5EF4-FFF2-40B4-BE49-F238E27FC236}">
                <a16:creationId xmlns:a16="http://schemas.microsoft.com/office/drawing/2014/main" id="{A00BCE83-639C-FE16-5983-8A1582FFD2DD}"/>
              </a:ext>
            </a:extLst>
          </p:cNvPr>
          <p:cNvSpPr/>
          <p:nvPr/>
        </p:nvSpPr>
        <p:spPr>
          <a:xfrm>
            <a:off x="4841075" y="6742999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79" name="Freeform: Shape 478">
            <a:extLst>
              <a:ext uri="{FF2B5EF4-FFF2-40B4-BE49-F238E27FC236}">
                <a16:creationId xmlns:a16="http://schemas.microsoft.com/office/drawing/2014/main" id="{2B144C19-4A8F-B7E3-13BA-52BFECBD318F}"/>
              </a:ext>
            </a:extLst>
          </p:cNvPr>
          <p:cNvSpPr/>
          <p:nvPr/>
        </p:nvSpPr>
        <p:spPr>
          <a:xfrm>
            <a:off x="4804208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0" name="Freeform: Shape 479">
            <a:extLst>
              <a:ext uri="{FF2B5EF4-FFF2-40B4-BE49-F238E27FC236}">
                <a16:creationId xmlns:a16="http://schemas.microsoft.com/office/drawing/2014/main" id="{CBE0BC11-0617-C37B-9BCE-39356FE753DF}"/>
              </a:ext>
            </a:extLst>
          </p:cNvPr>
          <p:cNvSpPr/>
          <p:nvPr/>
        </p:nvSpPr>
        <p:spPr>
          <a:xfrm>
            <a:off x="4976246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1" name="Freeform: Shape 480">
            <a:extLst>
              <a:ext uri="{FF2B5EF4-FFF2-40B4-BE49-F238E27FC236}">
                <a16:creationId xmlns:a16="http://schemas.microsoft.com/office/drawing/2014/main" id="{66FD43FD-B88C-178B-8C5B-C609990F3EE2}"/>
              </a:ext>
            </a:extLst>
          </p:cNvPr>
          <p:cNvSpPr/>
          <p:nvPr/>
        </p:nvSpPr>
        <p:spPr>
          <a:xfrm>
            <a:off x="5013113" y="6742999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2" name="Freeform: Shape 481">
            <a:extLst>
              <a:ext uri="{FF2B5EF4-FFF2-40B4-BE49-F238E27FC236}">
                <a16:creationId xmlns:a16="http://schemas.microsoft.com/office/drawing/2014/main" id="{D7585B5E-AB0A-576A-E4A5-15CFB9799E98}"/>
              </a:ext>
            </a:extLst>
          </p:cNvPr>
          <p:cNvSpPr/>
          <p:nvPr/>
        </p:nvSpPr>
        <p:spPr>
          <a:xfrm>
            <a:off x="4976246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3" name="Freeform: Shape 482">
            <a:extLst>
              <a:ext uri="{FF2B5EF4-FFF2-40B4-BE49-F238E27FC236}">
                <a16:creationId xmlns:a16="http://schemas.microsoft.com/office/drawing/2014/main" id="{BC6DEB31-DB01-52AD-08EF-0B05B0323FFC}"/>
              </a:ext>
            </a:extLst>
          </p:cNvPr>
          <p:cNvSpPr/>
          <p:nvPr/>
        </p:nvSpPr>
        <p:spPr>
          <a:xfrm>
            <a:off x="5013113" y="6915015"/>
            <a:ext cx="98307" cy="98289"/>
          </a:xfrm>
          <a:custGeom>
            <a:avLst/>
            <a:gdLst>
              <a:gd name="connsiteX0" fmla="*/ 98317 w 98307"/>
              <a:gd name="connsiteY0" fmla="*/ 49155 h 98289"/>
              <a:gd name="connsiteX1" fmla="*/ 49162 w 98307"/>
              <a:gd name="connsiteY1" fmla="*/ 98300 h 98289"/>
              <a:gd name="connsiteX2" fmla="*/ 10 w 98307"/>
              <a:gd name="connsiteY2" fmla="*/ 49155 h 98289"/>
              <a:gd name="connsiteX3" fmla="*/ 49162 w 98307"/>
              <a:gd name="connsiteY3" fmla="*/ 10 h 98289"/>
              <a:gd name="connsiteX4" fmla="*/ 98317 w 98307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7" h="98289">
                <a:moveTo>
                  <a:pt x="98317" y="49155"/>
                </a:moveTo>
                <a:cubicBezTo>
                  <a:pt x="98317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7" y="22011"/>
                  <a:pt x="98317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4" name="Freeform: Shape 483">
            <a:extLst>
              <a:ext uri="{FF2B5EF4-FFF2-40B4-BE49-F238E27FC236}">
                <a16:creationId xmlns:a16="http://schemas.microsoft.com/office/drawing/2014/main" id="{FD1A8763-AE6D-0957-C26C-60A8770D4C00}"/>
              </a:ext>
            </a:extLst>
          </p:cNvPr>
          <p:cNvSpPr/>
          <p:nvPr/>
        </p:nvSpPr>
        <p:spPr>
          <a:xfrm>
            <a:off x="5148285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5" name="Freeform: Shape 484">
            <a:extLst>
              <a:ext uri="{FF2B5EF4-FFF2-40B4-BE49-F238E27FC236}">
                <a16:creationId xmlns:a16="http://schemas.microsoft.com/office/drawing/2014/main" id="{7AD84F8B-AB5C-D3FE-ACFD-89B1294518FE}"/>
              </a:ext>
            </a:extLst>
          </p:cNvPr>
          <p:cNvSpPr/>
          <p:nvPr/>
        </p:nvSpPr>
        <p:spPr>
          <a:xfrm>
            <a:off x="5185153" y="6742999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6" name="Freeform: Shape 485">
            <a:extLst>
              <a:ext uri="{FF2B5EF4-FFF2-40B4-BE49-F238E27FC236}">
                <a16:creationId xmlns:a16="http://schemas.microsoft.com/office/drawing/2014/main" id="{F3586904-7425-FF4E-CAE5-B9D6AB8670FA}"/>
              </a:ext>
            </a:extLst>
          </p:cNvPr>
          <p:cNvSpPr/>
          <p:nvPr/>
        </p:nvSpPr>
        <p:spPr>
          <a:xfrm>
            <a:off x="5148285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7" name="Freeform: Shape 486">
            <a:extLst>
              <a:ext uri="{FF2B5EF4-FFF2-40B4-BE49-F238E27FC236}">
                <a16:creationId xmlns:a16="http://schemas.microsoft.com/office/drawing/2014/main" id="{E8E855E3-CFF4-F36A-DBD1-8C5B879C8726}"/>
              </a:ext>
            </a:extLst>
          </p:cNvPr>
          <p:cNvSpPr/>
          <p:nvPr/>
        </p:nvSpPr>
        <p:spPr>
          <a:xfrm>
            <a:off x="5185153" y="6915015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8" name="Freeform: Shape 487">
            <a:extLst>
              <a:ext uri="{FF2B5EF4-FFF2-40B4-BE49-F238E27FC236}">
                <a16:creationId xmlns:a16="http://schemas.microsoft.com/office/drawing/2014/main" id="{651CC264-B801-6927-C3A1-CAFD422185F8}"/>
              </a:ext>
            </a:extLst>
          </p:cNvPr>
          <p:cNvSpPr/>
          <p:nvPr/>
        </p:nvSpPr>
        <p:spPr>
          <a:xfrm>
            <a:off x="5320323" y="5330009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89" name="Freeform: Shape 488">
            <a:extLst>
              <a:ext uri="{FF2B5EF4-FFF2-40B4-BE49-F238E27FC236}">
                <a16:creationId xmlns:a16="http://schemas.microsoft.com/office/drawing/2014/main" id="{F0C067B6-025F-30E2-90AC-FDD6F4953E96}"/>
              </a:ext>
            </a:extLst>
          </p:cNvPr>
          <p:cNvSpPr/>
          <p:nvPr/>
        </p:nvSpPr>
        <p:spPr>
          <a:xfrm>
            <a:off x="5357191" y="5366872"/>
            <a:ext cx="98302" cy="98294"/>
          </a:xfrm>
          <a:custGeom>
            <a:avLst/>
            <a:gdLst>
              <a:gd name="connsiteX0" fmla="*/ 98313 w 98302"/>
              <a:gd name="connsiteY0" fmla="*/ 49155 h 98294"/>
              <a:gd name="connsiteX1" fmla="*/ 49161 w 98302"/>
              <a:gd name="connsiteY1" fmla="*/ 98304 h 98294"/>
              <a:gd name="connsiteX2" fmla="*/ 10 w 98302"/>
              <a:gd name="connsiteY2" fmla="*/ 49155 h 98294"/>
              <a:gd name="connsiteX3" fmla="*/ 49161 w 98302"/>
              <a:gd name="connsiteY3" fmla="*/ 10 h 98294"/>
              <a:gd name="connsiteX4" fmla="*/ 98313 w 98302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5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0" name="Freeform: Shape 489">
            <a:extLst>
              <a:ext uri="{FF2B5EF4-FFF2-40B4-BE49-F238E27FC236}">
                <a16:creationId xmlns:a16="http://schemas.microsoft.com/office/drawing/2014/main" id="{562FD09F-A0A1-635E-C0C0-82A3538ED2EB}"/>
              </a:ext>
            </a:extLst>
          </p:cNvPr>
          <p:cNvSpPr/>
          <p:nvPr/>
        </p:nvSpPr>
        <p:spPr>
          <a:xfrm>
            <a:off x="5320323" y="550202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1" name="Freeform: Shape 490">
            <a:extLst>
              <a:ext uri="{FF2B5EF4-FFF2-40B4-BE49-F238E27FC236}">
                <a16:creationId xmlns:a16="http://schemas.microsoft.com/office/drawing/2014/main" id="{54333BAB-D800-5B70-EFED-BC77FC823631}"/>
              </a:ext>
            </a:extLst>
          </p:cNvPr>
          <p:cNvSpPr/>
          <p:nvPr/>
        </p:nvSpPr>
        <p:spPr>
          <a:xfrm>
            <a:off x="5357191" y="5538887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2" name="Freeform: Shape 491">
            <a:extLst>
              <a:ext uri="{FF2B5EF4-FFF2-40B4-BE49-F238E27FC236}">
                <a16:creationId xmlns:a16="http://schemas.microsoft.com/office/drawing/2014/main" id="{9BFA6334-DB2C-C71B-DFAD-A4CF6C3FB127}"/>
              </a:ext>
            </a:extLst>
          </p:cNvPr>
          <p:cNvSpPr/>
          <p:nvPr/>
        </p:nvSpPr>
        <p:spPr>
          <a:xfrm>
            <a:off x="5320323" y="567404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3" name="Freeform: Shape 492">
            <a:extLst>
              <a:ext uri="{FF2B5EF4-FFF2-40B4-BE49-F238E27FC236}">
                <a16:creationId xmlns:a16="http://schemas.microsoft.com/office/drawing/2014/main" id="{3F8F18A9-5621-B00E-BE73-3E94E73B5B95}"/>
              </a:ext>
            </a:extLst>
          </p:cNvPr>
          <p:cNvSpPr/>
          <p:nvPr/>
        </p:nvSpPr>
        <p:spPr>
          <a:xfrm>
            <a:off x="5357191" y="5710903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4" name="Freeform: Shape 493">
            <a:extLst>
              <a:ext uri="{FF2B5EF4-FFF2-40B4-BE49-F238E27FC236}">
                <a16:creationId xmlns:a16="http://schemas.microsoft.com/office/drawing/2014/main" id="{53A5C62C-5970-CFBC-F9C3-92476F245783}"/>
              </a:ext>
            </a:extLst>
          </p:cNvPr>
          <p:cNvSpPr/>
          <p:nvPr/>
        </p:nvSpPr>
        <p:spPr>
          <a:xfrm>
            <a:off x="5320323" y="584605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5" name="Freeform: Shape 494">
            <a:extLst>
              <a:ext uri="{FF2B5EF4-FFF2-40B4-BE49-F238E27FC236}">
                <a16:creationId xmlns:a16="http://schemas.microsoft.com/office/drawing/2014/main" id="{D5030BFD-8227-17AF-27B2-B165A50204D2}"/>
              </a:ext>
            </a:extLst>
          </p:cNvPr>
          <p:cNvSpPr/>
          <p:nvPr/>
        </p:nvSpPr>
        <p:spPr>
          <a:xfrm>
            <a:off x="5320323" y="601807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6" name="Freeform: Shape 495">
            <a:extLst>
              <a:ext uri="{FF2B5EF4-FFF2-40B4-BE49-F238E27FC236}">
                <a16:creationId xmlns:a16="http://schemas.microsoft.com/office/drawing/2014/main" id="{A59D6986-9653-E13D-189B-92AC4B36D0B2}"/>
              </a:ext>
            </a:extLst>
          </p:cNvPr>
          <p:cNvSpPr/>
          <p:nvPr/>
        </p:nvSpPr>
        <p:spPr>
          <a:xfrm>
            <a:off x="5357191" y="6054935"/>
            <a:ext cx="98302" cy="98294"/>
          </a:xfrm>
          <a:custGeom>
            <a:avLst/>
            <a:gdLst>
              <a:gd name="connsiteX0" fmla="*/ 98313 w 98302"/>
              <a:gd name="connsiteY0" fmla="*/ 49156 h 98294"/>
              <a:gd name="connsiteX1" fmla="*/ 49161 w 98302"/>
              <a:gd name="connsiteY1" fmla="*/ 98304 h 98294"/>
              <a:gd name="connsiteX2" fmla="*/ 10 w 98302"/>
              <a:gd name="connsiteY2" fmla="*/ 49156 h 98294"/>
              <a:gd name="connsiteX3" fmla="*/ 49161 w 98302"/>
              <a:gd name="connsiteY3" fmla="*/ 10 h 98294"/>
              <a:gd name="connsiteX4" fmla="*/ 98313 w 98302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94">
                <a:moveTo>
                  <a:pt x="98313" y="49156"/>
                </a:moveTo>
                <a:cubicBezTo>
                  <a:pt x="98313" y="76298"/>
                  <a:pt x="76309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9" y="10"/>
                  <a:pt x="98313" y="22013"/>
                  <a:pt x="98313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7" name="Freeform: Shape 496">
            <a:extLst>
              <a:ext uri="{FF2B5EF4-FFF2-40B4-BE49-F238E27FC236}">
                <a16:creationId xmlns:a16="http://schemas.microsoft.com/office/drawing/2014/main" id="{FB61DCA6-8056-861A-995B-F4CD84BEB8A0}"/>
              </a:ext>
            </a:extLst>
          </p:cNvPr>
          <p:cNvSpPr/>
          <p:nvPr/>
        </p:nvSpPr>
        <p:spPr>
          <a:xfrm>
            <a:off x="5320323" y="619008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8" name="Freeform: Shape 497">
            <a:extLst>
              <a:ext uri="{FF2B5EF4-FFF2-40B4-BE49-F238E27FC236}">
                <a16:creationId xmlns:a16="http://schemas.microsoft.com/office/drawing/2014/main" id="{EA097654-27E8-3EDC-DBE9-E7DB1D846502}"/>
              </a:ext>
            </a:extLst>
          </p:cNvPr>
          <p:cNvSpPr/>
          <p:nvPr/>
        </p:nvSpPr>
        <p:spPr>
          <a:xfrm>
            <a:off x="5320323" y="636210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99" name="Freeform: Shape 498">
            <a:extLst>
              <a:ext uri="{FF2B5EF4-FFF2-40B4-BE49-F238E27FC236}">
                <a16:creationId xmlns:a16="http://schemas.microsoft.com/office/drawing/2014/main" id="{AE148E52-987D-A2A0-A92F-33B58F18EC54}"/>
              </a:ext>
            </a:extLst>
          </p:cNvPr>
          <p:cNvSpPr/>
          <p:nvPr/>
        </p:nvSpPr>
        <p:spPr>
          <a:xfrm>
            <a:off x="5357191" y="6398968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0" name="Freeform: Shape 499">
            <a:extLst>
              <a:ext uri="{FF2B5EF4-FFF2-40B4-BE49-F238E27FC236}">
                <a16:creationId xmlns:a16="http://schemas.microsoft.com/office/drawing/2014/main" id="{89090550-69B5-8173-7BFC-F3E249A96A92}"/>
              </a:ext>
            </a:extLst>
          </p:cNvPr>
          <p:cNvSpPr/>
          <p:nvPr/>
        </p:nvSpPr>
        <p:spPr>
          <a:xfrm>
            <a:off x="5320323" y="653412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1" name="Freeform: Shape 500">
            <a:extLst>
              <a:ext uri="{FF2B5EF4-FFF2-40B4-BE49-F238E27FC236}">
                <a16:creationId xmlns:a16="http://schemas.microsoft.com/office/drawing/2014/main" id="{E4556414-9F47-99C1-A16E-E8544897D4E4}"/>
              </a:ext>
            </a:extLst>
          </p:cNvPr>
          <p:cNvSpPr/>
          <p:nvPr/>
        </p:nvSpPr>
        <p:spPr>
          <a:xfrm>
            <a:off x="5357191" y="6570983"/>
            <a:ext cx="98302" cy="98289"/>
          </a:xfrm>
          <a:custGeom>
            <a:avLst/>
            <a:gdLst>
              <a:gd name="connsiteX0" fmla="*/ 98313 w 98302"/>
              <a:gd name="connsiteY0" fmla="*/ 49155 h 98289"/>
              <a:gd name="connsiteX1" fmla="*/ 49161 w 98302"/>
              <a:gd name="connsiteY1" fmla="*/ 98300 h 98289"/>
              <a:gd name="connsiteX2" fmla="*/ 10 w 98302"/>
              <a:gd name="connsiteY2" fmla="*/ 49155 h 98289"/>
              <a:gd name="connsiteX3" fmla="*/ 49161 w 98302"/>
              <a:gd name="connsiteY3" fmla="*/ 10 h 98289"/>
              <a:gd name="connsiteX4" fmla="*/ 98313 w 98302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2" h="98289">
                <a:moveTo>
                  <a:pt x="98313" y="49155"/>
                </a:moveTo>
                <a:cubicBezTo>
                  <a:pt x="98313" y="76299"/>
                  <a:pt x="76309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9" y="10"/>
                  <a:pt x="98313" y="22011"/>
                  <a:pt x="98313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2" name="Freeform: Shape 501">
            <a:extLst>
              <a:ext uri="{FF2B5EF4-FFF2-40B4-BE49-F238E27FC236}">
                <a16:creationId xmlns:a16="http://schemas.microsoft.com/office/drawing/2014/main" id="{A589EC72-9B54-9562-87C9-C424D5F5B534}"/>
              </a:ext>
            </a:extLst>
          </p:cNvPr>
          <p:cNvSpPr/>
          <p:nvPr/>
        </p:nvSpPr>
        <p:spPr>
          <a:xfrm>
            <a:off x="5320323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3" name="Freeform: Shape 502">
            <a:extLst>
              <a:ext uri="{FF2B5EF4-FFF2-40B4-BE49-F238E27FC236}">
                <a16:creationId xmlns:a16="http://schemas.microsoft.com/office/drawing/2014/main" id="{FBB0CE15-B17C-F424-B0FD-393F592D0F69}"/>
              </a:ext>
            </a:extLst>
          </p:cNvPr>
          <p:cNvSpPr/>
          <p:nvPr/>
        </p:nvSpPr>
        <p:spPr>
          <a:xfrm>
            <a:off x="5320323" y="6878152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4" name="Freeform: Shape 503">
            <a:extLst>
              <a:ext uri="{FF2B5EF4-FFF2-40B4-BE49-F238E27FC236}">
                <a16:creationId xmlns:a16="http://schemas.microsoft.com/office/drawing/2014/main" id="{68E5335E-ADB0-5737-3D0B-8B35BF8DE66A}"/>
              </a:ext>
            </a:extLst>
          </p:cNvPr>
          <p:cNvSpPr/>
          <p:nvPr/>
        </p:nvSpPr>
        <p:spPr>
          <a:xfrm>
            <a:off x="5492362" y="5330009"/>
            <a:ext cx="172038" cy="172016"/>
          </a:xfrm>
          <a:custGeom>
            <a:avLst/>
            <a:gdLst>
              <a:gd name="connsiteX0" fmla="*/ 10 w 172038"/>
              <a:gd name="connsiteY0" fmla="*/ 10 h 172016"/>
              <a:gd name="connsiteX1" fmla="*/ 172048 w 172038"/>
              <a:gd name="connsiteY1" fmla="*/ 10 h 172016"/>
              <a:gd name="connsiteX2" fmla="*/ 172048 w 172038"/>
              <a:gd name="connsiteY2" fmla="*/ 172026 h 172016"/>
              <a:gd name="connsiteX3" fmla="*/ 10 w 172038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6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5" name="Freeform: Shape 504">
            <a:extLst>
              <a:ext uri="{FF2B5EF4-FFF2-40B4-BE49-F238E27FC236}">
                <a16:creationId xmlns:a16="http://schemas.microsoft.com/office/drawing/2014/main" id="{7F17AA99-A894-AAAF-9AD4-B29602BA98A5}"/>
              </a:ext>
            </a:extLst>
          </p:cNvPr>
          <p:cNvSpPr/>
          <p:nvPr/>
        </p:nvSpPr>
        <p:spPr>
          <a:xfrm>
            <a:off x="5535371" y="5373013"/>
            <a:ext cx="86019" cy="86008"/>
          </a:xfrm>
          <a:custGeom>
            <a:avLst/>
            <a:gdLst>
              <a:gd name="connsiteX0" fmla="*/ 10 w 86019"/>
              <a:gd name="connsiteY0" fmla="*/ 10 h 86008"/>
              <a:gd name="connsiteX1" fmla="*/ 86029 w 86019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6" name="Freeform: Shape 505">
            <a:extLst>
              <a:ext uri="{FF2B5EF4-FFF2-40B4-BE49-F238E27FC236}">
                <a16:creationId xmlns:a16="http://schemas.microsoft.com/office/drawing/2014/main" id="{411CA69F-33D8-28AC-668D-926878F934A3}"/>
              </a:ext>
            </a:extLst>
          </p:cNvPr>
          <p:cNvSpPr/>
          <p:nvPr/>
        </p:nvSpPr>
        <p:spPr>
          <a:xfrm>
            <a:off x="5535371" y="5373013"/>
            <a:ext cx="86019" cy="86008"/>
          </a:xfrm>
          <a:custGeom>
            <a:avLst/>
            <a:gdLst>
              <a:gd name="connsiteX0" fmla="*/ 10 w 86019"/>
              <a:gd name="connsiteY0" fmla="*/ 86018 h 86008"/>
              <a:gd name="connsiteX1" fmla="*/ 86029 w 86019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7" name="Freeform: Shape 506">
            <a:extLst>
              <a:ext uri="{FF2B5EF4-FFF2-40B4-BE49-F238E27FC236}">
                <a16:creationId xmlns:a16="http://schemas.microsoft.com/office/drawing/2014/main" id="{3588BF95-7733-AD57-3165-3B40D1FD5DC2}"/>
              </a:ext>
            </a:extLst>
          </p:cNvPr>
          <p:cNvSpPr/>
          <p:nvPr/>
        </p:nvSpPr>
        <p:spPr>
          <a:xfrm>
            <a:off x="5492362" y="550202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8" name="Freeform: Shape 507">
            <a:extLst>
              <a:ext uri="{FF2B5EF4-FFF2-40B4-BE49-F238E27FC236}">
                <a16:creationId xmlns:a16="http://schemas.microsoft.com/office/drawing/2014/main" id="{98F96162-CEBC-20B8-E1AF-0E9E7C2FD39F}"/>
              </a:ext>
            </a:extLst>
          </p:cNvPr>
          <p:cNvSpPr/>
          <p:nvPr/>
        </p:nvSpPr>
        <p:spPr>
          <a:xfrm>
            <a:off x="5535371" y="5545029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09" name="Freeform: Shape 508">
            <a:extLst>
              <a:ext uri="{FF2B5EF4-FFF2-40B4-BE49-F238E27FC236}">
                <a16:creationId xmlns:a16="http://schemas.microsoft.com/office/drawing/2014/main" id="{F29E926C-EBA6-F1D2-C741-D0E12991BA57}"/>
              </a:ext>
            </a:extLst>
          </p:cNvPr>
          <p:cNvSpPr/>
          <p:nvPr/>
        </p:nvSpPr>
        <p:spPr>
          <a:xfrm>
            <a:off x="5535371" y="5545029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0" name="Freeform: Shape 509">
            <a:extLst>
              <a:ext uri="{FF2B5EF4-FFF2-40B4-BE49-F238E27FC236}">
                <a16:creationId xmlns:a16="http://schemas.microsoft.com/office/drawing/2014/main" id="{D68FB975-0085-AED7-2990-D4C48651F630}"/>
              </a:ext>
            </a:extLst>
          </p:cNvPr>
          <p:cNvSpPr/>
          <p:nvPr/>
        </p:nvSpPr>
        <p:spPr>
          <a:xfrm>
            <a:off x="5492362" y="5674041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1" name="Freeform: Shape 510">
            <a:extLst>
              <a:ext uri="{FF2B5EF4-FFF2-40B4-BE49-F238E27FC236}">
                <a16:creationId xmlns:a16="http://schemas.microsoft.com/office/drawing/2014/main" id="{DDF352D9-AE83-A0B2-DD9E-71BF3B4A48BC}"/>
              </a:ext>
            </a:extLst>
          </p:cNvPr>
          <p:cNvSpPr/>
          <p:nvPr/>
        </p:nvSpPr>
        <p:spPr>
          <a:xfrm>
            <a:off x="5492362" y="5846057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2" name="Freeform: Shape 511">
            <a:extLst>
              <a:ext uri="{FF2B5EF4-FFF2-40B4-BE49-F238E27FC236}">
                <a16:creationId xmlns:a16="http://schemas.microsoft.com/office/drawing/2014/main" id="{F1655E7A-5A3F-D7B3-BA6E-7E25BB5D6786}"/>
              </a:ext>
            </a:extLst>
          </p:cNvPr>
          <p:cNvSpPr/>
          <p:nvPr/>
        </p:nvSpPr>
        <p:spPr>
          <a:xfrm>
            <a:off x="5535371" y="5889061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3" name="Freeform: Shape 512">
            <a:extLst>
              <a:ext uri="{FF2B5EF4-FFF2-40B4-BE49-F238E27FC236}">
                <a16:creationId xmlns:a16="http://schemas.microsoft.com/office/drawing/2014/main" id="{3046A716-24D0-5ADB-602A-0CA9C5206CD1}"/>
              </a:ext>
            </a:extLst>
          </p:cNvPr>
          <p:cNvSpPr/>
          <p:nvPr/>
        </p:nvSpPr>
        <p:spPr>
          <a:xfrm>
            <a:off x="5535371" y="5889061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4" name="Freeform: Shape 513">
            <a:extLst>
              <a:ext uri="{FF2B5EF4-FFF2-40B4-BE49-F238E27FC236}">
                <a16:creationId xmlns:a16="http://schemas.microsoft.com/office/drawing/2014/main" id="{B7E5A1D4-A22E-A725-BA56-E63ABE62D60A}"/>
              </a:ext>
            </a:extLst>
          </p:cNvPr>
          <p:cNvSpPr/>
          <p:nvPr/>
        </p:nvSpPr>
        <p:spPr>
          <a:xfrm>
            <a:off x="5492362" y="6018073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5" name="Freeform: Shape 514">
            <a:extLst>
              <a:ext uri="{FF2B5EF4-FFF2-40B4-BE49-F238E27FC236}">
                <a16:creationId xmlns:a16="http://schemas.microsoft.com/office/drawing/2014/main" id="{13C8FE9D-9FD9-2940-352C-2CCF66AD0545}"/>
              </a:ext>
            </a:extLst>
          </p:cNvPr>
          <p:cNvSpPr/>
          <p:nvPr/>
        </p:nvSpPr>
        <p:spPr>
          <a:xfrm>
            <a:off x="5535371" y="6061077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6" name="Freeform: Shape 515">
            <a:extLst>
              <a:ext uri="{FF2B5EF4-FFF2-40B4-BE49-F238E27FC236}">
                <a16:creationId xmlns:a16="http://schemas.microsoft.com/office/drawing/2014/main" id="{38C4B82A-3BFF-8B8F-72F2-3D2C38E128D7}"/>
              </a:ext>
            </a:extLst>
          </p:cNvPr>
          <p:cNvSpPr/>
          <p:nvPr/>
        </p:nvSpPr>
        <p:spPr>
          <a:xfrm>
            <a:off x="5535371" y="6061077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7" name="Freeform: Shape 516">
            <a:extLst>
              <a:ext uri="{FF2B5EF4-FFF2-40B4-BE49-F238E27FC236}">
                <a16:creationId xmlns:a16="http://schemas.microsoft.com/office/drawing/2014/main" id="{F8BB7A77-C78D-05D7-E494-5B007631B28B}"/>
              </a:ext>
            </a:extLst>
          </p:cNvPr>
          <p:cNvSpPr/>
          <p:nvPr/>
        </p:nvSpPr>
        <p:spPr>
          <a:xfrm>
            <a:off x="5492362" y="6190089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8" name="Freeform: Shape 517">
            <a:extLst>
              <a:ext uri="{FF2B5EF4-FFF2-40B4-BE49-F238E27FC236}">
                <a16:creationId xmlns:a16="http://schemas.microsoft.com/office/drawing/2014/main" id="{BCDFDE0B-2461-8A04-4ECA-74A8FF6D0486}"/>
              </a:ext>
            </a:extLst>
          </p:cNvPr>
          <p:cNvSpPr/>
          <p:nvPr/>
        </p:nvSpPr>
        <p:spPr>
          <a:xfrm>
            <a:off x="5492362" y="6362105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19" name="Freeform: Shape 518">
            <a:extLst>
              <a:ext uri="{FF2B5EF4-FFF2-40B4-BE49-F238E27FC236}">
                <a16:creationId xmlns:a16="http://schemas.microsoft.com/office/drawing/2014/main" id="{17E0E5A1-1558-E7E6-F755-325AC68B0B94}"/>
              </a:ext>
            </a:extLst>
          </p:cNvPr>
          <p:cNvSpPr/>
          <p:nvPr/>
        </p:nvSpPr>
        <p:spPr>
          <a:xfrm>
            <a:off x="5492362" y="6534120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0" name="Freeform: Shape 519">
            <a:extLst>
              <a:ext uri="{FF2B5EF4-FFF2-40B4-BE49-F238E27FC236}">
                <a16:creationId xmlns:a16="http://schemas.microsoft.com/office/drawing/2014/main" id="{7E457F55-73D9-A950-4A66-73A14A9E6395}"/>
              </a:ext>
            </a:extLst>
          </p:cNvPr>
          <p:cNvSpPr/>
          <p:nvPr/>
        </p:nvSpPr>
        <p:spPr>
          <a:xfrm>
            <a:off x="5535371" y="6577124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1" name="Freeform: Shape 520">
            <a:extLst>
              <a:ext uri="{FF2B5EF4-FFF2-40B4-BE49-F238E27FC236}">
                <a16:creationId xmlns:a16="http://schemas.microsoft.com/office/drawing/2014/main" id="{0CC7AA92-AB81-5BC3-45F6-34D11DAFFD09}"/>
              </a:ext>
            </a:extLst>
          </p:cNvPr>
          <p:cNvSpPr/>
          <p:nvPr/>
        </p:nvSpPr>
        <p:spPr>
          <a:xfrm>
            <a:off x="5535371" y="6577124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2" name="Freeform: Shape 521">
            <a:extLst>
              <a:ext uri="{FF2B5EF4-FFF2-40B4-BE49-F238E27FC236}">
                <a16:creationId xmlns:a16="http://schemas.microsoft.com/office/drawing/2014/main" id="{C613DA4B-92F0-8928-8EE1-E56F332AFB64}"/>
              </a:ext>
            </a:extLst>
          </p:cNvPr>
          <p:cNvSpPr/>
          <p:nvPr/>
        </p:nvSpPr>
        <p:spPr>
          <a:xfrm>
            <a:off x="5492362" y="6706136"/>
            <a:ext cx="172038" cy="172015"/>
          </a:xfrm>
          <a:custGeom>
            <a:avLst/>
            <a:gdLst>
              <a:gd name="connsiteX0" fmla="*/ 10 w 172038"/>
              <a:gd name="connsiteY0" fmla="*/ 10 h 172015"/>
              <a:gd name="connsiteX1" fmla="*/ 172048 w 172038"/>
              <a:gd name="connsiteY1" fmla="*/ 10 h 172015"/>
              <a:gd name="connsiteX2" fmla="*/ 172048 w 172038"/>
              <a:gd name="connsiteY2" fmla="*/ 172026 h 172015"/>
              <a:gd name="connsiteX3" fmla="*/ 10 w 172038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8" h="172015">
                <a:moveTo>
                  <a:pt x="10" y="10"/>
                </a:moveTo>
                <a:lnTo>
                  <a:pt x="172048" y="10"/>
                </a:lnTo>
                <a:lnTo>
                  <a:pt x="172048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3" name="Freeform: Shape 522">
            <a:extLst>
              <a:ext uri="{FF2B5EF4-FFF2-40B4-BE49-F238E27FC236}">
                <a16:creationId xmlns:a16="http://schemas.microsoft.com/office/drawing/2014/main" id="{60737CFD-F97E-D47F-BA90-1F5D7D417DDE}"/>
              </a:ext>
            </a:extLst>
          </p:cNvPr>
          <p:cNvSpPr/>
          <p:nvPr/>
        </p:nvSpPr>
        <p:spPr>
          <a:xfrm>
            <a:off x="5535371" y="6749140"/>
            <a:ext cx="86019" cy="86007"/>
          </a:xfrm>
          <a:custGeom>
            <a:avLst/>
            <a:gdLst>
              <a:gd name="connsiteX0" fmla="*/ 10 w 86019"/>
              <a:gd name="connsiteY0" fmla="*/ 10 h 86007"/>
              <a:gd name="connsiteX1" fmla="*/ 86029 w 86019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24" name="Freeform: Shape 523">
            <a:extLst>
              <a:ext uri="{FF2B5EF4-FFF2-40B4-BE49-F238E27FC236}">
                <a16:creationId xmlns:a16="http://schemas.microsoft.com/office/drawing/2014/main" id="{5673F9CD-4E49-F9CA-E7EB-1F64CBEF64B8}"/>
              </a:ext>
            </a:extLst>
          </p:cNvPr>
          <p:cNvSpPr/>
          <p:nvPr/>
        </p:nvSpPr>
        <p:spPr>
          <a:xfrm>
            <a:off x="5535371" y="6749140"/>
            <a:ext cx="86019" cy="86007"/>
          </a:xfrm>
          <a:custGeom>
            <a:avLst/>
            <a:gdLst>
              <a:gd name="connsiteX0" fmla="*/ 10 w 86019"/>
              <a:gd name="connsiteY0" fmla="*/ 86018 h 86007"/>
              <a:gd name="connsiteX1" fmla="*/ 86029 w 86019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9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5" name="Freeform: Shape 324">
            <a:extLst>
              <a:ext uri="{FF2B5EF4-FFF2-40B4-BE49-F238E27FC236}">
                <a16:creationId xmlns:a16="http://schemas.microsoft.com/office/drawing/2014/main" id="{C0819AFA-20BB-629F-CA14-F41F0A0440C5}"/>
              </a:ext>
            </a:extLst>
          </p:cNvPr>
          <p:cNvSpPr/>
          <p:nvPr/>
        </p:nvSpPr>
        <p:spPr>
          <a:xfrm>
            <a:off x="5830180" y="5321392"/>
            <a:ext cx="1393534" cy="1737394"/>
          </a:xfrm>
          <a:custGeom>
            <a:avLst/>
            <a:gdLst>
              <a:gd name="connsiteX0" fmla="*/ 0 w 1393534"/>
              <a:gd name="connsiteY0" fmla="*/ 0 h 1737394"/>
              <a:gd name="connsiteX1" fmla="*/ 1393534 w 1393534"/>
              <a:gd name="connsiteY1" fmla="*/ 0 h 1737394"/>
              <a:gd name="connsiteX2" fmla="*/ 1393534 w 1393534"/>
              <a:gd name="connsiteY2" fmla="*/ 1737394 h 1737394"/>
              <a:gd name="connsiteX3" fmla="*/ 0 w 1393534"/>
              <a:gd name="connsiteY3" fmla="*/ 1737394 h 1737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93534" h="1737394">
                <a:moveTo>
                  <a:pt x="0" y="0"/>
                </a:moveTo>
                <a:lnTo>
                  <a:pt x="1393534" y="0"/>
                </a:lnTo>
                <a:lnTo>
                  <a:pt x="1393534" y="1737394"/>
                </a:lnTo>
                <a:lnTo>
                  <a:pt x="0" y="1737394"/>
                </a:lnTo>
                <a:close/>
              </a:path>
            </a:pathLst>
          </a:custGeom>
          <a:solidFill>
            <a:srgbClr val="FFFFFF"/>
          </a:solidFill>
          <a:ln w="858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6" name="Freeform: Shape 325">
            <a:extLst>
              <a:ext uri="{FF2B5EF4-FFF2-40B4-BE49-F238E27FC236}">
                <a16:creationId xmlns:a16="http://schemas.microsoft.com/office/drawing/2014/main" id="{F00E3850-F19D-CDE1-6227-C37C9CC09156}"/>
              </a:ext>
            </a:extLst>
          </p:cNvPr>
          <p:cNvSpPr/>
          <p:nvPr/>
        </p:nvSpPr>
        <p:spPr>
          <a:xfrm>
            <a:off x="5838798" y="550202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7" name="Freeform: Shape 326">
            <a:extLst>
              <a:ext uri="{FF2B5EF4-FFF2-40B4-BE49-F238E27FC236}">
                <a16:creationId xmlns:a16="http://schemas.microsoft.com/office/drawing/2014/main" id="{41FFCA9D-D3C2-4A19-415F-A54BCA97EBC7}"/>
              </a:ext>
            </a:extLst>
          </p:cNvPr>
          <p:cNvSpPr/>
          <p:nvPr/>
        </p:nvSpPr>
        <p:spPr>
          <a:xfrm>
            <a:off x="5875665" y="5538887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8" name="Freeform: Shape 327">
            <a:extLst>
              <a:ext uri="{FF2B5EF4-FFF2-40B4-BE49-F238E27FC236}">
                <a16:creationId xmlns:a16="http://schemas.microsoft.com/office/drawing/2014/main" id="{B2A6BAEE-1CEE-D641-D764-8EDD5BE18E98}"/>
              </a:ext>
            </a:extLst>
          </p:cNvPr>
          <p:cNvSpPr/>
          <p:nvPr/>
        </p:nvSpPr>
        <p:spPr>
          <a:xfrm>
            <a:off x="5838798" y="5674041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29" name="Freeform: Shape 328">
            <a:extLst>
              <a:ext uri="{FF2B5EF4-FFF2-40B4-BE49-F238E27FC236}">
                <a16:creationId xmlns:a16="http://schemas.microsoft.com/office/drawing/2014/main" id="{432E16FF-DFA3-43A0-1B46-3F44C840798E}"/>
              </a:ext>
            </a:extLst>
          </p:cNvPr>
          <p:cNvSpPr/>
          <p:nvPr/>
        </p:nvSpPr>
        <p:spPr>
          <a:xfrm>
            <a:off x="5875665" y="5710903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0" name="Freeform: Shape 329">
            <a:extLst>
              <a:ext uri="{FF2B5EF4-FFF2-40B4-BE49-F238E27FC236}">
                <a16:creationId xmlns:a16="http://schemas.microsoft.com/office/drawing/2014/main" id="{E0307C4A-7979-E41E-6D98-7D4A95BDE37A}"/>
              </a:ext>
            </a:extLst>
          </p:cNvPr>
          <p:cNvSpPr/>
          <p:nvPr/>
        </p:nvSpPr>
        <p:spPr>
          <a:xfrm>
            <a:off x="5838798" y="5846057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1" name="Freeform: Shape 330">
            <a:extLst>
              <a:ext uri="{FF2B5EF4-FFF2-40B4-BE49-F238E27FC236}">
                <a16:creationId xmlns:a16="http://schemas.microsoft.com/office/drawing/2014/main" id="{0507CAE2-EC96-6D90-FF6F-150DFC35710C}"/>
              </a:ext>
            </a:extLst>
          </p:cNvPr>
          <p:cNvSpPr/>
          <p:nvPr/>
        </p:nvSpPr>
        <p:spPr>
          <a:xfrm>
            <a:off x="5838798" y="6018073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2" name="Freeform: Shape 331">
            <a:extLst>
              <a:ext uri="{FF2B5EF4-FFF2-40B4-BE49-F238E27FC236}">
                <a16:creationId xmlns:a16="http://schemas.microsoft.com/office/drawing/2014/main" id="{58BEA807-F19E-FC08-654E-0BC7224E64E1}"/>
              </a:ext>
            </a:extLst>
          </p:cNvPr>
          <p:cNvSpPr/>
          <p:nvPr/>
        </p:nvSpPr>
        <p:spPr>
          <a:xfrm>
            <a:off x="5875665" y="605493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3" name="Freeform: Shape 332">
            <a:extLst>
              <a:ext uri="{FF2B5EF4-FFF2-40B4-BE49-F238E27FC236}">
                <a16:creationId xmlns:a16="http://schemas.microsoft.com/office/drawing/2014/main" id="{4321F67E-A6FD-EFF0-CB05-E86D80DAA95E}"/>
              </a:ext>
            </a:extLst>
          </p:cNvPr>
          <p:cNvSpPr/>
          <p:nvPr/>
        </p:nvSpPr>
        <p:spPr>
          <a:xfrm>
            <a:off x="5838798" y="6190089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4" name="Freeform: Shape 333">
            <a:extLst>
              <a:ext uri="{FF2B5EF4-FFF2-40B4-BE49-F238E27FC236}">
                <a16:creationId xmlns:a16="http://schemas.microsoft.com/office/drawing/2014/main" id="{D07252C0-EF10-C863-CDDE-B4989CBE0F7A}"/>
              </a:ext>
            </a:extLst>
          </p:cNvPr>
          <p:cNvSpPr/>
          <p:nvPr/>
        </p:nvSpPr>
        <p:spPr>
          <a:xfrm>
            <a:off x="5881807" y="6233093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5" name="Freeform: Shape 334">
            <a:extLst>
              <a:ext uri="{FF2B5EF4-FFF2-40B4-BE49-F238E27FC236}">
                <a16:creationId xmlns:a16="http://schemas.microsoft.com/office/drawing/2014/main" id="{1DB4C3FF-0A96-7575-6726-5EEF557EA72F}"/>
              </a:ext>
            </a:extLst>
          </p:cNvPr>
          <p:cNvSpPr/>
          <p:nvPr/>
        </p:nvSpPr>
        <p:spPr>
          <a:xfrm>
            <a:off x="5881807" y="6233093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6" name="Freeform: Shape 335">
            <a:extLst>
              <a:ext uri="{FF2B5EF4-FFF2-40B4-BE49-F238E27FC236}">
                <a16:creationId xmlns:a16="http://schemas.microsoft.com/office/drawing/2014/main" id="{71D850B4-D3EA-65F0-71F4-18EAC808CFCE}"/>
              </a:ext>
            </a:extLst>
          </p:cNvPr>
          <p:cNvSpPr/>
          <p:nvPr/>
        </p:nvSpPr>
        <p:spPr>
          <a:xfrm>
            <a:off x="5838798" y="6362105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7" name="Freeform: Shape 336">
            <a:extLst>
              <a:ext uri="{FF2B5EF4-FFF2-40B4-BE49-F238E27FC236}">
                <a16:creationId xmlns:a16="http://schemas.microsoft.com/office/drawing/2014/main" id="{F65E3DCB-C4F5-E18F-697B-0E26EEA87C15}"/>
              </a:ext>
            </a:extLst>
          </p:cNvPr>
          <p:cNvSpPr/>
          <p:nvPr/>
        </p:nvSpPr>
        <p:spPr>
          <a:xfrm>
            <a:off x="5881807" y="640510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8" name="Freeform: Shape 337">
            <a:extLst>
              <a:ext uri="{FF2B5EF4-FFF2-40B4-BE49-F238E27FC236}">
                <a16:creationId xmlns:a16="http://schemas.microsoft.com/office/drawing/2014/main" id="{2DDF15BB-A5E1-8EC5-E25E-E23415DE7753}"/>
              </a:ext>
            </a:extLst>
          </p:cNvPr>
          <p:cNvSpPr/>
          <p:nvPr/>
        </p:nvSpPr>
        <p:spPr>
          <a:xfrm>
            <a:off x="5881807" y="640510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39" name="Freeform: Shape 338">
            <a:extLst>
              <a:ext uri="{FF2B5EF4-FFF2-40B4-BE49-F238E27FC236}">
                <a16:creationId xmlns:a16="http://schemas.microsoft.com/office/drawing/2014/main" id="{4CB56659-BEAC-3E5A-4566-6B85F64A9FC6}"/>
              </a:ext>
            </a:extLst>
          </p:cNvPr>
          <p:cNvSpPr/>
          <p:nvPr/>
        </p:nvSpPr>
        <p:spPr>
          <a:xfrm>
            <a:off x="5838798" y="6534120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0" name="Freeform: Shape 339">
            <a:extLst>
              <a:ext uri="{FF2B5EF4-FFF2-40B4-BE49-F238E27FC236}">
                <a16:creationId xmlns:a16="http://schemas.microsoft.com/office/drawing/2014/main" id="{E6E2DCA4-0519-7658-000C-FF1926D2EEDF}"/>
              </a:ext>
            </a:extLst>
          </p:cNvPr>
          <p:cNvSpPr/>
          <p:nvPr/>
        </p:nvSpPr>
        <p:spPr>
          <a:xfrm>
            <a:off x="5838798" y="6706136"/>
            <a:ext cx="172037" cy="172015"/>
          </a:xfrm>
          <a:custGeom>
            <a:avLst/>
            <a:gdLst>
              <a:gd name="connsiteX0" fmla="*/ 10 w 172037"/>
              <a:gd name="connsiteY0" fmla="*/ 10 h 172015"/>
              <a:gd name="connsiteX1" fmla="*/ 172047 w 172037"/>
              <a:gd name="connsiteY1" fmla="*/ 10 h 172015"/>
              <a:gd name="connsiteX2" fmla="*/ 172047 w 172037"/>
              <a:gd name="connsiteY2" fmla="*/ 172026 h 172015"/>
              <a:gd name="connsiteX3" fmla="*/ 10 w 172037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7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1" name="Freeform: Shape 340">
            <a:extLst>
              <a:ext uri="{FF2B5EF4-FFF2-40B4-BE49-F238E27FC236}">
                <a16:creationId xmlns:a16="http://schemas.microsoft.com/office/drawing/2014/main" id="{14CBF5ED-0AC7-749B-B883-A6EBA94BF031}"/>
              </a:ext>
            </a:extLst>
          </p:cNvPr>
          <p:cNvSpPr/>
          <p:nvPr/>
        </p:nvSpPr>
        <p:spPr>
          <a:xfrm>
            <a:off x="6010836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2" name="Freeform: Shape 341">
            <a:extLst>
              <a:ext uri="{FF2B5EF4-FFF2-40B4-BE49-F238E27FC236}">
                <a16:creationId xmlns:a16="http://schemas.microsoft.com/office/drawing/2014/main" id="{7D77A909-9993-090C-5831-0919CD3A68AC}"/>
              </a:ext>
            </a:extLst>
          </p:cNvPr>
          <p:cNvSpPr/>
          <p:nvPr/>
        </p:nvSpPr>
        <p:spPr>
          <a:xfrm>
            <a:off x="6053845" y="5373013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3" name="Freeform: Shape 342">
            <a:extLst>
              <a:ext uri="{FF2B5EF4-FFF2-40B4-BE49-F238E27FC236}">
                <a16:creationId xmlns:a16="http://schemas.microsoft.com/office/drawing/2014/main" id="{3AA3FD98-992D-FA23-BBE9-F4C04F8861C7}"/>
              </a:ext>
            </a:extLst>
          </p:cNvPr>
          <p:cNvSpPr/>
          <p:nvPr/>
        </p:nvSpPr>
        <p:spPr>
          <a:xfrm>
            <a:off x="6053845" y="5373013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4" name="Freeform: Shape 343">
            <a:extLst>
              <a:ext uri="{FF2B5EF4-FFF2-40B4-BE49-F238E27FC236}">
                <a16:creationId xmlns:a16="http://schemas.microsoft.com/office/drawing/2014/main" id="{94BB2922-F710-DE70-6654-269F25490C82}"/>
              </a:ext>
            </a:extLst>
          </p:cNvPr>
          <p:cNvSpPr/>
          <p:nvPr/>
        </p:nvSpPr>
        <p:spPr>
          <a:xfrm>
            <a:off x="6010836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5" name="Freeform: Shape 344">
            <a:extLst>
              <a:ext uri="{FF2B5EF4-FFF2-40B4-BE49-F238E27FC236}">
                <a16:creationId xmlns:a16="http://schemas.microsoft.com/office/drawing/2014/main" id="{90232C21-E70B-DECC-0F49-416E218DEBA8}"/>
              </a:ext>
            </a:extLst>
          </p:cNvPr>
          <p:cNvSpPr/>
          <p:nvPr/>
        </p:nvSpPr>
        <p:spPr>
          <a:xfrm>
            <a:off x="6053845" y="554502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6" name="Freeform: Shape 345">
            <a:extLst>
              <a:ext uri="{FF2B5EF4-FFF2-40B4-BE49-F238E27FC236}">
                <a16:creationId xmlns:a16="http://schemas.microsoft.com/office/drawing/2014/main" id="{196EA427-E652-3EF7-01AE-9A1210157A9D}"/>
              </a:ext>
            </a:extLst>
          </p:cNvPr>
          <p:cNvSpPr/>
          <p:nvPr/>
        </p:nvSpPr>
        <p:spPr>
          <a:xfrm>
            <a:off x="6053845" y="554502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7" name="Freeform: Shape 346">
            <a:extLst>
              <a:ext uri="{FF2B5EF4-FFF2-40B4-BE49-F238E27FC236}">
                <a16:creationId xmlns:a16="http://schemas.microsoft.com/office/drawing/2014/main" id="{FE67859B-93F1-B4D9-B759-20D75E9AA727}"/>
              </a:ext>
            </a:extLst>
          </p:cNvPr>
          <p:cNvSpPr/>
          <p:nvPr/>
        </p:nvSpPr>
        <p:spPr>
          <a:xfrm>
            <a:off x="6010836" y="5674041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8" name="Freeform: Shape 347">
            <a:extLst>
              <a:ext uri="{FF2B5EF4-FFF2-40B4-BE49-F238E27FC236}">
                <a16:creationId xmlns:a16="http://schemas.microsoft.com/office/drawing/2014/main" id="{F4B8FA76-1ED0-42EE-1F15-7988DEA12A5D}"/>
              </a:ext>
            </a:extLst>
          </p:cNvPr>
          <p:cNvSpPr/>
          <p:nvPr/>
        </p:nvSpPr>
        <p:spPr>
          <a:xfrm>
            <a:off x="6010836" y="5846057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9" name="Freeform: Shape 348">
            <a:extLst>
              <a:ext uri="{FF2B5EF4-FFF2-40B4-BE49-F238E27FC236}">
                <a16:creationId xmlns:a16="http://schemas.microsoft.com/office/drawing/2014/main" id="{CF2952B2-DCA6-76AB-2667-76705C223345}"/>
              </a:ext>
            </a:extLst>
          </p:cNvPr>
          <p:cNvSpPr/>
          <p:nvPr/>
        </p:nvSpPr>
        <p:spPr>
          <a:xfrm>
            <a:off x="6010836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0" name="Freeform: Shape 349">
            <a:extLst>
              <a:ext uri="{FF2B5EF4-FFF2-40B4-BE49-F238E27FC236}">
                <a16:creationId xmlns:a16="http://schemas.microsoft.com/office/drawing/2014/main" id="{C2208068-38DF-B55B-4B48-AB14A6D99B6E}"/>
              </a:ext>
            </a:extLst>
          </p:cNvPr>
          <p:cNvSpPr/>
          <p:nvPr/>
        </p:nvSpPr>
        <p:spPr>
          <a:xfrm>
            <a:off x="6047702" y="605493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1" name="Freeform: Shape 350">
            <a:extLst>
              <a:ext uri="{FF2B5EF4-FFF2-40B4-BE49-F238E27FC236}">
                <a16:creationId xmlns:a16="http://schemas.microsoft.com/office/drawing/2014/main" id="{E05F3672-848F-BF53-BB13-D19DA3A2C20A}"/>
              </a:ext>
            </a:extLst>
          </p:cNvPr>
          <p:cNvSpPr/>
          <p:nvPr/>
        </p:nvSpPr>
        <p:spPr>
          <a:xfrm>
            <a:off x="6010836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2" name="Freeform: Shape 351">
            <a:extLst>
              <a:ext uri="{FF2B5EF4-FFF2-40B4-BE49-F238E27FC236}">
                <a16:creationId xmlns:a16="http://schemas.microsoft.com/office/drawing/2014/main" id="{5B72BB03-7B56-1697-5005-E43DE5111833}"/>
              </a:ext>
            </a:extLst>
          </p:cNvPr>
          <p:cNvSpPr/>
          <p:nvPr/>
        </p:nvSpPr>
        <p:spPr>
          <a:xfrm>
            <a:off x="6047702" y="6226952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3" name="Freeform: Shape 352">
            <a:extLst>
              <a:ext uri="{FF2B5EF4-FFF2-40B4-BE49-F238E27FC236}">
                <a16:creationId xmlns:a16="http://schemas.microsoft.com/office/drawing/2014/main" id="{9B27FAAD-27CA-365C-824D-ABF4D27ECFB6}"/>
              </a:ext>
            </a:extLst>
          </p:cNvPr>
          <p:cNvSpPr/>
          <p:nvPr/>
        </p:nvSpPr>
        <p:spPr>
          <a:xfrm>
            <a:off x="6010836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4" name="Freeform: Shape 353">
            <a:extLst>
              <a:ext uri="{FF2B5EF4-FFF2-40B4-BE49-F238E27FC236}">
                <a16:creationId xmlns:a16="http://schemas.microsoft.com/office/drawing/2014/main" id="{E8A634ED-BA07-1BDB-866C-BD4C98DA9CD8}"/>
              </a:ext>
            </a:extLst>
          </p:cNvPr>
          <p:cNvSpPr/>
          <p:nvPr/>
        </p:nvSpPr>
        <p:spPr>
          <a:xfrm>
            <a:off x="6047702" y="6398968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5" name="Freeform: Shape 354">
            <a:extLst>
              <a:ext uri="{FF2B5EF4-FFF2-40B4-BE49-F238E27FC236}">
                <a16:creationId xmlns:a16="http://schemas.microsoft.com/office/drawing/2014/main" id="{FAA39B25-F7D1-A71F-F1D4-4E37EC66E5E5}"/>
              </a:ext>
            </a:extLst>
          </p:cNvPr>
          <p:cNvSpPr/>
          <p:nvPr/>
        </p:nvSpPr>
        <p:spPr>
          <a:xfrm>
            <a:off x="6010836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6" name="Freeform: Shape 355">
            <a:extLst>
              <a:ext uri="{FF2B5EF4-FFF2-40B4-BE49-F238E27FC236}">
                <a16:creationId xmlns:a16="http://schemas.microsoft.com/office/drawing/2014/main" id="{1AFF1068-7CD2-40A1-03A6-71E4542E31B6}"/>
              </a:ext>
            </a:extLst>
          </p:cNvPr>
          <p:cNvSpPr/>
          <p:nvPr/>
        </p:nvSpPr>
        <p:spPr>
          <a:xfrm>
            <a:off x="6010836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7" name="Freeform: Shape 356">
            <a:extLst>
              <a:ext uri="{FF2B5EF4-FFF2-40B4-BE49-F238E27FC236}">
                <a16:creationId xmlns:a16="http://schemas.microsoft.com/office/drawing/2014/main" id="{FC5CF0EB-4733-5CE8-2D48-954457C9110B}"/>
              </a:ext>
            </a:extLst>
          </p:cNvPr>
          <p:cNvSpPr/>
          <p:nvPr/>
        </p:nvSpPr>
        <p:spPr>
          <a:xfrm>
            <a:off x="6047702" y="6742999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8" name="Freeform: Shape 357">
            <a:extLst>
              <a:ext uri="{FF2B5EF4-FFF2-40B4-BE49-F238E27FC236}">
                <a16:creationId xmlns:a16="http://schemas.microsoft.com/office/drawing/2014/main" id="{900EFEF0-5122-4914-2868-38EE311FE3BF}"/>
              </a:ext>
            </a:extLst>
          </p:cNvPr>
          <p:cNvSpPr/>
          <p:nvPr/>
        </p:nvSpPr>
        <p:spPr>
          <a:xfrm>
            <a:off x="6010836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59" name="Freeform: Shape 358">
            <a:extLst>
              <a:ext uri="{FF2B5EF4-FFF2-40B4-BE49-F238E27FC236}">
                <a16:creationId xmlns:a16="http://schemas.microsoft.com/office/drawing/2014/main" id="{05308D7E-A4C1-DAC8-4391-2DCC5B0A34B3}"/>
              </a:ext>
            </a:extLst>
          </p:cNvPr>
          <p:cNvSpPr/>
          <p:nvPr/>
        </p:nvSpPr>
        <p:spPr>
          <a:xfrm>
            <a:off x="6053845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0" name="Freeform: Shape 359">
            <a:extLst>
              <a:ext uri="{FF2B5EF4-FFF2-40B4-BE49-F238E27FC236}">
                <a16:creationId xmlns:a16="http://schemas.microsoft.com/office/drawing/2014/main" id="{780BA956-2CD5-8967-0B27-E7BE2D95F224}"/>
              </a:ext>
            </a:extLst>
          </p:cNvPr>
          <p:cNvSpPr/>
          <p:nvPr/>
        </p:nvSpPr>
        <p:spPr>
          <a:xfrm>
            <a:off x="6053845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1" name="Freeform: Shape 360">
            <a:extLst>
              <a:ext uri="{FF2B5EF4-FFF2-40B4-BE49-F238E27FC236}">
                <a16:creationId xmlns:a16="http://schemas.microsoft.com/office/drawing/2014/main" id="{4760C1CC-9249-3377-9153-248B4488CDF4}"/>
              </a:ext>
            </a:extLst>
          </p:cNvPr>
          <p:cNvSpPr/>
          <p:nvPr/>
        </p:nvSpPr>
        <p:spPr>
          <a:xfrm>
            <a:off x="6182873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2" name="Freeform: Shape 361">
            <a:extLst>
              <a:ext uri="{FF2B5EF4-FFF2-40B4-BE49-F238E27FC236}">
                <a16:creationId xmlns:a16="http://schemas.microsoft.com/office/drawing/2014/main" id="{8B1F3734-5AC8-38D3-42D1-A9E508BC986F}"/>
              </a:ext>
            </a:extLst>
          </p:cNvPr>
          <p:cNvSpPr/>
          <p:nvPr/>
        </p:nvSpPr>
        <p:spPr>
          <a:xfrm>
            <a:off x="6225882" y="5373013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3" name="Freeform: Shape 362">
            <a:extLst>
              <a:ext uri="{FF2B5EF4-FFF2-40B4-BE49-F238E27FC236}">
                <a16:creationId xmlns:a16="http://schemas.microsoft.com/office/drawing/2014/main" id="{AC0F7AEB-E05C-9CA9-ADA7-2B14508E8FFB}"/>
              </a:ext>
            </a:extLst>
          </p:cNvPr>
          <p:cNvSpPr/>
          <p:nvPr/>
        </p:nvSpPr>
        <p:spPr>
          <a:xfrm>
            <a:off x="6225882" y="5373013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4" name="Freeform: Shape 363">
            <a:extLst>
              <a:ext uri="{FF2B5EF4-FFF2-40B4-BE49-F238E27FC236}">
                <a16:creationId xmlns:a16="http://schemas.microsoft.com/office/drawing/2014/main" id="{B8CD9A2F-D01D-493F-8066-BE24299A8049}"/>
              </a:ext>
            </a:extLst>
          </p:cNvPr>
          <p:cNvSpPr/>
          <p:nvPr/>
        </p:nvSpPr>
        <p:spPr>
          <a:xfrm>
            <a:off x="6182873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5" name="Freeform: Shape 364">
            <a:extLst>
              <a:ext uri="{FF2B5EF4-FFF2-40B4-BE49-F238E27FC236}">
                <a16:creationId xmlns:a16="http://schemas.microsoft.com/office/drawing/2014/main" id="{00AF7726-9E6F-1D60-4513-62D1F289AC02}"/>
              </a:ext>
            </a:extLst>
          </p:cNvPr>
          <p:cNvSpPr/>
          <p:nvPr/>
        </p:nvSpPr>
        <p:spPr>
          <a:xfrm>
            <a:off x="6225882" y="554502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6" name="Freeform: Shape 365">
            <a:extLst>
              <a:ext uri="{FF2B5EF4-FFF2-40B4-BE49-F238E27FC236}">
                <a16:creationId xmlns:a16="http://schemas.microsoft.com/office/drawing/2014/main" id="{DECB8C37-115D-9F2C-99CA-B5FC8DAD8EB1}"/>
              </a:ext>
            </a:extLst>
          </p:cNvPr>
          <p:cNvSpPr/>
          <p:nvPr/>
        </p:nvSpPr>
        <p:spPr>
          <a:xfrm>
            <a:off x="6225882" y="554502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7" name="Freeform: Shape 366">
            <a:extLst>
              <a:ext uri="{FF2B5EF4-FFF2-40B4-BE49-F238E27FC236}">
                <a16:creationId xmlns:a16="http://schemas.microsoft.com/office/drawing/2014/main" id="{3651C167-1016-2361-0A4E-F06CFF300022}"/>
              </a:ext>
            </a:extLst>
          </p:cNvPr>
          <p:cNvSpPr/>
          <p:nvPr/>
        </p:nvSpPr>
        <p:spPr>
          <a:xfrm>
            <a:off x="6182873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8" name="Freeform: Shape 367">
            <a:extLst>
              <a:ext uri="{FF2B5EF4-FFF2-40B4-BE49-F238E27FC236}">
                <a16:creationId xmlns:a16="http://schemas.microsoft.com/office/drawing/2014/main" id="{021A798A-9819-C01F-039C-5CE68C1C302C}"/>
              </a:ext>
            </a:extLst>
          </p:cNvPr>
          <p:cNvSpPr/>
          <p:nvPr/>
        </p:nvSpPr>
        <p:spPr>
          <a:xfrm>
            <a:off x="6219739" y="6742999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9" name="Freeform: Shape 368">
            <a:extLst>
              <a:ext uri="{FF2B5EF4-FFF2-40B4-BE49-F238E27FC236}">
                <a16:creationId xmlns:a16="http://schemas.microsoft.com/office/drawing/2014/main" id="{E86FEDB4-BA12-401B-311D-07F736B07E43}"/>
              </a:ext>
            </a:extLst>
          </p:cNvPr>
          <p:cNvSpPr/>
          <p:nvPr/>
        </p:nvSpPr>
        <p:spPr>
          <a:xfrm>
            <a:off x="6182873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0" name="Freeform: Shape 369">
            <a:extLst>
              <a:ext uri="{FF2B5EF4-FFF2-40B4-BE49-F238E27FC236}">
                <a16:creationId xmlns:a16="http://schemas.microsoft.com/office/drawing/2014/main" id="{C3409BC6-A31D-05EE-81FD-E8902933D847}"/>
              </a:ext>
            </a:extLst>
          </p:cNvPr>
          <p:cNvSpPr/>
          <p:nvPr/>
        </p:nvSpPr>
        <p:spPr>
          <a:xfrm>
            <a:off x="6225882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1" name="Freeform: Shape 370">
            <a:extLst>
              <a:ext uri="{FF2B5EF4-FFF2-40B4-BE49-F238E27FC236}">
                <a16:creationId xmlns:a16="http://schemas.microsoft.com/office/drawing/2014/main" id="{BFB2A91C-60FB-BE8D-F9EF-1E61DDACEA2D}"/>
              </a:ext>
            </a:extLst>
          </p:cNvPr>
          <p:cNvSpPr/>
          <p:nvPr/>
        </p:nvSpPr>
        <p:spPr>
          <a:xfrm>
            <a:off x="6225882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2" name="Freeform: Shape 371">
            <a:extLst>
              <a:ext uri="{FF2B5EF4-FFF2-40B4-BE49-F238E27FC236}">
                <a16:creationId xmlns:a16="http://schemas.microsoft.com/office/drawing/2014/main" id="{C1A8FFBB-2141-4EC1-2EAC-C7612B41936D}"/>
              </a:ext>
            </a:extLst>
          </p:cNvPr>
          <p:cNvSpPr/>
          <p:nvPr/>
        </p:nvSpPr>
        <p:spPr>
          <a:xfrm>
            <a:off x="6354910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3" name="Freeform: Shape 372">
            <a:extLst>
              <a:ext uri="{FF2B5EF4-FFF2-40B4-BE49-F238E27FC236}">
                <a16:creationId xmlns:a16="http://schemas.microsoft.com/office/drawing/2014/main" id="{2556EB4E-32FD-EB5F-B4C5-FE5E272B2152}"/>
              </a:ext>
            </a:extLst>
          </p:cNvPr>
          <p:cNvSpPr/>
          <p:nvPr/>
        </p:nvSpPr>
        <p:spPr>
          <a:xfrm>
            <a:off x="6354910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4" name="Freeform: Shape 373">
            <a:extLst>
              <a:ext uri="{FF2B5EF4-FFF2-40B4-BE49-F238E27FC236}">
                <a16:creationId xmlns:a16="http://schemas.microsoft.com/office/drawing/2014/main" id="{973BD9AD-87A5-9D20-5C67-B535BA0CF79C}"/>
              </a:ext>
            </a:extLst>
          </p:cNvPr>
          <p:cNvSpPr/>
          <p:nvPr/>
        </p:nvSpPr>
        <p:spPr>
          <a:xfrm>
            <a:off x="6354910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5" name="Freeform: Shape 374">
            <a:extLst>
              <a:ext uri="{FF2B5EF4-FFF2-40B4-BE49-F238E27FC236}">
                <a16:creationId xmlns:a16="http://schemas.microsoft.com/office/drawing/2014/main" id="{DBF1A7B3-1AC4-AF53-5F67-4CCC9E8A2AAC}"/>
              </a:ext>
            </a:extLst>
          </p:cNvPr>
          <p:cNvSpPr/>
          <p:nvPr/>
        </p:nvSpPr>
        <p:spPr>
          <a:xfrm>
            <a:off x="6391776" y="6742999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6" name="Freeform: Shape 375">
            <a:extLst>
              <a:ext uri="{FF2B5EF4-FFF2-40B4-BE49-F238E27FC236}">
                <a16:creationId xmlns:a16="http://schemas.microsoft.com/office/drawing/2014/main" id="{99FA49AC-A540-976C-9452-365977BC4460}"/>
              </a:ext>
            </a:extLst>
          </p:cNvPr>
          <p:cNvSpPr/>
          <p:nvPr/>
        </p:nvSpPr>
        <p:spPr>
          <a:xfrm>
            <a:off x="6354910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7" name="Freeform: Shape 376">
            <a:extLst>
              <a:ext uri="{FF2B5EF4-FFF2-40B4-BE49-F238E27FC236}">
                <a16:creationId xmlns:a16="http://schemas.microsoft.com/office/drawing/2014/main" id="{09555E80-BDF9-CBFB-3FB6-215C76A14FF6}"/>
              </a:ext>
            </a:extLst>
          </p:cNvPr>
          <p:cNvSpPr/>
          <p:nvPr/>
        </p:nvSpPr>
        <p:spPr>
          <a:xfrm>
            <a:off x="6526947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8" name="Freeform: Shape 377">
            <a:extLst>
              <a:ext uri="{FF2B5EF4-FFF2-40B4-BE49-F238E27FC236}">
                <a16:creationId xmlns:a16="http://schemas.microsoft.com/office/drawing/2014/main" id="{24399300-0C93-5F2A-043E-7A1F7D6D8A21}"/>
              </a:ext>
            </a:extLst>
          </p:cNvPr>
          <p:cNvSpPr/>
          <p:nvPr/>
        </p:nvSpPr>
        <p:spPr>
          <a:xfrm>
            <a:off x="6569956" y="5373013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79" name="Freeform: Shape 378">
            <a:extLst>
              <a:ext uri="{FF2B5EF4-FFF2-40B4-BE49-F238E27FC236}">
                <a16:creationId xmlns:a16="http://schemas.microsoft.com/office/drawing/2014/main" id="{99CFB831-86B1-7EBE-5BE3-AE44625A1C55}"/>
              </a:ext>
            </a:extLst>
          </p:cNvPr>
          <p:cNvSpPr/>
          <p:nvPr/>
        </p:nvSpPr>
        <p:spPr>
          <a:xfrm>
            <a:off x="6569956" y="5373013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0" name="Freeform: Shape 379">
            <a:extLst>
              <a:ext uri="{FF2B5EF4-FFF2-40B4-BE49-F238E27FC236}">
                <a16:creationId xmlns:a16="http://schemas.microsoft.com/office/drawing/2014/main" id="{4E05D0BD-EC38-F8F1-7DE2-DAD5DFCBBD17}"/>
              </a:ext>
            </a:extLst>
          </p:cNvPr>
          <p:cNvSpPr/>
          <p:nvPr/>
        </p:nvSpPr>
        <p:spPr>
          <a:xfrm>
            <a:off x="6526947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1" name="Freeform: Shape 380">
            <a:extLst>
              <a:ext uri="{FF2B5EF4-FFF2-40B4-BE49-F238E27FC236}">
                <a16:creationId xmlns:a16="http://schemas.microsoft.com/office/drawing/2014/main" id="{103B8510-D610-F203-FA94-9203298BF165}"/>
              </a:ext>
            </a:extLst>
          </p:cNvPr>
          <p:cNvSpPr/>
          <p:nvPr/>
        </p:nvSpPr>
        <p:spPr>
          <a:xfrm>
            <a:off x="6526947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2" name="Freeform: Shape 381">
            <a:extLst>
              <a:ext uri="{FF2B5EF4-FFF2-40B4-BE49-F238E27FC236}">
                <a16:creationId xmlns:a16="http://schemas.microsoft.com/office/drawing/2014/main" id="{669D067C-38C5-902B-9845-E65B404FE7A9}"/>
              </a:ext>
            </a:extLst>
          </p:cNvPr>
          <p:cNvSpPr/>
          <p:nvPr/>
        </p:nvSpPr>
        <p:spPr>
          <a:xfrm>
            <a:off x="6563813" y="6054935"/>
            <a:ext cx="98306" cy="98294"/>
          </a:xfrm>
          <a:custGeom>
            <a:avLst/>
            <a:gdLst>
              <a:gd name="connsiteX0" fmla="*/ 98316 w 98306"/>
              <a:gd name="connsiteY0" fmla="*/ 49156 h 98294"/>
              <a:gd name="connsiteX1" fmla="*/ 49162 w 98306"/>
              <a:gd name="connsiteY1" fmla="*/ 98304 h 98294"/>
              <a:gd name="connsiteX2" fmla="*/ 10 w 98306"/>
              <a:gd name="connsiteY2" fmla="*/ 49156 h 98294"/>
              <a:gd name="connsiteX3" fmla="*/ 49162 w 98306"/>
              <a:gd name="connsiteY3" fmla="*/ 10 h 98294"/>
              <a:gd name="connsiteX4" fmla="*/ 98316 w 98306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94">
                <a:moveTo>
                  <a:pt x="98316" y="49156"/>
                </a:moveTo>
                <a:cubicBezTo>
                  <a:pt x="98316" y="76298"/>
                  <a:pt x="76308" y="98304"/>
                  <a:pt x="49162" y="98304"/>
                </a:cubicBezTo>
                <a:cubicBezTo>
                  <a:pt x="22015" y="98304"/>
                  <a:pt x="10" y="76298"/>
                  <a:pt x="10" y="49156"/>
                </a:cubicBezTo>
                <a:cubicBezTo>
                  <a:pt x="10" y="22013"/>
                  <a:pt x="22015" y="10"/>
                  <a:pt x="49162" y="10"/>
                </a:cubicBezTo>
                <a:cubicBezTo>
                  <a:pt x="76308" y="10"/>
                  <a:pt x="98316" y="22013"/>
                  <a:pt x="98316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3" name="Freeform: Shape 382">
            <a:extLst>
              <a:ext uri="{FF2B5EF4-FFF2-40B4-BE49-F238E27FC236}">
                <a16:creationId xmlns:a16="http://schemas.microsoft.com/office/drawing/2014/main" id="{06679F0C-546B-D695-5A71-7DAE91714FDD}"/>
              </a:ext>
            </a:extLst>
          </p:cNvPr>
          <p:cNvSpPr/>
          <p:nvPr/>
        </p:nvSpPr>
        <p:spPr>
          <a:xfrm>
            <a:off x="6526947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4" name="Freeform: Shape 383">
            <a:extLst>
              <a:ext uri="{FF2B5EF4-FFF2-40B4-BE49-F238E27FC236}">
                <a16:creationId xmlns:a16="http://schemas.microsoft.com/office/drawing/2014/main" id="{8677E783-54F4-22CA-D34D-887EA370F972}"/>
              </a:ext>
            </a:extLst>
          </p:cNvPr>
          <p:cNvSpPr/>
          <p:nvPr/>
        </p:nvSpPr>
        <p:spPr>
          <a:xfrm>
            <a:off x="6563813" y="6226952"/>
            <a:ext cx="98306" cy="98289"/>
          </a:xfrm>
          <a:custGeom>
            <a:avLst/>
            <a:gdLst>
              <a:gd name="connsiteX0" fmla="*/ 98316 w 98306"/>
              <a:gd name="connsiteY0" fmla="*/ 49155 h 98289"/>
              <a:gd name="connsiteX1" fmla="*/ 49162 w 98306"/>
              <a:gd name="connsiteY1" fmla="*/ 98300 h 98289"/>
              <a:gd name="connsiteX2" fmla="*/ 10 w 98306"/>
              <a:gd name="connsiteY2" fmla="*/ 49155 h 98289"/>
              <a:gd name="connsiteX3" fmla="*/ 49162 w 98306"/>
              <a:gd name="connsiteY3" fmla="*/ 10 h 98289"/>
              <a:gd name="connsiteX4" fmla="*/ 98316 w 98306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6" h="98289">
                <a:moveTo>
                  <a:pt x="98316" y="49155"/>
                </a:moveTo>
                <a:cubicBezTo>
                  <a:pt x="98316" y="76299"/>
                  <a:pt x="76308" y="98300"/>
                  <a:pt x="49162" y="98300"/>
                </a:cubicBezTo>
                <a:cubicBezTo>
                  <a:pt x="22015" y="98300"/>
                  <a:pt x="10" y="76299"/>
                  <a:pt x="10" y="49155"/>
                </a:cubicBezTo>
                <a:cubicBezTo>
                  <a:pt x="10" y="22011"/>
                  <a:pt x="22015" y="10"/>
                  <a:pt x="49162" y="10"/>
                </a:cubicBezTo>
                <a:cubicBezTo>
                  <a:pt x="76308" y="10"/>
                  <a:pt x="98316" y="22011"/>
                  <a:pt x="98316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5" name="Freeform: Shape 384">
            <a:extLst>
              <a:ext uri="{FF2B5EF4-FFF2-40B4-BE49-F238E27FC236}">
                <a16:creationId xmlns:a16="http://schemas.microsoft.com/office/drawing/2014/main" id="{9FA857A9-AD9B-272D-F5DB-CAD06A1E4416}"/>
              </a:ext>
            </a:extLst>
          </p:cNvPr>
          <p:cNvSpPr/>
          <p:nvPr/>
        </p:nvSpPr>
        <p:spPr>
          <a:xfrm>
            <a:off x="6526947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6" name="Freeform: Shape 385">
            <a:extLst>
              <a:ext uri="{FF2B5EF4-FFF2-40B4-BE49-F238E27FC236}">
                <a16:creationId xmlns:a16="http://schemas.microsoft.com/office/drawing/2014/main" id="{DAC4DBD4-EEE0-D891-62A6-3BE54213AA86}"/>
              </a:ext>
            </a:extLst>
          </p:cNvPr>
          <p:cNvSpPr/>
          <p:nvPr/>
        </p:nvSpPr>
        <p:spPr>
          <a:xfrm>
            <a:off x="6526947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7" name="Freeform: Shape 386">
            <a:extLst>
              <a:ext uri="{FF2B5EF4-FFF2-40B4-BE49-F238E27FC236}">
                <a16:creationId xmlns:a16="http://schemas.microsoft.com/office/drawing/2014/main" id="{3462FB73-85D5-AC03-8E82-B8039621608A}"/>
              </a:ext>
            </a:extLst>
          </p:cNvPr>
          <p:cNvSpPr/>
          <p:nvPr/>
        </p:nvSpPr>
        <p:spPr>
          <a:xfrm>
            <a:off x="6569956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8" name="Freeform: Shape 387">
            <a:extLst>
              <a:ext uri="{FF2B5EF4-FFF2-40B4-BE49-F238E27FC236}">
                <a16:creationId xmlns:a16="http://schemas.microsoft.com/office/drawing/2014/main" id="{EDF48345-684F-448A-21F7-40BCE27A40B3}"/>
              </a:ext>
            </a:extLst>
          </p:cNvPr>
          <p:cNvSpPr/>
          <p:nvPr/>
        </p:nvSpPr>
        <p:spPr>
          <a:xfrm>
            <a:off x="6569956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89" name="Freeform: Shape 388">
            <a:extLst>
              <a:ext uri="{FF2B5EF4-FFF2-40B4-BE49-F238E27FC236}">
                <a16:creationId xmlns:a16="http://schemas.microsoft.com/office/drawing/2014/main" id="{737D3A9C-AD2B-580E-E5D8-0C164D8270C9}"/>
              </a:ext>
            </a:extLst>
          </p:cNvPr>
          <p:cNvSpPr/>
          <p:nvPr/>
        </p:nvSpPr>
        <p:spPr>
          <a:xfrm>
            <a:off x="6698983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0" name="Freeform: Shape 389">
            <a:extLst>
              <a:ext uri="{FF2B5EF4-FFF2-40B4-BE49-F238E27FC236}">
                <a16:creationId xmlns:a16="http://schemas.microsoft.com/office/drawing/2014/main" id="{E55A2E19-379B-E1D2-EFB0-D17391123E42}"/>
              </a:ext>
            </a:extLst>
          </p:cNvPr>
          <p:cNvSpPr/>
          <p:nvPr/>
        </p:nvSpPr>
        <p:spPr>
          <a:xfrm>
            <a:off x="6741993" y="5373013"/>
            <a:ext cx="86018" cy="86008"/>
          </a:xfrm>
          <a:custGeom>
            <a:avLst/>
            <a:gdLst>
              <a:gd name="connsiteX0" fmla="*/ 10 w 86018"/>
              <a:gd name="connsiteY0" fmla="*/ 10 h 86008"/>
              <a:gd name="connsiteX1" fmla="*/ 86029 w 86018"/>
              <a:gd name="connsiteY1" fmla="*/ 86018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1" name="Freeform: Shape 390">
            <a:extLst>
              <a:ext uri="{FF2B5EF4-FFF2-40B4-BE49-F238E27FC236}">
                <a16:creationId xmlns:a16="http://schemas.microsoft.com/office/drawing/2014/main" id="{A6E20BB8-1993-9A69-451E-7B8DAC83BD5A}"/>
              </a:ext>
            </a:extLst>
          </p:cNvPr>
          <p:cNvSpPr/>
          <p:nvPr/>
        </p:nvSpPr>
        <p:spPr>
          <a:xfrm>
            <a:off x="6741993" y="5373013"/>
            <a:ext cx="86018" cy="86008"/>
          </a:xfrm>
          <a:custGeom>
            <a:avLst/>
            <a:gdLst>
              <a:gd name="connsiteX0" fmla="*/ 10 w 86018"/>
              <a:gd name="connsiteY0" fmla="*/ 86018 h 86008"/>
              <a:gd name="connsiteX1" fmla="*/ 86029 w 86018"/>
              <a:gd name="connsiteY1" fmla="*/ 10 h 860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8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2" name="Freeform: Shape 391">
            <a:extLst>
              <a:ext uri="{FF2B5EF4-FFF2-40B4-BE49-F238E27FC236}">
                <a16:creationId xmlns:a16="http://schemas.microsoft.com/office/drawing/2014/main" id="{B0CBD003-87E9-3372-192C-A79891E22E58}"/>
              </a:ext>
            </a:extLst>
          </p:cNvPr>
          <p:cNvSpPr/>
          <p:nvPr/>
        </p:nvSpPr>
        <p:spPr>
          <a:xfrm>
            <a:off x="6698983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3" name="Freeform: Shape 392">
            <a:extLst>
              <a:ext uri="{FF2B5EF4-FFF2-40B4-BE49-F238E27FC236}">
                <a16:creationId xmlns:a16="http://schemas.microsoft.com/office/drawing/2014/main" id="{9812A16F-35A8-909C-346B-629A40B498D6}"/>
              </a:ext>
            </a:extLst>
          </p:cNvPr>
          <p:cNvSpPr/>
          <p:nvPr/>
        </p:nvSpPr>
        <p:spPr>
          <a:xfrm>
            <a:off x="6735851" y="553888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4" name="Freeform: Shape 393">
            <a:extLst>
              <a:ext uri="{FF2B5EF4-FFF2-40B4-BE49-F238E27FC236}">
                <a16:creationId xmlns:a16="http://schemas.microsoft.com/office/drawing/2014/main" id="{D6B25DA9-BDA7-207E-F5B3-9BACA9004F2C}"/>
              </a:ext>
            </a:extLst>
          </p:cNvPr>
          <p:cNvSpPr/>
          <p:nvPr/>
        </p:nvSpPr>
        <p:spPr>
          <a:xfrm>
            <a:off x="6698983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5" name="Freeform: Shape 394">
            <a:extLst>
              <a:ext uri="{FF2B5EF4-FFF2-40B4-BE49-F238E27FC236}">
                <a16:creationId xmlns:a16="http://schemas.microsoft.com/office/drawing/2014/main" id="{43670FC8-E096-BF8D-EA88-16258C82745D}"/>
              </a:ext>
            </a:extLst>
          </p:cNvPr>
          <p:cNvSpPr/>
          <p:nvPr/>
        </p:nvSpPr>
        <p:spPr>
          <a:xfrm>
            <a:off x="6735851" y="6054935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6" name="Freeform: Shape 395">
            <a:extLst>
              <a:ext uri="{FF2B5EF4-FFF2-40B4-BE49-F238E27FC236}">
                <a16:creationId xmlns:a16="http://schemas.microsoft.com/office/drawing/2014/main" id="{B547CA90-9FD1-0772-63B2-A194F7CABD00}"/>
              </a:ext>
            </a:extLst>
          </p:cNvPr>
          <p:cNvSpPr/>
          <p:nvPr/>
        </p:nvSpPr>
        <p:spPr>
          <a:xfrm>
            <a:off x="6698983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7" name="Freeform: Shape 396">
            <a:extLst>
              <a:ext uri="{FF2B5EF4-FFF2-40B4-BE49-F238E27FC236}">
                <a16:creationId xmlns:a16="http://schemas.microsoft.com/office/drawing/2014/main" id="{BBBAEFF6-1071-94C3-3933-3B4B0A16DE3B}"/>
              </a:ext>
            </a:extLst>
          </p:cNvPr>
          <p:cNvSpPr/>
          <p:nvPr/>
        </p:nvSpPr>
        <p:spPr>
          <a:xfrm>
            <a:off x="6735851" y="6226952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8" name="Freeform: Shape 397">
            <a:extLst>
              <a:ext uri="{FF2B5EF4-FFF2-40B4-BE49-F238E27FC236}">
                <a16:creationId xmlns:a16="http://schemas.microsoft.com/office/drawing/2014/main" id="{B11D52ED-9A34-E9CA-B25E-A2AEB3027732}"/>
              </a:ext>
            </a:extLst>
          </p:cNvPr>
          <p:cNvSpPr/>
          <p:nvPr/>
        </p:nvSpPr>
        <p:spPr>
          <a:xfrm>
            <a:off x="6698983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99" name="Freeform: Shape 398">
            <a:extLst>
              <a:ext uri="{FF2B5EF4-FFF2-40B4-BE49-F238E27FC236}">
                <a16:creationId xmlns:a16="http://schemas.microsoft.com/office/drawing/2014/main" id="{024C68E6-C8FF-51C4-1D86-DCB61B4D44D7}"/>
              </a:ext>
            </a:extLst>
          </p:cNvPr>
          <p:cNvSpPr/>
          <p:nvPr/>
        </p:nvSpPr>
        <p:spPr>
          <a:xfrm>
            <a:off x="6735851" y="6742999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0" name="Freeform: Shape 399">
            <a:extLst>
              <a:ext uri="{FF2B5EF4-FFF2-40B4-BE49-F238E27FC236}">
                <a16:creationId xmlns:a16="http://schemas.microsoft.com/office/drawing/2014/main" id="{150DC055-9100-B4B3-3803-1F90C33FBEA8}"/>
              </a:ext>
            </a:extLst>
          </p:cNvPr>
          <p:cNvSpPr/>
          <p:nvPr/>
        </p:nvSpPr>
        <p:spPr>
          <a:xfrm>
            <a:off x="6698983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1" name="Freeform: Shape 400">
            <a:extLst>
              <a:ext uri="{FF2B5EF4-FFF2-40B4-BE49-F238E27FC236}">
                <a16:creationId xmlns:a16="http://schemas.microsoft.com/office/drawing/2014/main" id="{41907E30-089B-8F19-7A86-67B14A66C34B}"/>
              </a:ext>
            </a:extLst>
          </p:cNvPr>
          <p:cNvSpPr/>
          <p:nvPr/>
        </p:nvSpPr>
        <p:spPr>
          <a:xfrm>
            <a:off x="6741993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2" name="Freeform: Shape 401">
            <a:extLst>
              <a:ext uri="{FF2B5EF4-FFF2-40B4-BE49-F238E27FC236}">
                <a16:creationId xmlns:a16="http://schemas.microsoft.com/office/drawing/2014/main" id="{9847EDB4-81FD-1D48-C15A-5169F25C8964}"/>
              </a:ext>
            </a:extLst>
          </p:cNvPr>
          <p:cNvSpPr/>
          <p:nvPr/>
        </p:nvSpPr>
        <p:spPr>
          <a:xfrm>
            <a:off x="6741993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3" name="Freeform: Shape 402">
            <a:extLst>
              <a:ext uri="{FF2B5EF4-FFF2-40B4-BE49-F238E27FC236}">
                <a16:creationId xmlns:a16="http://schemas.microsoft.com/office/drawing/2014/main" id="{EAC15DD0-2D49-2FE3-474A-EC005D003161}"/>
              </a:ext>
            </a:extLst>
          </p:cNvPr>
          <p:cNvSpPr/>
          <p:nvPr/>
        </p:nvSpPr>
        <p:spPr>
          <a:xfrm>
            <a:off x="6871020" y="5330009"/>
            <a:ext cx="172036" cy="172016"/>
          </a:xfrm>
          <a:custGeom>
            <a:avLst/>
            <a:gdLst>
              <a:gd name="connsiteX0" fmla="*/ 10 w 172036"/>
              <a:gd name="connsiteY0" fmla="*/ 10 h 172016"/>
              <a:gd name="connsiteX1" fmla="*/ 172047 w 172036"/>
              <a:gd name="connsiteY1" fmla="*/ 10 h 172016"/>
              <a:gd name="connsiteX2" fmla="*/ 172047 w 172036"/>
              <a:gd name="connsiteY2" fmla="*/ 172026 h 172016"/>
              <a:gd name="connsiteX3" fmla="*/ 10 w 172036"/>
              <a:gd name="connsiteY3" fmla="*/ 172026 h 1720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6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4" name="Freeform: Shape 403">
            <a:extLst>
              <a:ext uri="{FF2B5EF4-FFF2-40B4-BE49-F238E27FC236}">
                <a16:creationId xmlns:a16="http://schemas.microsoft.com/office/drawing/2014/main" id="{C5DAF1BD-0D84-908C-58BB-DA7F170426DB}"/>
              </a:ext>
            </a:extLst>
          </p:cNvPr>
          <p:cNvSpPr/>
          <p:nvPr/>
        </p:nvSpPr>
        <p:spPr>
          <a:xfrm>
            <a:off x="6907888" y="5366872"/>
            <a:ext cx="98301" cy="98294"/>
          </a:xfrm>
          <a:custGeom>
            <a:avLst/>
            <a:gdLst>
              <a:gd name="connsiteX0" fmla="*/ 98312 w 98301"/>
              <a:gd name="connsiteY0" fmla="*/ 49155 h 98294"/>
              <a:gd name="connsiteX1" fmla="*/ 49161 w 98301"/>
              <a:gd name="connsiteY1" fmla="*/ 98304 h 98294"/>
              <a:gd name="connsiteX2" fmla="*/ 10 w 98301"/>
              <a:gd name="connsiteY2" fmla="*/ 49155 h 98294"/>
              <a:gd name="connsiteX3" fmla="*/ 49161 w 98301"/>
              <a:gd name="connsiteY3" fmla="*/ 10 h 98294"/>
              <a:gd name="connsiteX4" fmla="*/ 98312 w 98301"/>
              <a:gd name="connsiteY4" fmla="*/ 49155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5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5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5" name="Freeform: Shape 404">
            <a:extLst>
              <a:ext uri="{FF2B5EF4-FFF2-40B4-BE49-F238E27FC236}">
                <a16:creationId xmlns:a16="http://schemas.microsoft.com/office/drawing/2014/main" id="{8BEA83BA-B941-D864-8C43-C6877EF35D31}"/>
              </a:ext>
            </a:extLst>
          </p:cNvPr>
          <p:cNvSpPr/>
          <p:nvPr/>
        </p:nvSpPr>
        <p:spPr>
          <a:xfrm>
            <a:off x="6871020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6" name="Freeform: Shape 405">
            <a:extLst>
              <a:ext uri="{FF2B5EF4-FFF2-40B4-BE49-F238E27FC236}">
                <a16:creationId xmlns:a16="http://schemas.microsoft.com/office/drawing/2014/main" id="{6695E8F3-AD55-E3C5-80CF-F129BD64167C}"/>
              </a:ext>
            </a:extLst>
          </p:cNvPr>
          <p:cNvSpPr/>
          <p:nvPr/>
        </p:nvSpPr>
        <p:spPr>
          <a:xfrm>
            <a:off x="6907888" y="553888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7" name="Freeform: Shape 406">
            <a:extLst>
              <a:ext uri="{FF2B5EF4-FFF2-40B4-BE49-F238E27FC236}">
                <a16:creationId xmlns:a16="http://schemas.microsoft.com/office/drawing/2014/main" id="{F1B4CAEA-C332-3559-27D7-E747B8CC9E49}"/>
              </a:ext>
            </a:extLst>
          </p:cNvPr>
          <p:cNvSpPr/>
          <p:nvPr/>
        </p:nvSpPr>
        <p:spPr>
          <a:xfrm>
            <a:off x="6871020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8" name="Freeform: Shape 407">
            <a:extLst>
              <a:ext uri="{FF2B5EF4-FFF2-40B4-BE49-F238E27FC236}">
                <a16:creationId xmlns:a16="http://schemas.microsoft.com/office/drawing/2014/main" id="{E51025B2-1E55-DF42-E6D4-CB5E84A3D628}"/>
              </a:ext>
            </a:extLst>
          </p:cNvPr>
          <p:cNvSpPr/>
          <p:nvPr/>
        </p:nvSpPr>
        <p:spPr>
          <a:xfrm>
            <a:off x="6914030" y="606107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09" name="Freeform: Shape 408">
            <a:extLst>
              <a:ext uri="{FF2B5EF4-FFF2-40B4-BE49-F238E27FC236}">
                <a16:creationId xmlns:a16="http://schemas.microsoft.com/office/drawing/2014/main" id="{DA82AC1D-C368-EEF2-23C0-149569619B80}"/>
              </a:ext>
            </a:extLst>
          </p:cNvPr>
          <p:cNvSpPr/>
          <p:nvPr/>
        </p:nvSpPr>
        <p:spPr>
          <a:xfrm>
            <a:off x="6914030" y="606107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0" name="Freeform: Shape 409">
            <a:extLst>
              <a:ext uri="{FF2B5EF4-FFF2-40B4-BE49-F238E27FC236}">
                <a16:creationId xmlns:a16="http://schemas.microsoft.com/office/drawing/2014/main" id="{887E2E18-206B-BDDA-D45C-73DCC8567A6A}"/>
              </a:ext>
            </a:extLst>
          </p:cNvPr>
          <p:cNvSpPr/>
          <p:nvPr/>
        </p:nvSpPr>
        <p:spPr>
          <a:xfrm>
            <a:off x="6871020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1" name="Freeform: Shape 410">
            <a:extLst>
              <a:ext uri="{FF2B5EF4-FFF2-40B4-BE49-F238E27FC236}">
                <a16:creationId xmlns:a16="http://schemas.microsoft.com/office/drawing/2014/main" id="{C3CD72EE-E4A0-5FE6-30EF-451D395022F9}"/>
              </a:ext>
            </a:extLst>
          </p:cNvPr>
          <p:cNvSpPr/>
          <p:nvPr/>
        </p:nvSpPr>
        <p:spPr>
          <a:xfrm>
            <a:off x="6871020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2" name="Freeform: Shape 411">
            <a:extLst>
              <a:ext uri="{FF2B5EF4-FFF2-40B4-BE49-F238E27FC236}">
                <a16:creationId xmlns:a16="http://schemas.microsoft.com/office/drawing/2014/main" id="{FEEECE5A-2481-8D93-05A8-7426D7E6A6FE}"/>
              </a:ext>
            </a:extLst>
          </p:cNvPr>
          <p:cNvSpPr/>
          <p:nvPr/>
        </p:nvSpPr>
        <p:spPr>
          <a:xfrm>
            <a:off x="6907888" y="6398968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3" name="Freeform: Shape 412">
            <a:extLst>
              <a:ext uri="{FF2B5EF4-FFF2-40B4-BE49-F238E27FC236}">
                <a16:creationId xmlns:a16="http://schemas.microsoft.com/office/drawing/2014/main" id="{BE9D2B04-D43E-D435-ECA6-848DED2D612B}"/>
              </a:ext>
            </a:extLst>
          </p:cNvPr>
          <p:cNvSpPr/>
          <p:nvPr/>
        </p:nvSpPr>
        <p:spPr>
          <a:xfrm>
            <a:off x="6871020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4" name="Freeform: Shape 413">
            <a:extLst>
              <a:ext uri="{FF2B5EF4-FFF2-40B4-BE49-F238E27FC236}">
                <a16:creationId xmlns:a16="http://schemas.microsoft.com/office/drawing/2014/main" id="{721921FE-A038-6A70-91C2-1C0B5A42D25C}"/>
              </a:ext>
            </a:extLst>
          </p:cNvPr>
          <p:cNvSpPr/>
          <p:nvPr/>
        </p:nvSpPr>
        <p:spPr>
          <a:xfrm>
            <a:off x="6907888" y="6570983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5" name="Freeform: Shape 414">
            <a:extLst>
              <a:ext uri="{FF2B5EF4-FFF2-40B4-BE49-F238E27FC236}">
                <a16:creationId xmlns:a16="http://schemas.microsoft.com/office/drawing/2014/main" id="{F15AF9E4-BBFD-06C9-814A-712A8AC18753}"/>
              </a:ext>
            </a:extLst>
          </p:cNvPr>
          <p:cNvSpPr/>
          <p:nvPr/>
        </p:nvSpPr>
        <p:spPr>
          <a:xfrm>
            <a:off x="6871020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6" name="Freeform: Shape 415">
            <a:extLst>
              <a:ext uri="{FF2B5EF4-FFF2-40B4-BE49-F238E27FC236}">
                <a16:creationId xmlns:a16="http://schemas.microsoft.com/office/drawing/2014/main" id="{7955BFA5-2153-6A2D-543D-05DFEA2E9AA3}"/>
              </a:ext>
            </a:extLst>
          </p:cNvPr>
          <p:cNvSpPr/>
          <p:nvPr/>
        </p:nvSpPr>
        <p:spPr>
          <a:xfrm>
            <a:off x="6914030" y="6749140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7" name="Freeform: Shape 416">
            <a:extLst>
              <a:ext uri="{FF2B5EF4-FFF2-40B4-BE49-F238E27FC236}">
                <a16:creationId xmlns:a16="http://schemas.microsoft.com/office/drawing/2014/main" id="{DF59798B-DA63-8577-C61C-4B8ADEFE015A}"/>
              </a:ext>
            </a:extLst>
          </p:cNvPr>
          <p:cNvSpPr/>
          <p:nvPr/>
        </p:nvSpPr>
        <p:spPr>
          <a:xfrm>
            <a:off x="6914030" y="6749140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8" name="Freeform: Shape 417">
            <a:extLst>
              <a:ext uri="{FF2B5EF4-FFF2-40B4-BE49-F238E27FC236}">
                <a16:creationId xmlns:a16="http://schemas.microsoft.com/office/drawing/2014/main" id="{F404CD6C-C01E-D0D5-24F6-EDC1E277A353}"/>
              </a:ext>
            </a:extLst>
          </p:cNvPr>
          <p:cNvSpPr/>
          <p:nvPr/>
        </p:nvSpPr>
        <p:spPr>
          <a:xfrm>
            <a:off x="6871020" y="6878152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19" name="Freeform: Shape 418">
            <a:extLst>
              <a:ext uri="{FF2B5EF4-FFF2-40B4-BE49-F238E27FC236}">
                <a16:creationId xmlns:a16="http://schemas.microsoft.com/office/drawing/2014/main" id="{B21FB030-CD8E-4C19-BBCC-0A7328BCAE56}"/>
              </a:ext>
            </a:extLst>
          </p:cNvPr>
          <p:cNvSpPr/>
          <p:nvPr/>
        </p:nvSpPr>
        <p:spPr>
          <a:xfrm>
            <a:off x="6914030" y="6921156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0" name="Freeform: Shape 419">
            <a:extLst>
              <a:ext uri="{FF2B5EF4-FFF2-40B4-BE49-F238E27FC236}">
                <a16:creationId xmlns:a16="http://schemas.microsoft.com/office/drawing/2014/main" id="{E5FA5D3D-6A0D-27A9-368C-912D1E8D8317}"/>
              </a:ext>
            </a:extLst>
          </p:cNvPr>
          <p:cNvSpPr/>
          <p:nvPr/>
        </p:nvSpPr>
        <p:spPr>
          <a:xfrm>
            <a:off x="6914030" y="6921156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1" name="Freeform: Shape 420">
            <a:extLst>
              <a:ext uri="{FF2B5EF4-FFF2-40B4-BE49-F238E27FC236}">
                <a16:creationId xmlns:a16="http://schemas.microsoft.com/office/drawing/2014/main" id="{FAF575D3-011E-F042-8CE7-0B3C9E2EB210}"/>
              </a:ext>
            </a:extLst>
          </p:cNvPr>
          <p:cNvSpPr/>
          <p:nvPr/>
        </p:nvSpPr>
        <p:spPr>
          <a:xfrm>
            <a:off x="7043057" y="550202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2" name="Freeform: Shape 421">
            <a:extLst>
              <a:ext uri="{FF2B5EF4-FFF2-40B4-BE49-F238E27FC236}">
                <a16:creationId xmlns:a16="http://schemas.microsoft.com/office/drawing/2014/main" id="{BEF5F467-23E3-DCB3-B3B4-38AFAE81DAFE}"/>
              </a:ext>
            </a:extLst>
          </p:cNvPr>
          <p:cNvSpPr/>
          <p:nvPr/>
        </p:nvSpPr>
        <p:spPr>
          <a:xfrm>
            <a:off x="7079925" y="5538887"/>
            <a:ext cx="98301" cy="98294"/>
          </a:xfrm>
          <a:custGeom>
            <a:avLst/>
            <a:gdLst>
              <a:gd name="connsiteX0" fmla="*/ 98312 w 98301"/>
              <a:gd name="connsiteY0" fmla="*/ 49156 h 98294"/>
              <a:gd name="connsiteX1" fmla="*/ 49161 w 98301"/>
              <a:gd name="connsiteY1" fmla="*/ 98304 h 98294"/>
              <a:gd name="connsiteX2" fmla="*/ 10 w 98301"/>
              <a:gd name="connsiteY2" fmla="*/ 49156 h 98294"/>
              <a:gd name="connsiteX3" fmla="*/ 49161 w 98301"/>
              <a:gd name="connsiteY3" fmla="*/ 10 h 98294"/>
              <a:gd name="connsiteX4" fmla="*/ 98312 w 98301"/>
              <a:gd name="connsiteY4" fmla="*/ 49156 h 98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94">
                <a:moveTo>
                  <a:pt x="98312" y="49156"/>
                </a:moveTo>
                <a:cubicBezTo>
                  <a:pt x="98312" y="76298"/>
                  <a:pt x="76308" y="98304"/>
                  <a:pt x="49161" y="98304"/>
                </a:cubicBezTo>
                <a:cubicBezTo>
                  <a:pt x="22014" y="98304"/>
                  <a:pt x="10" y="76298"/>
                  <a:pt x="10" y="49156"/>
                </a:cubicBezTo>
                <a:cubicBezTo>
                  <a:pt x="10" y="22013"/>
                  <a:pt x="22014" y="10"/>
                  <a:pt x="49161" y="10"/>
                </a:cubicBezTo>
                <a:cubicBezTo>
                  <a:pt x="76308" y="10"/>
                  <a:pt x="98312" y="22013"/>
                  <a:pt x="98312" y="49156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3" name="Freeform: Shape 422">
            <a:extLst>
              <a:ext uri="{FF2B5EF4-FFF2-40B4-BE49-F238E27FC236}">
                <a16:creationId xmlns:a16="http://schemas.microsoft.com/office/drawing/2014/main" id="{7FC8D625-15E5-A932-437B-AF01062DFF1E}"/>
              </a:ext>
            </a:extLst>
          </p:cNvPr>
          <p:cNvSpPr/>
          <p:nvPr/>
        </p:nvSpPr>
        <p:spPr>
          <a:xfrm>
            <a:off x="7043057" y="6018073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4" name="Freeform: Shape 423">
            <a:extLst>
              <a:ext uri="{FF2B5EF4-FFF2-40B4-BE49-F238E27FC236}">
                <a16:creationId xmlns:a16="http://schemas.microsoft.com/office/drawing/2014/main" id="{86FBF54B-1532-E119-7032-C29DFA23EF9F}"/>
              </a:ext>
            </a:extLst>
          </p:cNvPr>
          <p:cNvSpPr/>
          <p:nvPr/>
        </p:nvSpPr>
        <p:spPr>
          <a:xfrm>
            <a:off x="7086067" y="6061077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5" name="Freeform: Shape 424">
            <a:extLst>
              <a:ext uri="{FF2B5EF4-FFF2-40B4-BE49-F238E27FC236}">
                <a16:creationId xmlns:a16="http://schemas.microsoft.com/office/drawing/2014/main" id="{615B7196-EE15-EF8A-CE25-C0A2EBE3E5CE}"/>
              </a:ext>
            </a:extLst>
          </p:cNvPr>
          <p:cNvSpPr/>
          <p:nvPr/>
        </p:nvSpPr>
        <p:spPr>
          <a:xfrm>
            <a:off x="7086067" y="6061077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6" name="Freeform: Shape 425">
            <a:extLst>
              <a:ext uri="{FF2B5EF4-FFF2-40B4-BE49-F238E27FC236}">
                <a16:creationId xmlns:a16="http://schemas.microsoft.com/office/drawing/2014/main" id="{8D68155E-B86D-6A55-7E6B-8E830E513A13}"/>
              </a:ext>
            </a:extLst>
          </p:cNvPr>
          <p:cNvSpPr/>
          <p:nvPr/>
        </p:nvSpPr>
        <p:spPr>
          <a:xfrm>
            <a:off x="7043057" y="6190089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7" name="Freeform: Shape 426">
            <a:extLst>
              <a:ext uri="{FF2B5EF4-FFF2-40B4-BE49-F238E27FC236}">
                <a16:creationId xmlns:a16="http://schemas.microsoft.com/office/drawing/2014/main" id="{E7E6493C-8EE6-6E1C-9A37-5D73F423A9F6}"/>
              </a:ext>
            </a:extLst>
          </p:cNvPr>
          <p:cNvSpPr/>
          <p:nvPr/>
        </p:nvSpPr>
        <p:spPr>
          <a:xfrm>
            <a:off x="7043057" y="6362105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8" name="Freeform: Shape 427">
            <a:extLst>
              <a:ext uri="{FF2B5EF4-FFF2-40B4-BE49-F238E27FC236}">
                <a16:creationId xmlns:a16="http://schemas.microsoft.com/office/drawing/2014/main" id="{4AA5D459-EF4F-3D72-65A4-7D781D0FB791}"/>
              </a:ext>
            </a:extLst>
          </p:cNvPr>
          <p:cNvSpPr/>
          <p:nvPr/>
        </p:nvSpPr>
        <p:spPr>
          <a:xfrm>
            <a:off x="7086067" y="6405109"/>
            <a:ext cx="86018" cy="86007"/>
          </a:xfrm>
          <a:custGeom>
            <a:avLst/>
            <a:gdLst>
              <a:gd name="connsiteX0" fmla="*/ 10 w 86018"/>
              <a:gd name="connsiteY0" fmla="*/ 10 h 86007"/>
              <a:gd name="connsiteX1" fmla="*/ 86029 w 86018"/>
              <a:gd name="connsiteY1" fmla="*/ 86018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10"/>
                </a:moveTo>
                <a:lnTo>
                  <a:pt x="86029" y="86018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29" name="Freeform: Shape 428">
            <a:extLst>
              <a:ext uri="{FF2B5EF4-FFF2-40B4-BE49-F238E27FC236}">
                <a16:creationId xmlns:a16="http://schemas.microsoft.com/office/drawing/2014/main" id="{6DC18962-3936-BBB0-D6AF-6F45D1FAE304}"/>
              </a:ext>
            </a:extLst>
          </p:cNvPr>
          <p:cNvSpPr/>
          <p:nvPr/>
        </p:nvSpPr>
        <p:spPr>
          <a:xfrm>
            <a:off x="7086067" y="6405109"/>
            <a:ext cx="86018" cy="86007"/>
          </a:xfrm>
          <a:custGeom>
            <a:avLst/>
            <a:gdLst>
              <a:gd name="connsiteX0" fmla="*/ 10 w 86018"/>
              <a:gd name="connsiteY0" fmla="*/ 86018 h 86007"/>
              <a:gd name="connsiteX1" fmla="*/ 86029 w 86018"/>
              <a:gd name="connsiteY1" fmla="*/ 10 h 86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018" h="86007">
                <a:moveTo>
                  <a:pt x="10" y="86018"/>
                </a:moveTo>
                <a:lnTo>
                  <a:pt x="86029" y="10"/>
                </a:lnTo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0" name="Freeform: Shape 429">
            <a:extLst>
              <a:ext uri="{FF2B5EF4-FFF2-40B4-BE49-F238E27FC236}">
                <a16:creationId xmlns:a16="http://schemas.microsoft.com/office/drawing/2014/main" id="{FA896870-5628-F976-8618-656F570468B1}"/>
              </a:ext>
            </a:extLst>
          </p:cNvPr>
          <p:cNvSpPr/>
          <p:nvPr/>
        </p:nvSpPr>
        <p:spPr>
          <a:xfrm>
            <a:off x="7043057" y="6534120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1" name="Freeform: Shape 430">
            <a:extLst>
              <a:ext uri="{FF2B5EF4-FFF2-40B4-BE49-F238E27FC236}">
                <a16:creationId xmlns:a16="http://schemas.microsoft.com/office/drawing/2014/main" id="{1C95DF8E-1857-A39D-9FDB-DE99AA802176}"/>
              </a:ext>
            </a:extLst>
          </p:cNvPr>
          <p:cNvSpPr/>
          <p:nvPr/>
        </p:nvSpPr>
        <p:spPr>
          <a:xfrm>
            <a:off x="7043057" y="6706136"/>
            <a:ext cx="172036" cy="172015"/>
          </a:xfrm>
          <a:custGeom>
            <a:avLst/>
            <a:gdLst>
              <a:gd name="connsiteX0" fmla="*/ 10 w 172036"/>
              <a:gd name="connsiteY0" fmla="*/ 10 h 172015"/>
              <a:gd name="connsiteX1" fmla="*/ 172047 w 172036"/>
              <a:gd name="connsiteY1" fmla="*/ 10 h 172015"/>
              <a:gd name="connsiteX2" fmla="*/ 172047 w 172036"/>
              <a:gd name="connsiteY2" fmla="*/ 172026 h 172015"/>
              <a:gd name="connsiteX3" fmla="*/ 10 w 172036"/>
              <a:gd name="connsiteY3" fmla="*/ 172026 h 1720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36" h="172015">
                <a:moveTo>
                  <a:pt x="10" y="10"/>
                </a:moveTo>
                <a:lnTo>
                  <a:pt x="172047" y="10"/>
                </a:lnTo>
                <a:lnTo>
                  <a:pt x="172047" y="172026"/>
                </a:lnTo>
                <a:lnTo>
                  <a:pt x="10" y="172026"/>
                </a:lnTo>
                <a:close/>
              </a:path>
            </a:pathLst>
          </a:custGeom>
          <a:noFill/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432" name="Freeform: Shape 431">
            <a:extLst>
              <a:ext uri="{FF2B5EF4-FFF2-40B4-BE49-F238E27FC236}">
                <a16:creationId xmlns:a16="http://schemas.microsoft.com/office/drawing/2014/main" id="{3AAA79C2-A40A-A3F8-8749-E6660C8BCC9F}"/>
              </a:ext>
            </a:extLst>
          </p:cNvPr>
          <p:cNvSpPr/>
          <p:nvPr/>
        </p:nvSpPr>
        <p:spPr>
          <a:xfrm>
            <a:off x="7079925" y="6742999"/>
            <a:ext cx="98301" cy="98289"/>
          </a:xfrm>
          <a:custGeom>
            <a:avLst/>
            <a:gdLst>
              <a:gd name="connsiteX0" fmla="*/ 98312 w 98301"/>
              <a:gd name="connsiteY0" fmla="*/ 49155 h 98289"/>
              <a:gd name="connsiteX1" fmla="*/ 49161 w 98301"/>
              <a:gd name="connsiteY1" fmla="*/ 98300 h 98289"/>
              <a:gd name="connsiteX2" fmla="*/ 10 w 98301"/>
              <a:gd name="connsiteY2" fmla="*/ 49155 h 98289"/>
              <a:gd name="connsiteX3" fmla="*/ 49161 w 98301"/>
              <a:gd name="connsiteY3" fmla="*/ 10 h 98289"/>
              <a:gd name="connsiteX4" fmla="*/ 98312 w 98301"/>
              <a:gd name="connsiteY4" fmla="*/ 49155 h 98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301" h="98289">
                <a:moveTo>
                  <a:pt x="98312" y="49155"/>
                </a:moveTo>
                <a:cubicBezTo>
                  <a:pt x="98312" y="76299"/>
                  <a:pt x="76308" y="98300"/>
                  <a:pt x="49161" y="98300"/>
                </a:cubicBezTo>
                <a:cubicBezTo>
                  <a:pt x="22014" y="98300"/>
                  <a:pt x="10" y="76299"/>
                  <a:pt x="10" y="49155"/>
                </a:cubicBezTo>
                <a:cubicBezTo>
                  <a:pt x="10" y="22011"/>
                  <a:pt x="22014" y="10"/>
                  <a:pt x="49161" y="10"/>
                </a:cubicBezTo>
                <a:cubicBezTo>
                  <a:pt x="76308" y="10"/>
                  <a:pt x="98312" y="22011"/>
                  <a:pt x="98312" y="49155"/>
                </a:cubicBezTo>
              </a:path>
            </a:pathLst>
          </a:custGeom>
          <a:solidFill>
            <a:srgbClr val="FFFFFF"/>
          </a:solidFill>
          <a:ln w="8601" cap="flat">
            <a:solidFill>
              <a:srgbClr val="000000"/>
            </a:solidFill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36633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1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,10,11,12,13,14,15,16,17"/>
  <p:tag name="RESULT" val="slide-261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1-6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5"/>
  <p:tag name="SLIDES" val="1,2,3,4,5,6,7,8,9,10,11,12,13,14,15,16,17"/>
  <p:tag name="RESULT" val="slide-261-7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</TotalTime>
  <Words>96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34</cp:revision>
  <dcterms:created xsi:type="dcterms:W3CDTF">2025-01-10T03:53:58Z</dcterms:created>
  <dcterms:modified xsi:type="dcterms:W3CDTF">2025-05-09T18:46:26Z</dcterms:modified>
</cp:coreProperties>
</file>

<file path=docProps/thumbnail.jpeg>
</file>