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51D65C4-FB56-45B5-8278-15CDF4ED4A04}"/>
    <pc:docChg chg="delSld">
      <pc:chgData name="Sarah Carter" userId="4b4e2a7e9c42e1b2" providerId="LiveId" clId="{551D65C4-FB56-45B5-8278-15CDF4ED4A04}" dt="2025-05-05T00:45:22.245" v="0" actId="2696"/>
      <pc:docMkLst>
        <pc:docMk/>
      </pc:docMkLst>
      <pc:sldChg chg="del">
        <pc:chgData name="Sarah Carter" userId="4b4e2a7e9c42e1b2" providerId="LiveId" clId="{551D65C4-FB56-45B5-8278-15CDF4ED4A04}" dt="2025-05-05T00:45:22.245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467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" name="Group"/>
          <p:cNvGrpSpPr/>
          <p:nvPr/>
        </p:nvGrpSpPr>
        <p:grpSpPr>
          <a:xfrm>
            <a:off x="365760" y="7345707"/>
            <a:ext cx="7040880" cy="2027585"/>
            <a:chOff x="365760" y="7665057"/>
            <a:chExt cx="8149194" cy="761969"/>
          </a:xfrm>
        </p:grpSpPr>
        <p:graphicFrame>
          <p:nvGraphicFramePr>
            <p:cNvPr id="406" name="Table 1"/>
            <p:cNvGraphicFramePr>
              <a:graphicFrameLocks noGrp="1"/>
            </p:cNvGraphicFramePr>
            <p:nvPr>
              <p:extLst>
                <p:ext uri="{D42A27DB-BD31-4B8C-83A1-F6EECF244321}">
                  <p14:modId xmlns:p14="http://schemas.microsoft.com/office/powerpoint/2010/main" val="1752056427"/>
                </p:ext>
              </p:extLst>
            </p:nvPr>
          </p:nvGraphicFramePr>
          <p:xfrm>
            <a:off x="365760" y="7665057"/>
            <a:ext cx="8149194" cy="761969"/>
          </p:xfrm>
          <a:graphic>
            <a:graphicData uri="http://schemas.openxmlformats.org/drawingml/2006/table">
              <a:tbl>
                <a:tblPr/>
                <a:tblGrid>
                  <a:gridCol w="234696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34696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234696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</a:tblGrid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Summer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Heat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Vacation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Sunshine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Beach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Pool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Barbecue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August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Sunflower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Campfire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Festival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Watermelon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Hiking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Sweat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Relax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Tropical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Sand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Adventure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289655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Harvest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Family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b="1" dirty="0">
                            <a:solidFill>
                              <a:srgbClr val="000000"/>
                            </a:solidFill>
                            <a:latin typeface="Century Gothic" panose="020B0502020202020204" pitchFamily="34" charset="0"/>
                          </a:rPr>
                          <a:t>Picnic</a:t>
                        </a:r>
                        <a:endParaRPr lang="en-US" sz="1400" b="1" dirty="0">
                          <a:latin typeface="Century Gothic" panose="020B0502020202020204" pitchFamily="34" charset="0"/>
                        </a:endParaRPr>
                      </a:p>
                    </a:txBody>
                    <a:tcPr marL="38100" marR="38100" marT="38100" marB="38100">
                      <a:lnL w="0" cap="flat" cmpd="sng" algn="ctr">
                        <a:noFill/>
                      </a:lnL>
                      <a:lnR w="0" cap="flat" cmpd="sng" algn="ctr">
                        <a:noFill/>
                      </a:lnR>
                      <a:lnT w="0" cap="flat" cmpd="sng" algn="ctr">
                        <a:noFill/>
                      </a:lnT>
                      <a:lnB w="0" cap="flat" cmpd="sng" algn="ctr">
                        <a:noFill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</p:grpSp>
      <p:sp>
        <p:nvSpPr>
          <p:cNvPr id="407" name="TextBox 406">
            <a:extLst>
              <a:ext uri="{FF2B5EF4-FFF2-40B4-BE49-F238E27FC236}">
                <a16:creationId xmlns:a16="http://schemas.microsoft.com/office/drawing/2014/main" id="{441D612E-064A-63D0-1075-F11AFD59C4AE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August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28DFA550-D989-5F75-7F60-88F989D19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8CBC467A-F770-F972-2C66-9B35B860A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437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August Word Search</dc:title>
  <dc:subject>PptxGenJS Presentation</dc:subject>
  <dc:creator>PptxGenJS</dc:creator>
  <cp:lastModifiedBy>Sarah Carter</cp:lastModifiedBy>
  <cp:revision>2</cp:revision>
  <dcterms:created xsi:type="dcterms:W3CDTF">2025-04-29T02:02:10Z</dcterms:created>
  <dcterms:modified xsi:type="dcterms:W3CDTF">2025-05-05T00:45:24Z</dcterms:modified>
</cp:coreProperties>
</file>