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60" d="100"/>
          <a:sy n="60" d="100"/>
        </p:scale>
        <p:origin x="1664" y="-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B0B47CD-2235-4A43-B978-355EF7E3C177}"/>
    <pc:docChg chg="delSld">
      <pc:chgData name="Sarah Carter" userId="4b4e2a7e9c42e1b2" providerId="LiveId" clId="{6B0B47CD-2235-4A43-B978-355EF7E3C177}" dt="2025-02-20T23:43:32.520" v="0" actId="2696"/>
      <pc:docMkLst>
        <pc:docMk/>
      </pc:docMkLst>
      <pc:sldChg chg="del">
        <pc:chgData name="Sarah Carter" userId="4b4e2a7e9c42e1b2" providerId="LiveId" clId="{6B0B47CD-2235-4A43-B978-355EF7E3C177}" dt="2025-02-20T23:43:32.520" v="0" actId="2696"/>
        <pc:sldMkLst>
          <pc:docMk/>
          <pc:sldMk cId="1093069122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Autumn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670793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“Autumn”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1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A0E440-8EFB-19F2-26E4-C5E59577B7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" r="12"/>
          <a:stretch/>
        </p:blipFill>
        <p:spPr>
          <a:xfrm>
            <a:off x="3095296" y="4492519"/>
            <a:ext cx="1581807" cy="158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694</TotalTime>
  <Words>27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25</cp:revision>
  <cp:lastPrinted>2025-02-11T02:02:44Z</cp:lastPrinted>
  <dcterms:created xsi:type="dcterms:W3CDTF">2025-01-28T14:01:50Z</dcterms:created>
  <dcterms:modified xsi:type="dcterms:W3CDTF">2025-02-20T23:43:34Z</dcterms:modified>
</cp:coreProperties>
</file>