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4E41AF-5E69-43B4-B6CB-4A9CBB791476}" v="36" dt="2025-05-07T15:08:49.5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288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E4E41AF-5E69-43B4-B6CB-4A9CBB791476}"/>
    <pc:docChg chg="undo custSel modSld">
      <pc:chgData name="Sarah Carter" userId="4b4e2a7e9c42e1b2" providerId="LiveId" clId="{DE4E41AF-5E69-43B4-B6CB-4A9CBB791476}" dt="2025-05-07T15:08:52.729" v="51" actId="1076"/>
      <pc:docMkLst>
        <pc:docMk/>
      </pc:docMkLst>
      <pc:sldChg chg="addSp delSp modSp mod">
        <pc:chgData name="Sarah Carter" userId="4b4e2a7e9c42e1b2" providerId="LiveId" clId="{DE4E41AF-5E69-43B4-B6CB-4A9CBB791476}" dt="2025-05-07T15:08:19.535" v="45" actId="14826"/>
        <pc:sldMkLst>
          <pc:docMk/>
          <pc:sldMk cId="3768366337" sldId="256"/>
        </pc:sldMkLst>
        <pc:spChg chg="mod">
          <ac:chgData name="Sarah Carter" userId="4b4e2a7e9c42e1b2" providerId="LiveId" clId="{DE4E41AF-5E69-43B4-B6CB-4A9CBB791476}" dt="2025-05-07T15:00:51.156" v="0"/>
          <ac:spMkLst>
            <pc:docMk/>
            <pc:sldMk cId="3768366337" sldId="256"/>
            <ac:spMk id="7" creationId="{EB7F224D-8187-F34D-316E-E11D975A402E}"/>
          </ac:spMkLst>
        </pc:spChg>
        <pc:spChg chg="mod">
          <ac:chgData name="Sarah Carter" userId="4b4e2a7e9c42e1b2" providerId="LiveId" clId="{DE4E41AF-5E69-43B4-B6CB-4A9CBB791476}" dt="2025-05-07T15:00:51.156" v="0"/>
          <ac:spMkLst>
            <pc:docMk/>
            <pc:sldMk cId="3768366337" sldId="256"/>
            <ac:spMk id="25" creationId="{DB5CE378-72F9-4758-BFB9-82C622B1DF43}"/>
          </ac:spMkLst>
        </pc:spChg>
        <pc:picChg chg="mod">
          <ac:chgData name="Sarah Carter" userId="4b4e2a7e9c42e1b2" providerId="LiveId" clId="{DE4E41AF-5E69-43B4-B6CB-4A9CBB791476}" dt="2025-05-07T15:01:52.530" v="6" actId="14826"/>
          <ac:picMkLst>
            <pc:docMk/>
            <pc:sldMk cId="3768366337" sldId="256"/>
            <ac:picMk id="2" creationId="{5AE69D91-AC46-3D3C-4B46-13549F24D2F1}"/>
          </ac:picMkLst>
        </pc:picChg>
        <pc:picChg chg="mod">
          <ac:chgData name="Sarah Carter" userId="4b4e2a7e9c42e1b2" providerId="LiveId" clId="{DE4E41AF-5E69-43B4-B6CB-4A9CBB791476}" dt="2025-05-07T15:01:26.299" v="1" actId="14826"/>
          <ac:picMkLst>
            <pc:docMk/>
            <pc:sldMk cId="3768366337" sldId="256"/>
            <ac:picMk id="3" creationId="{3D73BBB0-43A2-9F56-B473-AA3A83074B64}"/>
          </ac:picMkLst>
        </pc:picChg>
        <pc:picChg chg="mod">
          <ac:chgData name="Sarah Carter" userId="4b4e2a7e9c42e1b2" providerId="LiveId" clId="{DE4E41AF-5E69-43B4-B6CB-4A9CBB791476}" dt="2025-05-07T15:01:32.278" v="2" actId="14826"/>
          <ac:picMkLst>
            <pc:docMk/>
            <pc:sldMk cId="3768366337" sldId="256"/>
            <ac:picMk id="6" creationId="{365C53C7-25A6-B2D4-474A-2CD6A8350B76}"/>
          </ac:picMkLst>
        </pc:picChg>
        <pc:picChg chg="add mod">
          <ac:chgData name="Sarah Carter" userId="4b4e2a7e9c42e1b2" providerId="LiveId" clId="{DE4E41AF-5E69-43B4-B6CB-4A9CBB791476}" dt="2025-05-07T15:02:05.776" v="9" actId="1076"/>
          <ac:picMkLst>
            <pc:docMk/>
            <pc:sldMk cId="3768366337" sldId="256"/>
            <ac:picMk id="9" creationId="{0FCCAA84-51F9-F291-1D11-FA1B2C1DF01D}"/>
          </ac:picMkLst>
        </pc:picChg>
        <pc:picChg chg="mod">
          <ac:chgData name="Sarah Carter" userId="4b4e2a7e9c42e1b2" providerId="LiveId" clId="{DE4E41AF-5E69-43B4-B6CB-4A9CBB791476}" dt="2025-05-07T15:01:37.733" v="3" actId="14826"/>
          <ac:picMkLst>
            <pc:docMk/>
            <pc:sldMk cId="3768366337" sldId="256"/>
            <ac:picMk id="10" creationId="{42D598B3-EC8B-9BC5-85B6-3998D80A8600}"/>
          </ac:picMkLst>
        </pc:picChg>
        <pc:picChg chg="add mod">
          <ac:chgData name="Sarah Carter" userId="4b4e2a7e9c42e1b2" providerId="LiveId" clId="{DE4E41AF-5E69-43B4-B6CB-4A9CBB791476}" dt="2025-05-07T15:02:05.776" v="9" actId="1076"/>
          <ac:picMkLst>
            <pc:docMk/>
            <pc:sldMk cId="3768366337" sldId="256"/>
            <ac:picMk id="11" creationId="{79EC6266-4B47-E00B-F481-EBE523A2D4C3}"/>
          </ac:picMkLst>
        </pc:picChg>
        <pc:picChg chg="add mod">
          <ac:chgData name="Sarah Carter" userId="4b4e2a7e9c42e1b2" providerId="LiveId" clId="{DE4E41AF-5E69-43B4-B6CB-4A9CBB791476}" dt="2025-05-07T15:02:05.776" v="9" actId="1076"/>
          <ac:picMkLst>
            <pc:docMk/>
            <pc:sldMk cId="3768366337" sldId="256"/>
            <ac:picMk id="12" creationId="{E48FCCD8-B3FF-DA56-CC11-8F8CEFB01CEB}"/>
          </ac:picMkLst>
        </pc:picChg>
        <pc:picChg chg="add mod">
          <ac:chgData name="Sarah Carter" userId="4b4e2a7e9c42e1b2" providerId="LiveId" clId="{DE4E41AF-5E69-43B4-B6CB-4A9CBB791476}" dt="2025-05-07T15:02:05.776" v="9" actId="1076"/>
          <ac:picMkLst>
            <pc:docMk/>
            <pc:sldMk cId="3768366337" sldId="256"/>
            <ac:picMk id="13" creationId="{3E621030-A760-1592-A6FA-57F5DB6A41DA}"/>
          </ac:picMkLst>
        </pc:picChg>
        <pc:picChg chg="mod">
          <ac:chgData name="Sarah Carter" userId="4b4e2a7e9c42e1b2" providerId="LiveId" clId="{DE4E41AF-5E69-43B4-B6CB-4A9CBB791476}" dt="2025-05-07T15:08:19.535" v="45" actId="14826"/>
          <ac:picMkLst>
            <pc:docMk/>
            <pc:sldMk cId="3768366337" sldId="256"/>
            <ac:picMk id="14" creationId="{D00B4A9B-6BC0-6289-E86C-6A54DBFDE79F}"/>
          </ac:picMkLst>
        </pc:picChg>
        <pc:picChg chg="add mod">
          <ac:chgData name="Sarah Carter" userId="4b4e2a7e9c42e1b2" providerId="LiveId" clId="{DE4E41AF-5E69-43B4-B6CB-4A9CBB791476}" dt="2025-05-07T15:02:05.776" v="9" actId="1076"/>
          <ac:picMkLst>
            <pc:docMk/>
            <pc:sldMk cId="3768366337" sldId="256"/>
            <ac:picMk id="15" creationId="{ECA07488-1981-D66E-E7F3-BBB8FCAF159D}"/>
          </ac:picMkLst>
        </pc:picChg>
        <pc:picChg chg="add mod">
          <ac:chgData name="Sarah Carter" userId="4b4e2a7e9c42e1b2" providerId="LiveId" clId="{DE4E41AF-5E69-43B4-B6CB-4A9CBB791476}" dt="2025-05-07T15:02:05.776" v="9" actId="1076"/>
          <ac:picMkLst>
            <pc:docMk/>
            <pc:sldMk cId="3768366337" sldId="256"/>
            <ac:picMk id="16" creationId="{B1C43C0F-9F2F-4E35-7C92-F7D95F76A4BF}"/>
          </ac:picMkLst>
        </pc:picChg>
        <pc:picChg chg="del">
          <ac:chgData name="Sarah Carter" userId="4b4e2a7e9c42e1b2" providerId="LiveId" clId="{DE4E41AF-5E69-43B4-B6CB-4A9CBB791476}" dt="2025-05-07T15:02:00.794" v="7" actId="478"/>
          <ac:picMkLst>
            <pc:docMk/>
            <pc:sldMk cId="3768366337" sldId="256"/>
            <ac:picMk id="17" creationId="{2705DB14-7D19-3D47-7C88-32FC462984DD}"/>
          </ac:picMkLst>
        </pc:picChg>
        <pc:picChg chg="del">
          <ac:chgData name="Sarah Carter" userId="4b4e2a7e9c42e1b2" providerId="LiveId" clId="{DE4E41AF-5E69-43B4-B6CB-4A9CBB791476}" dt="2025-05-07T15:02:00.794" v="7" actId="478"/>
          <ac:picMkLst>
            <pc:docMk/>
            <pc:sldMk cId="3768366337" sldId="256"/>
            <ac:picMk id="18" creationId="{3AB69FEE-984B-0C21-ECDC-CBD04E7F8B26}"/>
          </ac:picMkLst>
        </pc:picChg>
        <pc:picChg chg="del">
          <ac:chgData name="Sarah Carter" userId="4b4e2a7e9c42e1b2" providerId="LiveId" clId="{DE4E41AF-5E69-43B4-B6CB-4A9CBB791476}" dt="2025-05-07T15:02:00.794" v="7" actId="478"/>
          <ac:picMkLst>
            <pc:docMk/>
            <pc:sldMk cId="3768366337" sldId="256"/>
            <ac:picMk id="19" creationId="{1EF83F11-BF7B-BA3A-DF9F-A637C2D719BA}"/>
          </ac:picMkLst>
        </pc:picChg>
        <pc:picChg chg="mod">
          <ac:chgData name="Sarah Carter" userId="4b4e2a7e9c42e1b2" providerId="LiveId" clId="{DE4E41AF-5E69-43B4-B6CB-4A9CBB791476}" dt="2025-05-07T15:01:46.967" v="5" actId="14826"/>
          <ac:picMkLst>
            <pc:docMk/>
            <pc:sldMk cId="3768366337" sldId="256"/>
            <ac:picMk id="20" creationId="{13A1021E-2073-41C2-FCBA-D897BBC8C4FF}"/>
          </ac:picMkLst>
        </pc:picChg>
        <pc:picChg chg="del">
          <ac:chgData name="Sarah Carter" userId="4b4e2a7e9c42e1b2" providerId="LiveId" clId="{DE4E41AF-5E69-43B4-B6CB-4A9CBB791476}" dt="2025-05-07T15:02:00.794" v="7" actId="478"/>
          <ac:picMkLst>
            <pc:docMk/>
            <pc:sldMk cId="3768366337" sldId="256"/>
            <ac:picMk id="21" creationId="{8CEF9240-66CC-BEB2-0955-66A21ADDC7EC}"/>
          </ac:picMkLst>
        </pc:picChg>
        <pc:picChg chg="del">
          <ac:chgData name="Sarah Carter" userId="4b4e2a7e9c42e1b2" providerId="LiveId" clId="{DE4E41AF-5E69-43B4-B6CB-4A9CBB791476}" dt="2025-05-07T15:02:00.794" v="7" actId="478"/>
          <ac:picMkLst>
            <pc:docMk/>
            <pc:sldMk cId="3768366337" sldId="256"/>
            <ac:picMk id="22" creationId="{2CB4C62D-63E2-7F77-C2B7-69E0DE107953}"/>
          </ac:picMkLst>
        </pc:picChg>
        <pc:picChg chg="del">
          <ac:chgData name="Sarah Carter" userId="4b4e2a7e9c42e1b2" providerId="LiveId" clId="{DE4E41AF-5E69-43B4-B6CB-4A9CBB791476}" dt="2025-05-07T15:02:00.794" v="7" actId="478"/>
          <ac:picMkLst>
            <pc:docMk/>
            <pc:sldMk cId="3768366337" sldId="256"/>
            <ac:picMk id="27" creationId="{093121DB-6A3A-E318-5E86-8899988C3840}"/>
          </ac:picMkLst>
        </pc:picChg>
      </pc:sldChg>
      <pc:sldChg chg="addSp delSp modSp mod">
        <pc:chgData name="Sarah Carter" userId="4b4e2a7e9c42e1b2" providerId="LiveId" clId="{DE4E41AF-5E69-43B4-B6CB-4A9CBB791476}" dt="2025-05-07T15:06:30.920" v="23" actId="1076"/>
        <pc:sldMkLst>
          <pc:docMk/>
          <pc:sldMk cId="646096702" sldId="257"/>
        </pc:sldMkLst>
        <pc:spChg chg="mod">
          <ac:chgData name="Sarah Carter" userId="4b4e2a7e9c42e1b2" providerId="LiveId" clId="{DE4E41AF-5E69-43B4-B6CB-4A9CBB791476}" dt="2025-05-07T15:00:51.156" v="0"/>
          <ac:spMkLst>
            <pc:docMk/>
            <pc:sldMk cId="646096702" sldId="257"/>
            <ac:spMk id="7" creationId="{AFC7ACE9-720F-32C1-9D27-5AB75E4AC101}"/>
          </ac:spMkLst>
        </pc:spChg>
        <pc:spChg chg="mod">
          <ac:chgData name="Sarah Carter" userId="4b4e2a7e9c42e1b2" providerId="LiveId" clId="{DE4E41AF-5E69-43B4-B6CB-4A9CBB791476}" dt="2025-05-07T15:06:23.212" v="20" actId="1076"/>
          <ac:spMkLst>
            <pc:docMk/>
            <pc:sldMk cId="646096702" sldId="257"/>
            <ac:spMk id="8" creationId="{DB4C9EA8-5E1F-D4C3-0420-2B74F5AE6FB9}"/>
          </ac:spMkLst>
        </pc:spChg>
        <pc:spChg chg="mod">
          <ac:chgData name="Sarah Carter" userId="4b4e2a7e9c42e1b2" providerId="LiveId" clId="{DE4E41AF-5E69-43B4-B6CB-4A9CBB791476}" dt="2025-05-07T15:00:51.156" v="0"/>
          <ac:spMkLst>
            <pc:docMk/>
            <pc:sldMk cId="646096702" sldId="257"/>
            <ac:spMk id="25" creationId="{A4104615-50D3-8161-B0D2-2EC747C4A405}"/>
          </ac:spMkLst>
        </pc:spChg>
        <pc:picChg chg="mod">
          <ac:chgData name="Sarah Carter" userId="4b4e2a7e9c42e1b2" providerId="LiveId" clId="{DE4E41AF-5E69-43B4-B6CB-4A9CBB791476}" dt="2025-05-07T15:06:16.063" v="18" actId="14826"/>
          <ac:picMkLst>
            <pc:docMk/>
            <pc:sldMk cId="646096702" sldId="257"/>
            <ac:picMk id="2" creationId="{EAFF0D48-EB86-53BA-5A4D-9EFA6BBB96CD}"/>
          </ac:picMkLst>
        </pc:picChg>
        <pc:picChg chg="mod">
          <ac:chgData name="Sarah Carter" userId="4b4e2a7e9c42e1b2" providerId="LiveId" clId="{DE4E41AF-5E69-43B4-B6CB-4A9CBB791476}" dt="2025-05-07T15:05:33.171" v="11" actId="14826"/>
          <ac:picMkLst>
            <pc:docMk/>
            <pc:sldMk cId="646096702" sldId="257"/>
            <ac:picMk id="3" creationId="{0364DCE0-E26F-142A-63A5-C35058761775}"/>
          </ac:picMkLst>
        </pc:picChg>
        <pc:picChg chg="mod">
          <ac:chgData name="Sarah Carter" userId="4b4e2a7e9c42e1b2" providerId="LiveId" clId="{DE4E41AF-5E69-43B4-B6CB-4A9CBB791476}" dt="2025-05-07T15:05:41.210" v="12" actId="14826"/>
          <ac:picMkLst>
            <pc:docMk/>
            <pc:sldMk cId="646096702" sldId="257"/>
            <ac:picMk id="6" creationId="{423FE95C-71CB-1F32-0497-1E8CCFF40B29}"/>
          </ac:picMkLst>
        </pc:picChg>
        <pc:picChg chg="del">
          <ac:chgData name="Sarah Carter" userId="4b4e2a7e9c42e1b2" providerId="LiveId" clId="{DE4E41AF-5E69-43B4-B6CB-4A9CBB791476}" dt="2025-05-07T15:06:26.298" v="21" actId="478"/>
          <ac:picMkLst>
            <pc:docMk/>
            <pc:sldMk cId="646096702" sldId="257"/>
            <ac:picMk id="9" creationId="{6213BB73-CDB9-A08A-51AB-ADA421EBD95F}"/>
          </ac:picMkLst>
        </pc:picChg>
        <pc:picChg chg="mod">
          <ac:chgData name="Sarah Carter" userId="4b4e2a7e9c42e1b2" providerId="LiveId" clId="{DE4E41AF-5E69-43B4-B6CB-4A9CBB791476}" dt="2025-05-07T15:05:54.851" v="14" actId="14826"/>
          <ac:picMkLst>
            <pc:docMk/>
            <pc:sldMk cId="646096702" sldId="257"/>
            <ac:picMk id="10" creationId="{6FCDE7AE-4803-5C2E-4292-D9A10B81555A}"/>
          </ac:picMkLst>
        </pc:picChg>
        <pc:picChg chg="del">
          <ac:chgData name="Sarah Carter" userId="4b4e2a7e9c42e1b2" providerId="LiveId" clId="{DE4E41AF-5E69-43B4-B6CB-4A9CBB791476}" dt="2025-05-07T15:06:26.298" v="21" actId="478"/>
          <ac:picMkLst>
            <pc:docMk/>
            <pc:sldMk cId="646096702" sldId="257"/>
            <ac:picMk id="11" creationId="{33EE0C03-AAE5-DB11-5F5A-8E6D62368384}"/>
          </ac:picMkLst>
        </pc:picChg>
        <pc:picChg chg="del">
          <ac:chgData name="Sarah Carter" userId="4b4e2a7e9c42e1b2" providerId="LiveId" clId="{DE4E41AF-5E69-43B4-B6CB-4A9CBB791476}" dt="2025-05-07T15:06:26.298" v="21" actId="478"/>
          <ac:picMkLst>
            <pc:docMk/>
            <pc:sldMk cId="646096702" sldId="257"/>
            <ac:picMk id="12" creationId="{48F89422-AD3B-D74C-1BBE-9DA0CDB069D0}"/>
          </ac:picMkLst>
        </pc:picChg>
        <pc:picChg chg="del">
          <ac:chgData name="Sarah Carter" userId="4b4e2a7e9c42e1b2" providerId="LiveId" clId="{DE4E41AF-5E69-43B4-B6CB-4A9CBB791476}" dt="2025-05-07T15:06:26.298" v="21" actId="478"/>
          <ac:picMkLst>
            <pc:docMk/>
            <pc:sldMk cId="646096702" sldId="257"/>
            <ac:picMk id="13" creationId="{5B28590D-E601-9452-2E6B-CC1A5D4B0A79}"/>
          </ac:picMkLst>
        </pc:picChg>
        <pc:picChg chg="mod">
          <ac:chgData name="Sarah Carter" userId="4b4e2a7e9c42e1b2" providerId="LiveId" clId="{DE4E41AF-5E69-43B4-B6CB-4A9CBB791476}" dt="2025-05-07T15:06:05.616" v="16" actId="14826"/>
          <ac:picMkLst>
            <pc:docMk/>
            <pc:sldMk cId="646096702" sldId="257"/>
            <ac:picMk id="14" creationId="{1DF78F4F-3333-2739-5994-7AF46AB21A89}"/>
          </ac:picMkLst>
        </pc:picChg>
        <pc:picChg chg="del">
          <ac:chgData name="Sarah Carter" userId="4b4e2a7e9c42e1b2" providerId="LiveId" clId="{DE4E41AF-5E69-43B4-B6CB-4A9CBB791476}" dt="2025-05-07T15:06:26.298" v="21" actId="478"/>
          <ac:picMkLst>
            <pc:docMk/>
            <pc:sldMk cId="646096702" sldId="257"/>
            <ac:picMk id="15" creationId="{D6D19D2E-97C7-6C54-8483-62E2D3ECA9E4}"/>
          </ac:picMkLst>
        </pc:picChg>
        <pc:picChg chg="del">
          <ac:chgData name="Sarah Carter" userId="4b4e2a7e9c42e1b2" providerId="LiveId" clId="{DE4E41AF-5E69-43B4-B6CB-4A9CBB791476}" dt="2025-05-07T15:06:26.298" v="21" actId="478"/>
          <ac:picMkLst>
            <pc:docMk/>
            <pc:sldMk cId="646096702" sldId="257"/>
            <ac:picMk id="16" creationId="{40EAC489-4B04-4521-EAAD-19ADF3F8EAA3}"/>
          </ac:picMkLst>
        </pc:picChg>
        <pc:picChg chg="add mod">
          <ac:chgData name="Sarah Carter" userId="4b4e2a7e9c42e1b2" providerId="LiveId" clId="{DE4E41AF-5E69-43B4-B6CB-4A9CBB791476}" dt="2025-05-07T15:06:30.920" v="23" actId="1076"/>
          <ac:picMkLst>
            <pc:docMk/>
            <pc:sldMk cId="646096702" sldId="257"/>
            <ac:picMk id="17" creationId="{31C2F803-C7F0-95BA-9396-02C05298C8EB}"/>
          </ac:picMkLst>
        </pc:picChg>
        <pc:picChg chg="add mod">
          <ac:chgData name="Sarah Carter" userId="4b4e2a7e9c42e1b2" providerId="LiveId" clId="{DE4E41AF-5E69-43B4-B6CB-4A9CBB791476}" dt="2025-05-07T15:06:30.920" v="23" actId="1076"/>
          <ac:picMkLst>
            <pc:docMk/>
            <pc:sldMk cId="646096702" sldId="257"/>
            <ac:picMk id="18" creationId="{6157838A-D3DF-C689-5501-2D8B57F94232}"/>
          </ac:picMkLst>
        </pc:picChg>
        <pc:picChg chg="add mod">
          <ac:chgData name="Sarah Carter" userId="4b4e2a7e9c42e1b2" providerId="LiveId" clId="{DE4E41AF-5E69-43B4-B6CB-4A9CBB791476}" dt="2025-05-07T15:06:30.920" v="23" actId="1076"/>
          <ac:picMkLst>
            <pc:docMk/>
            <pc:sldMk cId="646096702" sldId="257"/>
            <ac:picMk id="19" creationId="{54370E6F-C0DA-6053-2D10-DAB332827F9B}"/>
          </ac:picMkLst>
        </pc:picChg>
        <pc:picChg chg="mod">
          <ac:chgData name="Sarah Carter" userId="4b4e2a7e9c42e1b2" providerId="LiveId" clId="{DE4E41AF-5E69-43B4-B6CB-4A9CBB791476}" dt="2025-05-07T15:06:11.197" v="17" actId="14826"/>
          <ac:picMkLst>
            <pc:docMk/>
            <pc:sldMk cId="646096702" sldId="257"/>
            <ac:picMk id="20" creationId="{C815FA34-2C02-0323-A7EB-C850BD2BF6D9}"/>
          </ac:picMkLst>
        </pc:picChg>
        <pc:picChg chg="add mod">
          <ac:chgData name="Sarah Carter" userId="4b4e2a7e9c42e1b2" providerId="LiveId" clId="{DE4E41AF-5E69-43B4-B6CB-4A9CBB791476}" dt="2025-05-07T15:06:30.920" v="23" actId="1076"/>
          <ac:picMkLst>
            <pc:docMk/>
            <pc:sldMk cId="646096702" sldId="257"/>
            <ac:picMk id="21" creationId="{B8E7204D-8FDA-DEC5-CB78-82A15DEA6661}"/>
          </ac:picMkLst>
        </pc:picChg>
        <pc:picChg chg="add mod">
          <ac:chgData name="Sarah Carter" userId="4b4e2a7e9c42e1b2" providerId="LiveId" clId="{DE4E41AF-5E69-43B4-B6CB-4A9CBB791476}" dt="2025-05-07T15:06:30.920" v="23" actId="1076"/>
          <ac:picMkLst>
            <pc:docMk/>
            <pc:sldMk cId="646096702" sldId="257"/>
            <ac:picMk id="22" creationId="{4ECFB7A6-4CA0-673B-6FEC-C00AA5B96C22}"/>
          </ac:picMkLst>
        </pc:picChg>
        <pc:picChg chg="add mod">
          <ac:chgData name="Sarah Carter" userId="4b4e2a7e9c42e1b2" providerId="LiveId" clId="{DE4E41AF-5E69-43B4-B6CB-4A9CBB791476}" dt="2025-05-07T15:06:30.920" v="23" actId="1076"/>
          <ac:picMkLst>
            <pc:docMk/>
            <pc:sldMk cId="646096702" sldId="257"/>
            <ac:picMk id="27" creationId="{2CADC31A-0416-87F7-6783-8BBBA71E82F3}"/>
          </ac:picMkLst>
        </pc:picChg>
      </pc:sldChg>
      <pc:sldChg chg="addSp delSp modSp mod">
        <pc:chgData name="Sarah Carter" userId="4b4e2a7e9c42e1b2" providerId="LiveId" clId="{DE4E41AF-5E69-43B4-B6CB-4A9CBB791476}" dt="2025-05-07T15:08:26.995" v="46" actId="14826"/>
        <pc:sldMkLst>
          <pc:docMk/>
          <pc:sldMk cId="7904588" sldId="258"/>
        </pc:sldMkLst>
        <pc:spChg chg="mod">
          <ac:chgData name="Sarah Carter" userId="4b4e2a7e9c42e1b2" providerId="LiveId" clId="{DE4E41AF-5E69-43B4-B6CB-4A9CBB791476}" dt="2025-05-07T15:00:51.156" v="0"/>
          <ac:spMkLst>
            <pc:docMk/>
            <pc:sldMk cId="7904588" sldId="258"/>
            <ac:spMk id="7" creationId="{8AF03E12-52E8-3921-8226-498CFFCD9E6A}"/>
          </ac:spMkLst>
        </pc:spChg>
        <pc:spChg chg="mod">
          <ac:chgData name="Sarah Carter" userId="4b4e2a7e9c42e1b2" providerId="LiveId" clId="{DE4E41AF-5E69-43B4-B6CB-4A9CBB791476}" dt="2025-05-07T15:00:51.156" v="0"/>
          <ac:spMkLst>
            <pc:docMk/>
            <pc:sldMk cId="7904588" sldId="258"/>
            <ac:spMk id="25" creationId="{56A7876C-373C-5204-D4B9-0070EEA54463}"/>
          </ac:spMkLst>
        </pc:spChg>
        <pc:spChg chg="mod">
          <ac:chgData name="Sarah Carter" userId="4b4e2a7e9c42e1b2" providerId="LiveId" clId="{DE4E41AF-5E69-43B4-B6CB-4A9CBB791476}" dt="2025-05-07T15:07:02.089" v="31" actId="1076"/>
          <ac:spMkLst>
            <pc:docMk/>
            <pc:sldMk cId="7904588" sldId="258"/>
            <ac:spMk id="26" creationId="{22BE214E-D05B-F880-D271-4461FF7B6EE2}"/>
          </ac:spMkLst>
        </pc:spChg>
        <pc:picChg chg="mod">
          <ac:chgData name="Sarah Carter" userId="4b4e2a7e9c42e1b2" providerId="LiveId" clId="{DE4E41AF-5E69-43B4-B6CB-4A9CBB791476}" dt="2025-05-07T15:06:59.690" v="29" actId="14826"/>
          <ac:picMkLst>
            <pc:docMk/>
            <pc:sldMk cId="7904588" sldId="258"/>
            <ac:picMk id="2" creationId="{3CCDBBC6-8E38-E702-576A-D447A269FC90}"/>
          </ac:picMkLst>
        </pc:picChg>
        <pc:picChg chg="mod">
          <ac:chgData name="Sarah Carter" userId="4b4e2a7e9c42e1b2" providerId="LiveId" clId="{DE4E41AF-5E69-43B4-B6CB-4A9CBB791476}" dt="2025-05-07T15:06:36.755" v="24" actId="14826"/>
          <ac:picMkLst>
            <pc:docMk/>
            <pc:sldMk cId="7904588" sldId="258"/>
            <ac:picMk id="3" creationId="{BBD1CBF8-D375-28FE-0E34-AEFBD4DEC791}"/>
          </ac:picMkLst>
        </pc:picChg>
        <pc:picChg chg="mod">
          <ac:chgData name="Sarah Carter" userId="4b4e2a7e9c42e1b2" providerId="LiveId" clId="{DE4E41AF-5E69-43B4-B6CB-4A9CBB791476}" dt="2025-05-07T15:07:18.276" v="38" actId="1076"/>
          <ac:picMkLst>
            <pc:docMk/>
            <pc:sldMk cId="7904588" sldId="258"/>
            <ac:picMk id="6" creationId="{ACAF0E38-B298-D8C4-2368-D9EC576AFCE1}"/>
          </ac:picMkLst>
        </pc:picChg>
        <pc:picChg chg="add del mod">
          <ac:chgData name="Sarah Carter" userId="4b4e2a7e9c42e1b2" providerId="LiveId" clId="{DE4E41AF-5E69-43B4-B6CB-4A9CBB791476}" dt="2025-05-07T15:07:10.634" v="33" actId="478"/>
          <ac:picMkLst>
            <pc:docMk/>
            <pc:sldMk cId="7904588" sldId="258"/>
            <ac:picMk id="9" creationId="{7265C58D-9BF3-0ACB-C435-7CFFFA818258}"/>
          </ac:picMkLst>
        </pc:picChg>
        <pc:picChg chg="mod">
          <ac:chgData name="Sarah Carter" userId="4b4e2a7e9c42e1b2" providerId="LiveId" clId="{DE4E41AF-5E69-43B4-B6CB-4A9CBB791476}" dt="2025-05-07T15:06:44.910" v="26" actId="14826"/>
          <ac:picMkLst>
            <pc:docMk/>
            <pc:sldMk cId="7904588" sldId="258"/>
            <ac:picMk id="10" creationId="{BB356532-8BAD-4EAA-50C0-CC9E9F627379}"/>
          </ac:picMkLst>
        </pc:picChg>
        <pc:picChg chg="add del mod">
          <ac:chgData name="Sarah Carter" userId="4b4e2a7e9c42e1b2" providerId="LiveId" clId="{DE4E41AF-5E69-43B4-B6CB-4A9CBB791476}" dt="2025-05-07T15:07:10.634" v="33" actId="478"/>
          <ac:picMkLst>
            <pc:docMk/>
            <pc:sldMk cId="7904588" sldId="258"/>
            <ac:picMk id="11" creationId="{19BEBFFE-6802-9BFC-867F-18B20A10734D}"/>
          </ac:picMkLst>
        </pc:picChg>
        <pc:picChg chg="add mod">
          <ac:chgData name="Sarah Carter" userId="4b4e2a7e9c42e1b2" providerId="LiveId" clId="{DE4E41AF-5E69-43B4-B6CB-4A9CBB791476}" dt="2025-05-07T15:07:26.563" v="39" actId="1076"/>
          <ac:picMkLst>
            <pc:docMk/>
            <pc:sldMk cId="7904588" sldId="258"/>
            <ac:picMk id="12" creationId="{DEFC405F-B553-565B-98A0-CB765E0FEE88}"/>
          </ac:picMkLst>
        </pc:picChg>
        <pc:picChg chg="add mod">
          <ac:chgData name="Sarah Carter" userId="4b4e2a7e9c42e1b2" providerId="LiveId" clId="{DE4E41AF-5E69-43B4-B6CB-4A9CBB791476}" dt="2025-05-07T15:07:26.563" v="39" actId="1076"/>
          <ac:picMkLst>
            <pc:docMk/>
            <pc:sldMk cId="7904588" sldId="258"/>
            <ac:picMk id="13" creationId="{30930365-047A-F919-32E2-24364EE400C2}"/>
          </ac:picMkLst>
        </pc:picChg>
        <pc:picChg chg="mod">
          <ac:chgData name="Sarah Carter" userId="4b4e2a7e9c42e1b2" providerId="LiveId" clId="{DE4E41AF-5E69-43B4-B6CB-4A9CBB791476}" dt="2025-05-07T15:08:11.045" v="44" actId="14826"/>
          <ac:picMkLst>
            <pc:docMk/>
            <pc:sldMk cId="7904588" sldId="258"/>
            <ac:picMk id="14" creationId="{0B42021B-9D75-8C7F-9908-C5260715FBA7}"/>
          </ac:picMkLst>
        </pc:picChg>
        <pc:picChg chg="add mod">
          <ac:chgData name="Sarah Carter" userId="4b4e2a7e9c42e1b2" providerId="LiveId" clId="{DE4E41AF-5E69-43B4-B6CB-4A9CBB791476}" dt="2025-05-07T15:07:26.563" v="39" actId="1076"/>
          <ac:picMkLst>
            <pc:docMk/>
            <pc:sldMk cId="7904588" sldId="258"/>
            <ac:picMk id="15" creationId="{558028F0-1433-D052-71B8-EC657E4C9B15}"/>
          </ac:picMkLst>
        </pc:picChg>
        <pc:picChg chg="add mod">
          <ac:chgData name="Sarah Carter" userId="4b4e2a7e9c42e1b2" providerId="LiveId" clId="{DE4E41AF-5E69-43B4-B6CB-4A9CBB791476}" dt="2025-05-07T15:07:26.563" v="39" actId="1076"/>
          <ac:picMkLst>
            <pc:docMk/>
            <pc:sldMk cId="7904588" sldId="258"/>
            <ac:picMk id="16" creationId="{5A8C8DF0-0311-C65E-C4A2-637AAF39739F}"/>
          </ac:picMkLst>
        </pc:picChg>
        <pc:picChg chg="del">
          <ac:chgData name="Sarah Carter" userId="4b4e2a7e9c42e1b2" providerId="LiveId" clId="{DE4E41AF-5E69-43B4-B6CB-4A9CBB791476}" dt="2025-05-07T15:07:13.365" v="35" actId="478"/>
          <ac:picMkLst>
            <pc:docMk/>
            <pc:sldMk cId="7904588" sldId="258"/>
            <ac:picMk id="17" creationId="{41FC25A9-67AE-A463-AB7A-48C666D97D81}"/>
          </ac:picMkLst>
        </pc:picChg>
        <pc:picChg chg="del">
          <ac:chgData name="Sarah Carter" userId="4b4e2a7e9c42e1b2" providerId="LiveId" clId="{DE4E41AF-5E69-43B4-B6CB-4A9CBB791476}" dt="2025-05-07T15:07:13.365" v="35" actId="478"/>
          <ac:picMkLst>
            <pc:docMk/>
            <pc:sldMk cId="7904588" sldId="258"/>
            <ac:picMk id="18" creationId="{36B02861-3429-266E-96A7-10195D07F583}"/>
          </ac:picMkLst>
        </pc:picChg>
        <pc:picChg chg="del">
          <ac:chgData name="Sarah Carter" userId="4b4e2a7e9c42e1b2" providerId="LiveId" clId="{DE4E41AF-5E69-43B4-B6CB-4A9CBB791476}" dt="2025-05-07T15:07:10.634" v="33" actId="478"/>
          <ac:picMkLst>
            <pc:docMk/>
            <pc:sldMk cId="7904588" sldId="258"/>
            <ac:picMk id="19" creationId="{F426695F-A198-AF77-F878-1B910B7F5417}"/>
          </ac:picMkLst>
        </pc:picChg>
        <pc:picChg chg="mod">
          <ac:chgData name="Sarah Carter" userId="4b4e2a7e9c42e1b2" providerId="LiveId" clId="{DE4E41AF-5E69-43B4-B6CB-4A9CBB791476}" dt="2025-05-07T15:08:26.995" v="46" actId="14826"/>
          <ac:picMkLst>
            <pc:docMk/>
            <pc:sldMk cId="7904588" sldId="258"/>
            <ac:picMk id="20" creationId="{36BC83A0-17A4-D358-3572-62F4C0E6CD36}"/>
          </ac:picMkLst>
        </pc:picChg>
        <pc:picChg chg="del">
          <ac:chgData name="Sarah Carter" userId="4b4e2a7e9c42e1b2" providerId="LiveId" clId="{DE4E41AF-5E69-43B4-B6CB-4A9CBB791476}" dt="2025-05-07T15:07:10.634" v="33" actId="478"/>
          <ac:picMkLst>
            <pc:docMk/>
            <pc:sldMk cId="7904588" sldId="258"/>
            <ac:picMk id="21" creationId="{3C646A7F-5A05-C896-3DC5-2481A524C0B7}"/>
          </ac:picMkLst>
        </pc:picChg>
        <pc:picChg chg="del">
          <ac:chgData name="Sarah Carter" userId="4b4e2a7e9c42e1b2" providerId="LiveId" clId="{DE4E41AF-5E69-43B4-B6CB-4A9CBB791476}" dt="2025-05-07T15:07:10.634" v="33" actId="478"/>
          <ac:picMkLst>
            <pc:docMk/>
            <pc:sldMk cId="7904588" sldId="258"/>
            <ac:picMk id="22" creationId="{0BACD1E1-A5D8-77C8-B3B7-FFBBACE647CD}"/>
          </ac:picMkLst>
        </pc:picChg>
        <pc:picChg chg="del">
          <ac:chgData name="Sarah Carter" userId="4b4e2a7e9c42e1b2" providerId="LiveId" clId="{DE4E41AF-5E69-43B4-B6CB-4A9CBB791476}" dt="2025-05-07T15:07:10.634" v="33" actId="478"/>
          <ac:picMkLst>
            <pc:docMk/>
            <pc:sldMk cId="7904588" sldId="258"/>
            <ac:picMk id="27" creationId="{2E4EF9AE-3B7E-CDBB-9DE4-CF249E619A94}"/>
          </ac:picMkLst>
        </pc:picChg>
        <pc:picChg chg="add mod">
          <ac:chgData name="Sarah Carter" userId="4b4e2a7e9c42e1b2" providerId="LiveId" clId="{DE4E41AF-5E69-43B4-B6CB-4A9CBB791476}" dt="2025-05-07T15:07:26.563" v="39" actId="1076"/>
          <ac:picMkLst>
            <pc:docMk/>
            <pc:sldMk cId="7904588" sldId="258"/>
            <ac:picMk id="28" creationId="{EA9958DB-F32D-051B-5156-1BEE5A072006}"/>
          </ac:picMkLst>
        </pc:picChg>
        <pc:picChg chg="add mod">
          <ac:chgData name="Sarah Carter" userId="4b4e2a7e9c42e1b2" providerId="LiveId" clId="{DE4E41AF-5E69-43B4-B6CB-4A9CBB791476}" dt="2025-05-07T15:07:26.563" v="39" actId="1076"/>
          <ac:picMkLst>
            <pc:docMk/>
            <pc:sldMk cId="7904588" sldId="258"/>
            <ac:picMk id="29" creationId="{5382B95E-4837-D7A3-8564-D3AFAE92E700}"/>
          </ac:picMkLst>
        </pc:picChg>
      </pc:sldChg>
      <pc:sldChg chg="addSp delSp modSp mod">
        <pc:chgData name="Sarah Carter" userId="4b4e2a7e9c42e1b2" providerId="LiveId" clId="{DE4E41AF-5E69-43B4-B6CB-4A9CBB791476}" dt="2025-05-07T15:08:52.729" v="51" actId="1076"/>
        <pc:sldMkLst>
          <pc:docMk/>
          <pc:sldMk cId="1341143379" sldId="259"/>
        </pc:sldMkLst>
        <pc:spChg chg="mod">
          <ac:chgData name="Sarah Carter" userId="4b4e2a7e9c42e1b2" providerId="LiveId" clId="{DE4E41AF-5E69-43B4-B6CB-4A9CBB791476}" dt="2025-05-07T15:00:51.156" v="0"/>
          <ac:spMkLst>
            <pc:docMk/>
            <pc:sldMk cId="1341143379" sldId="259"/>
            <ac:spMk id="7" creationId="{A12368E2-76CA-FE15-80DC-CC755CD2CADD}"/>
          </ac:spMkLst>
        </pc:spChg>
        <pc:spChg chg="mod">
          <ac:chgData name="Sarah Carter" userId="4b4e2a7e9c42e1b2" providerId="LiveId" clId="{DE4E41AF-5E69-43B4-B6CB-4A9CBB791476}" dt="2025-05-07T15:00:51.156" v="0"/>
          <ac:spMkLst>
            <pc:docMk/>
            <pc:sldMk cId="1341143379" sldId="259"/>
            <ac:spMk id="25" creationId="{FFC8A415-FDA8-29A1-CD7B-AB1351A7E184}"/>
          </ac:spMkLst>
        </pc:spChg>
        <pc:picChg chg="mod">
          <ac:chgData name="Sarah Carter" userId="4b4e2a7e9c42e1b2" providerId="LiveId" clId="{DE4E41AF-5E69-43B4-B6CB-4A9CBB791476}" dt="2025-05-07T15:08:40.292" v="48" actId="14826"/>
          <ac:picMkLst>
            <pc:docMk/>
            <pc:sldMk cId="1341143379" sldId="259"/>
            <ac:picMk id="2" creationId="{94401D80-14E5-2260-0E96-4F4BDE66AE83}"/>
          </ac:picMkLst>
        </pc:picChg>
        <pc:picChg chg="mod">
          <ac:chgData name="Sarah Carter" userId="4b4e2a7e9c42e1b2" providerId="LiveId" clId="{DE4E41AF-5E69-43B4-B6CB-4A9CBB791476}" dt="2025-05-07T15:07:35.661" v="40" actId="14826"/>
          <ac:picMkLst>
            <pc:docMk/>
            <pc:sldMk cId="1341143379" sldId="259"/>
            <ac:picMk id="3" creationId="{F6EEEFC5-D851-B51A-B129-42828B92F300}"/>
          </ac:picMkLst>
        </pc:picChg>
        <pc:picChg chg="mod">
          <ac:chgData name="Sarah Carter" userId="4b4e2a7e9c42e1b2" providerId="LiveId" clId="{DE4E41AF-5E69-43B4-B6CB-4A9CBB791476}" dt="2025-05-07T15:07:52.121" v="41" actId="14826"/>
          <ac:picMkLst>
            <pc:docMk/>
            <pc:sldMk cId="1341143379" sldId="259"/>
            <ac:picMk id="6" creationId="{A444D5AC-A562-05D1-3FF8-4B13CA428D65}"/>
          </ac:picMkLst>
        </pc:picChg>
        <pc:picChg chg="del">
          <ac:chgData name="Sarah Carter" userId="4b4e2a7e9c42e1b2" providerId="LiveId" clId="{DE4E41AF-5E69-43B4-B6CB-4A9CBB791476}" dt="2025-05-07T15:08:45.115" v="49" actId="478"/>
          <ac:picMkLst>
            <pc:docMk/>
            <pc:sldMk cId="1341143379" sldId="259"/>
            <ac:picMk id="9" creationId="{00C0CEF1-2E45-F264-C77E-B03373390129}"/>
          </ac:picMkLst>
        </pc:picChg>
        <pc:picChg chg="mod">
          <ac:chgData name="Sarah Carter" userId="4b4e2a7e9c42e1b2" providerId="LiveId" clId="{DE4E41AF-5E69-43B4-B6CB-4A9CBB791476}" dt="2025-05-07T15:07:56.583" v="42" actId="14826"/>
          <ac:picMkLst>
            <pc:docMk/>
            <pc:sldMk cId="1341143379" sldId="259"/>
            <ac:picMk id="10" creationId="{CAAD0504-55FC-E8CD-27B4-B348F7C6CF31}"/>
          </ac:picMkLst>
        </pc:picChg>
        <pc:picChg chg="del">
          <ac:chgData name="Sarah Carter" userId="4b4e2a7e9c42e1b2" providerId="LiveId" clId="{DE4E41AF-5E69-43B4-B6CB-4A9CBB791476}" dt="2025-05-07T15:08:45.115" v="49" actId="478"/>
          <ac:picMkLst>
            <pc:docMk/>
            <pc:sldMk cId="1341143379" sldId="259"/>
            <ac:picMk id="11" creationId="{9B32A9FD-B1E9-B08D-62AD-BC02AB38284F}"/>
          </ac:picMkLst>
        </pc:picChg>
        <pc:picChg chg="del">
          <ac:chgData name="Sarah Carter" userId="4b4e2a7e9c42e1b2" providerId="LiveId" clId="{DE4E41AF-5E69-43B4-B6CB-4A9CBB791476}" dt="2025-05-07T15:08:45.115" v="49" actId="478"/>
          <ac:picMkLst>
            <pc:docMk/>
            <pc:sldMk cId="1341143379" sldId="259"/>
            <ac:picMk id="12" creationId="{A292F76C-6FF7-2721-7410-33F107463D47}"/>
          </ac:picMkLst>
        </pc:picChg>
        <pc:picChg chg="del">
          <ac:chgData name="Sarah Carter" userId="4b4e2a7e9c42e1b2" providerId="LiveId" clId="{DE4E41AF-5E69-43B4-B6CB-4A9CBB791476}" dt="2025-05-07T15:08:45.115" v="49" actId="478"/>
          <ac:picMkLst>
            <pc:docMk/>
            <pc:sldMk cId="1341143379" sldId="259"/>
            <ac:picMk id="13" creationId="{C2DFA826-41A8-5D67-BB34-5EA28FC85BC3}"/>
          </ac:picMkLst>
        </pc:picChg>
        <pc:picChg chg="mod">
          <ac:chgData name="Sarah Carter" userId="4b4e2a7e9c42e1b2" providerId="LiveId" clId="{DE4E41AF-5E69-43B4-B6CB-4A9CBB791476}" dt="2025-05-07T15:08:04.199" v="43" actId="14826"/>
          <ac:picMkLst>
            <pc:docMk/>
            <pc:sldMk cId="1341143379" sldId="259"/>
            <ac:picMk id="14" creationId="{A30496BB-CFCE-BF3A-E35F-771C75AAA171}"/>
          </ac:picMkLst>
        </pc:picChg>
        <pc:picChg chg="del">
          <ac:chgData name="Sarah Carter" userId="4b4e2a7e9c42e1b2" providerId="LiveId" clId="{DE4E41AF-5E69-43B4-B6CB-4A9CBB791476}" dt="2025-05-07T15:08:45.115" v="49" actId="478"/>
          <ac:picMkLst>
            <pc:docMk/>
            <pc:sldMk cId="1341143379" sldId="259"/>
            <ac:picMk id="15" creationId="{ABFE0390-FF44-78AF-F32D-250D04477B46}"/>
          </ac:picMkLst>
        </pc:picChg>
        <pc:picChg chg="del">
          <ac:chgData name="Sarah Carter" userId="4b4e2a7e9c42e1b2" providerId="LiveId" clId="{DE4E41AF-5E69-43B4-B6CB-4A9CBB791476}" dt="2025-05-07T15:08:45.115" v="49" actId="478"/>
          <ac:picMkLst>
            <pc:docMk/>
            <pc:sldMk cId="1341143379" sldId="259"/>
            <ac:picMk id="16" creationId="{7AE1C4A3-588E-16BB-2D60-A2AE91AEA5DA}"/>
          </ac:picMkLst>
        </pc:picChg>
        <pc:picChg chg="add mod">
          <ac:chgData name="Sarah Carter" userId="4b4e2a7e9c42e1b2" providerId="LiveId" clId="{DE4E41AF-5E69-43B4-B6CB-4A9CBB791476}" dt="2025-05-07T15:08:52.729" v="51" actId="1076"/>
          <ac:picMkLst>
            <pc:docMk/>
            <pc:sldMk cId="1341143379" sldId="259"/>
            <ac:picMk id="17" creationId="{8A2BC76E-06E5-01B8-5F8D-CDE9673A0065}"/>
          </ac:picMkLst>
        </pc:picChg>
        <pc:picChg chg="add mod">
          <ac:chgData name="Sarah Carter" userId="4b4e2a7e9c42e1b2" providerId="LiveId" clId="{DE4E41AF-5E69-43B4-B6CB-4A9CBB791476}" dt="2025-05-07T15:08:52.729" v="51" actId="1076"/>
          <ac:picMkLst>
            <pc:docMk/>
            <pc:sldMk cId="1341143379" sldId="259"/>
            <ac:picMk id="18" creationId="{0ADAC5D6-1684-7449-33CC-066BA779B871}"/>
          </ac:picMkLst>
        </pc:picChg>
        <pc:picChg chg="add mod">
          <ac:chgData name="Sarah Carter" userId="4b4e2a7e9c42e1b2" providerId="LiveId" clId="{DE4E41AF-5E69-43B4-B6CB-4A9CBB791476}" dt="2025-05-07T15:08:52.729" v="51" actId="1076"/>
          <ac:picMkLst>
            <pc:docMk/>
            <pc:sldMk cId="1341143379" sldId="259"/>
            <ac:picMk id="19" creationId="{DFA485F2-AA81-1490-A20D-0A370D130612}"/>
          </ac:picMkLst>
        </pc:picChg>
        <pc:picChg chg="mod">
          <ac:chgData name="Sarah Carter" userId="4b4e2a7e9c42e1b2" providerId="LiveId" clId="{DE4E41AF-5E69-43B4-B6CB-4A9CBB791476}" dt="2025-05-07T15:08:34.943" v="47" actId="14826"/>
          <ac:picMkLst>
            <pc:docMk/>
            <pc:sldMk cId="1341143379" sldId="259"/>
            <ac:picMk id="20" creationId="{1BFA5130-B8FA-51F5-E6D1-F7456D6A64B2}"/>
          </ac:picMkLst>
        </pc:picChg>
        <pc:picChg chg="add mod">
          <ac:chgData name="Sarah Carter" userId="4b4e2a7e9c42e1b2" providerId="LiveId" clId="{DE4E41AF-5E69-43B4-B6CB-4A9CBB791476}" dt="2025-05-07T15:08:52.729" v="51" actId="1076"/>
          <ac:picMkLst>
            <pc:docMk/>
            <pc:sldMk cId="1341143379" sldId="259"/>
            <ac:picMk id="21" creationId="{D7B5ADCE-18FD-E70C-7843-472BEAA6E435}"/>
          </ac:picMkLst>
        </pc:picChg>
        <pc:picChg chg="add mod">
          <ac:chgData name="Sarah Carter" userId="4b4e2a7e9c42e1b2" providerId="LiveId" clId="{DE4E41AF-5E69-43B4-B6CB-4A9CBB791476}" dt="2025-05-07T15:08:52.729" v="51" actId="1076"/>
          <ac:picMkLst>
            <pc:docMk/>
            <pc:sldMk cId="1341143379" sldId="259"/>
            <ac:picMk id="22" creationId="{30CDFB3D-5127-FDBA-D77F-25FA2F29C0DE}"/>
          </ac:picMkLst>
        </pc:picChg>
        <pc:picChg chg="add mod">
          <ac:chgData name="Sarah Carter" userId="4b4e2a7e9c42e1b2" providerId="LiveId" clId="{DE4E41AF-5E69-43B4-B6CB-4A9CBB791476}" dt="2025-05-07T15:08:52.729" v="51" actId="1076"/>
          <ac:picMkLst>
            <pc:docMk/>
            <pc:sldMk cId="1341143379" sldId="259"/>
            <ac:picMk id="27" creationId="{838780DB-C5D7-9792-FE71-B2F90E44A19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18" Type="http://schemas.openxmlformats.org/officeDocument/2006/relationships/image" Target="../media/image1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17" Type="http://schemas.openxmlformats.org/officeDocument/2006/relationships/image" Target="../media/image12.png"/><Relationship Id="rId2" Type="http://schemas.openxmlformats.org/officeDocument/2006/relationships/tags" Target="../tags/tag2.xml"/><Relationship Id="rId16" Type="http://schemas.openxmlformats.org/officeDocument/2006/relationships/image" Target="../media/image11.svg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10.png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18" Type="http://schemas.openxmlformats.org/officeDocument/2006/relationships/image" Target="../media/image25.svg"/><Relationship Id="rId3" Type="http://schemas.openxmlformats.org/officeDocument/2006/relationships/tags" Target="../tags/tag7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17" Type="http://schemas.openxmlformats.org/officeDocument/2006/relationships/image" Target="../media/image24.png"/><Relationship Id="rId2" Type="http://schemas.openxmlformats.org/officeDocument/2006/relationships/tags" Target="../tags/tag6.xml"/><Relationship Id="rId16" Type="http://schemas.openxmlformats.org/officeDocument/2006/relationships/image" Target="../media/image23.svg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22.png"/><Relationship Id="rId10" Type="http://schemas.openxmlformats.org/officeDocument/2006/relationships/image" Target="../media/image17.svg"/><Relationship Id="rId4" Type="http://schemas.openxmlformats.org/officeDocument/2006/relationships/tags" Target="../tags/tag8.xml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18" Type="http://schemas.openxmlformats.org/officeDocument/2006/relationships/image" Target="../media/image37.svg"/><Relationship Id="rId3" Type="http://schemas.openxmlformats.org/officeDocument/2006/relationships/tags" Target="../tags/tag11.xml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17" Type="http://schemas.openxmlformats.org/officeDocument/2006/relationships/image" Target="../media/image36.png"/><Relationship Id="rId2" Type="http://schemas.openxmlformats.org/officeDocument/2006/relationships/tags" Target="../tags/tag10.xml"/><Relationship Id="rId16" Type="http://schemas.openxmlformats.org/officeDocument/2006/relationships/image" Target="../media/image35.svg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30.pn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34.png"/><Relationship Id="rId10" Type="http://schemas.openxmlformats.org/officeDocument/2006/relationships/image" Target="../media/image29.svg"/><Relationship Id="rId4" Type="http://schemas.openxmlformats.org/officeDocument/2006/relationships/tags" Target="../tags/tag12.xml"/><Relationship Id="rId9" Type="http://schemas.openxmlformats.org/officeDocument/2006/relationships/image" Target="../media/image28.png"/><Relationship Id="rId14" Type="http://schemas.openxmlformats.org/officeDocument/2006/relationships/image" Target="../media/image3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13" Type="http://schemas.openxmlformats.org/officeDocument/2006/relationships/image" Target="../media/image44.png"/><Relationship Id="rId18" Type="http://schemas.openxmlformats.org/officeDocument/2006/relationships/image" Target="../media/image49.svg"/><Relationship Id="rId3" Type="http://schemas.openxmlformats.org/officeDocument/2006/relationships/tags" Target="../tags/tag15.xml"/><Relationship Id="rId7" Type="http://schemas.openxmlformats.org/officeDocument/2006/relationships/image" Target="../media/image38.png"/><Relationship Id="rId12" Type="http://schemas.openxmlformats.org/officeDocument/2006/relationships/image" Target="../media/image43.svg"/><Relationship Id="rId17" Type="http://schemas.openxmlformats.org/officeDocument/2006/relationships/image" Target="../media/image48.png"/><Relationship Id="rId2" Type="http://schemas.openxmlformats.org/officeDocument/2006/relationships/tags" Target="../tags/tag14.xml"/><Relationship Id="rId16" Type="http://schemas.openxmlformats.org/officeDocument/2006/relationships/image" Target="../media/image47.svg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42.pn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46.png"/><Relationship Id="rId10" Type="http://schemas.openxmlformats.org/officeDocument/2006/relationships/image" Target="../media/image41.svg"/><Relationship Id="rId4" Type="http://schemas.openxmlformats.org/officeDocument/2006/relationships/tags" Target="../tags/tag16.xml"/><Relationship Id="rId9" Type="http://schemas.openxmlformats.org/officeDocument/2006/relationships/image" Target="../media/image40.png"/><Relationship Id="rId14" Type="http://schemas.openxmlformats.org/officeDocument/2006/relationships/image" Target="../media/image4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AUTUMN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3D73BBB0-43A2-9F56-B473-AA3A83074B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468606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365C53C7-25A6-B2D4-474A-2CD6A8350B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2019360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42D598B3-EC8B-9BC5-85B6-3998D80A86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3570066" y="1462890"/>
            <a:ext cx="1393416" cy="173736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D00B4A9B-6BC0-6289-E86C-6A54DBFDE79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3" r="3"/>
          <a:stretch/>
        </p:blipFill>
        <p:spPr>
          <a:xfrm>
            <a:off x="5133472" y="1462890"/>
            <a:ext cx="1393416" cy="173736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13A1021E-2073-41C2-FCBA-D897BBC8C4F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696878" y="1462890"/>
            <a:ext cx="1393416" cy="1737360"/>
          </a:xfrm>
          <a:prstGeom prst="rect">
            <a:avLst/>
          </a:prstGeom>
        </p:spPr>
      </p:pic>
      <p:pic>
        <p:nvPicPr>
          <p:cNvPr id="2" name="Other_05">
            <a:extLst>
              <a:ext uri="{FF2B5EF4-FFF2-40B4-BE49-F238E27FC236}">
                <a16:creationId xmlns:a16="http://schemas.microsoft.com/office/drawing/2014/main" id="{5AE69D91-AC46-3D3C-4B46-13549F24D2F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8260284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AUTUMN HIDOKU PUZZLES - EASY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9" name="Other_01">
            <a:extLst>
              <a:ext uri="{FF2B5EF4-FFF2-40B4-BE49-F238E27FC236}">
                <a16:creationId xmlns:a16="http://schemas.microsoft.com/office/drawing/2014/main" id="{0FCCAA84-51F9-F291-1D11-FA1B2C1DF0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416106" y="5244833"/>
            <a:ext cx="1393416" cy="173736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79EC6266-4B47-E00B-F481-EBE523A2D4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1966860" y="5244833"/>
            <a:ext cx="1393372" cy="1737360"/>
          </a:xfrm>
          <a:prstGeom prst="rect">
            <a:avLst/>
          </a:prstGeom>
        </p:spPr>
      </p:pic>
      <p:pic>
        <p:nvPicPr>
          <p:cNvPr id="12" name="Other_03">
            <a:extLst>
              <a:ext uri="{FF2B5EF4-FFF2-40B4-BE49-F238E27FC236}">
                <a16:creationId xmlns:a16="http://schemas.microsoft.com/office/drawing/2014/main" id="{E48FCCD8-B3FF-DA56-CC11-8F8CEFB01CE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3517566" y="5244833"/>
            <a:ext cx="1393416" cy="1737360"/>
          </a:xfrm>
          <a:prstGeom prst="rect">
            <a:avLst/>
          </a:prstGeom>
        </p:spPr>
      </p:pic>
      <p:pic>
        <p:nvPicPr>
          <p:cNvPr id="13" name="Other_04">
            <a:extLst>
              <a:ext uri="{FF2B5EF4-FFF2-40B4-BE49-F238E27FC236}">
                <a16:creationId xmlns:a16="http://schemas.microsoft.com/office/drawing/2014/main" id="{3E621030-A760-1592-A6FA-57F5DB6A41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3" r="3"/>
          <a:stretch/>
        </p:blipFill>
        <p:spPr>
          <a:xfrm>
            <a:off x="5080972" y="5244833"/>
            <a:ext cx="1393416" cy="1737360"/>
          </a:xfrm>
          <a:prstGeom prst="rect">
            <a:avLst/>
          </a:prstGeom>
        </p:spPr>
      </p:pic>
      <p:pic>
        <p:nvPicPr>
          <p:cNvPr id="15" name="Other_05">
            <a:extLst>
              <a:ext uri="{FF2B5EF4-FFF2-40B4-BE49-F238E27FC236}">
                <a16:creationId xmlns:a16="http://schemas.microsoft.com/office/drawing/2014/main" id="{ECA07488-1981-D66E-E7F3-BBB8FCAF159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644378" y="5244833"/>
            <a:ext cx="1393416" cy="1737360"/>
          </a:xfrm>
          <a:prstGeom prst="rect">
            <a:avLst/>
          </a:prstGeom>
        </p:spPr>
      </p:pic>
      <p:pic>
        <p:nvPicPr>
          <p:cNvPr id="16" name="Other_05">
            <a:extLst>
              <a:ext uri="{FF2B5EF4-FFF2-40B4-BE49-F238E27FC236}">
                <a16:creationId xmlns:a16="http://schemas.microsoft.com/office/drawing/2014/main" id="{B1C43C0F-9F2F-4E35-7C92-F7D95F76A4B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8207784" y="5244833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7C96E-F783-9DB2-807B-FB738B5C22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851EB9-0465-285A-EC0E-4A150C81DA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B5A16003-5C6B-F1F2-BFED-7EAEDCED7166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A4104615-50D3-8161-B0D2-2EC747C4A40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AUTUMN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D4585983-4FBA-877A-A491-86CB363DFF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0364DCE0-E26F-142A-63A5-C350587617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468606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423FE95C-71CB-1F32-0497-1E8CCFF40B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2019360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6FCDE7AE-4803-5C2E-4292-D9A10B81555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3570066" y="1462890"/>
            <a:ext cx="1393416" cy="173736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1DF78F4F-3333-2739-5994-7AF46AB21A8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3" r="3"/>
          <a:stretch/>
        </p:blipFill>
        <p:spPr>
          <a:xfrm>
            <a:off x="5133472" y="1462890"/>
            <a:ext cx="1393416" cy="173736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C815FA34-2C02-0323-A7EB-C850BD2BF6D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696878" y="1462890"/>
            <a:ext cx="1393416" cy="1737360"/>
          </a:xfrm>
          <a:prstGeom prst="rect">
            <a:avLst/>
          </a:prstGeom>
        </p:spPr>
      </p:pic>
      <p:pic>
        <p:nvPicPr>
          <p:cNvPr id="2" name="Other_05">
            <a:extLst>
              <a:ext uri="{FF2B5EF4-FFF2-40B4-BE49-F238E27FC236}">
                <a16:creationId xmlns:a16="http://schemas.microsoft.com/office/drawing/2014/main" id="{EAFF0D48-EB86-53BA-5A4D-9EFA6BBB96C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8260284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39C757-6491-DC6D-E654-F577FC8AAE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4868385E-FC88-BC1C-CE03-F132D9EAEC88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AFC7ACE9-720F-32C1-9D27-5AB75E4AC10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AUTUMN HIDOKU PUZZLES - MEDIUM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DB4C9EA8-5E1F-D4C3-0420-2B74F5AE6FB9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31C2F803-C7F0-95BA-9396-02C05298C8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468606" y="5273579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6157838A-D3DF-C689-5501-2D8B57F942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2019360" y="5273579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54370E6F-C0DA-6053-2D10-DAB332827F9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3570066" y="5273579"/>
            <a:ext cx="1393416" cy="1737360"/>
          </a:xfrm>
          <a:prstGeom prst="rect">
            <a:avLst/>
          </a:prstGeom>
        </p:spPr>
      </p:pic>
      <p:pic>
        <p:nvPicPr>
          <p:cNvPr id="21" name="Other_04">
            <a:extLst>
              <a:ext uri="{FF2B5EF4-FFF2-40B4-BE49-F238E27FC236}">
                <a16:creationId xmlns:a16="http://schemas.microsoft.com/office/drawing/2014/main" id="{B8E7204D-8FDA-DEC5-CB78-82A15DEA666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3" r="3"/>
          <a:stretch/>
        </p:blipFill>
        <p:spPr>
          <a:xfrm>
            <a:off x="5133472" y="5273579"/>
            <a:ext cx="1393416" cy="1737360"/>
          </a:xfrm>
          <a:prstGeom prst="rect">
            <a:avLst/>
          </a:prstGeom>
        </p:spPr>
      </p:pic>
      <p:pic>
        <p:nvPicPr>
          <p:cNvPr id="22" name="Other_05">
            <a:extLst>
              <a:ext uri="{FF2B5EF4-FFF2-40B4-BE49-F238E27FC236}">
                <a16:creationId xmlns:a16="http://schemas.microsoft.com/office/drawing/2014/main" id="{4ECFB7A6-4CA0-673B-6FEC-C00AA5B96C2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696878" y="5273579"/>
            <a:ext cx="1393416" cy="1737360"/>
          </a:xfrm>
          <a:prstGeom prst="rect">
            <a:avLst/>
          </a:prstGeom>
        </p:spPr>
      </p:pic>
      <p:pic>
        <p:nvPicPr>
          <p:cNvPr id="27" name="Other_05">
            <a:extLst>
              <a:ext uri="{FF2B5EF4-FFF2-40B4-BE49-F238E27FC236}">
                <a16:creationId xmlns:a16="http://schemas.microsoft.com/office/drawing/2014/main" id="{2CADC31A-0416-87F7-6783-8BBBA71E82F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8260284" y="5273579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96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F7C67-4388-57D7-4CED-7C7FC17BD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CA6EA0F-6885-BAFA-9367-82BFF7B9D7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62EC36BB-249F-0BF0-B567-29292A214DD7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56A7876C-373C-5204-D4B9-0070EEA5446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AUTUMN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22BE214E-D05B-F880-D271-4461FF7B6EE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BBD1CBF8-D375-28FE-0E34-AEFBD4DEC7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468606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ACAF0E38-B298-D8C4-2368-D9EC576AFC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2019360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BB356532-8BAD-4EAA-50C0-CC9E9F62737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3570066" y="1462890"/>
            <a:ext cx="1393416" cy="173736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0B42021B-9D75-8C7F-9908-C5260715FBA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3" r="3"/>
          <a:stretch/>
        </p:blipFill>
        <p:spPr>
          <a:xfrm>
            <a:off x="5133472" y="1462890"/>
            <a:ext cx="1393416" cy="173736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36BC83A0-17A4-D358-3572-62F4C0E6CD3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696878" y="1462890"/>
            <a:ext cx="1393416" cy="1737360"/>
          </a:xfrm>
          <a:prstGeom prst="rect">
            <a:avLst/>
          </a:prstGeom>
        </p:spPr>
      </p:pic>
      <p:pic>
        <p:nvPicPr>
          <p:cNvPr id="2" name="Other_05">
            <a:extLst>
              <a:ext uri="{FF2B5EF4-FFF2-40B4-BE49-F238E27FC236}">
                <a16:creationId xmlns:a16="http://schemas.microsoft.com/office/drawing/2014/main" id="{3CCDBBC6-8E38-E702-576A-D447A269FC9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8260284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73AC735-038A-1E7C-E225-A9548F0CF7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C6E511C8-77D2-E84D-6405-F444F2F9C116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8AF03E12-52E8-3921-8226-498CFFCD9E6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AUTUMN HIDOKU PUZZLES - HARD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C0A4CAB4-10DA-15FE-6483-8DAC4ED4979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2" name="Other_01">
            <a:extLst>
              <a:ext uri="{FF2B5EF4-FFF2-40B4-BE49-F238E27FC236}">
                <a16:creationId xmlns:a16="http://schemas.microsoft.com/office/drawing/2014/main" id="{DEFC405F-B553-565B-98A0-CB765E0FEE8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468606" y="5244145"/>
            <a:ext cx="1393416" cy="1737360"/>
          </a:xfrm>
          <a:prstGeom prst="rect">
            <a:avLst/>
          </a:prstGeom>
        </p:spPr>
      </p:pic>
      <p:pic>
        <p:nvPicPr>
          <p:cNvPr id="13" name="Other_02">
            <a:extLst>
              <a:ext uri="{FF2B5EF4-FFF2-40B4-BE49-F238E27FC236}">
                <a16:creationId xmlns:a16="http://schemas.microsoft.com/office/drawing/2014/main" id="{30930365-047A-F919-32E2-24364EE400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2019360" y="5244145"/>
            <a:ext cx="1393372" cy="1737360"/>
          </a:xfrm>
          <a:prstGeom prst="rect">
            <a:avLst/>
          </a:prstGeom>
        </p:spPr>
      </p:pic>
      <p:pic>
        <p:nvPicPr>
          <p:cNvPr id="15" name="Other_03">
            <a:extLst>
              <a:ext uri="{FF2B5EF4-FFF2-40B4-BE49-F238E27FC236}">
                <a16:creationId xmlns:a16="http://schemas.microsoft.com/office/drawing/2014/main" id="{558028F0-1433-D052-71B8-EC657E4C9B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3570066" y="5244145"/>
            <a:ext cx="1393416" cy="1737360"/>
          </a:xfrm>
          <a:prstGeom prst="rect">
            <a:avLst/>
          </a:prstGeom>
        </p:spPr>
      </p:pic>
      <p:pic>
        <p:nvPicPr>
          <p:cNvPr id="16" name="Other_04">
            <a:extLst>
              <a:ext uri="{FF2B5EF4-FFF2-40B4-BE49-F238E27FC236}">
                <a16:creationId xmlns:a16="http://schemas.microsoft.com/office/drawing/2014/main" id="{5A8C8DF0-0311-C65E-C4A2-637AAF3973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3" r="3"/>
          <a:stretch/>
        </p:blipFill>
        <p:spPr>
          <a:xfrm>
            <a:off x="5133472" y="5244145"/>
            <a:ext cx="1393416" cy="1737360"/>
          </a:xfrm>
          <a:prstGeom prst="rect">
            <a:avLst/>
          </a:prstGeom>
        </p:spPr>
      </p:pic>
      <p:pic>
        <p:nvPicPr>
          <p:cNvPr id="28" name="Other_05">
            <a:extLst>
              <a:ext uri="{FF2B5EF4-FFF2-40B4-BE49-F238E27FC236}">
                <a16:creationId xmlns:a16="http://schemas.microsoft.com/office/drawing/2014/main" id="{EA9958DB-F32D-051B-5156-1BEE5A07200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663103" y="5244145"/>
            <a:ext cx="1393416" cy="1737360"/>
          </a:xfrm>
          <a:prstGeom prst="rect">
            <a:avLst/>
          </a:prstGeom>
        </p:spPr>
      </p:pic>
      <p:pic>
        <p:nvPicPr>
          <p:cNvPr id="29" name="Other_05">
            <a:extLst>
              <a:ext uri="{FF2B5EF4-FFF2-40B4-BE49-F238E27FC236}">
                <a16:creationId xmlns:a16="http://schemas.microsoft.com/office/drawing/2014/main" id="{5382B95E-4837-D7A3-8564-D3AFAE92E70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8226509" y="5244145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4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249EA-4222-E4C3-C4D6-8D3D3C36D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B74A04D-629D-4E17-A07C-301D95C8A1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608EB9EE-2B1D-2E91-06B1-A508CD4B3253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FFC8A415-FDA8-29A1-CD7B-AB1351A7E18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AUTUMN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E58288D0-4C03-A388-4347-D905A8AF76E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3" name="Other_01">
            <a:extLst>
              <a:ext uri="{FF2B5EF4-FFF2-40B4-BE49-F238E27FC236}">
                <a16:creationId xmlns:a16="http://schemas.microsoft.com/office/drawing/2014/main" id="{F6EEEFC5-D851-B51A-B129-42828B92F3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468606" y="1462890"/>
            <a:ext cx="1393416" cy="1737360"/>
          </a:xfrm>
          <a:prstGeom prst="rect">
            <a:avLst/>
          </a:prstGeom>
        </p:spPr>
      </p:pic>
      <p:pic>
        <p:nvPicPr>
          <p:cNvPr id="6" name="Other_02">
            <a:extLst>
              <a:ext uri="{FF2B5EF4-FFF2-40B4-BE49-F238E27FC236}">
                <a16:creationId xmlns:a16="http://schemas.microsoft.com/office/drawing/2014/main" id="{A444D5AC-A562-05D1-3FF8-4B13CA428D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2019360" y="1462890"/>
            <a:ext cx="1393372" cy="1737360"/>
          </a:xfrm>
          <a:prstGeom prst="rect">
            <a:avLst/>
          </a:prstGeom>
        </p:spPr>
      </p:pic>
      <p:pic>
        <p:nvPicPr>
          <p:cNvPr id="10" name="Other_03">
            <a:extLst>
              <a:ext uri="{FF2B5EF4-FFF2-40B4-BE49-F238E27FC236}">
                <a16:creationId xmlns:a16="http://schemas.microsoft.com/office/drawing/2014/main" id="{CAAD0504-55FC-E8CD-27B4-B348F7C6CF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3570066" y="1462890"/>
            <a:ext cx="1393416" cy="1737360"/>
          </a:xfrm>
          <a:prstGeom prst="rect">
            <a:avLst/>
          </a:prstGeom>
        </p:spPr>
      </p:pic>
      <p:pic>
        <p:nvPicPr>
          <p:cNvPr id="14" name="Other_04">
            <a:extLst>
              <a:ext uri="{FF2B5EF4-FFF2-40B4-BE49-F238E27FC236}">
                <a16:creationId xmlns:a16="http://schemas.microsoft.com/office/drawing/2014/main" id="{A30496BB-CFCE-BF3A-E35F-771C75AAA17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3" r="3"/>
          <a:stretch/>
        </p:blipFill>
        <p:spPr>
          <a:xfrm>
            <a:off x="5133472" y="1462890"/>
            <a:ext cx="1393416" cy="1737360"/>
          </a:xfrm>
          <a:prstGeom prst="rect">
            <a:avLst/>
          </a:prstGeom>
        </p:spPr>
      </p:pic>
      <p:pic>
        <p:nvPicPr>
          <p:cNvPr id="20" name="Other_05">
            <a:extLst>
              <a:ext uri="{FF2B5EF4-FFF2-40B4-BE49-F238E27FC236}">
                <a16:creationId xmlns:a16="http://schemas.microsoft.com/office/drawing/2014/main" id="{1BFA5130-B8FA-51F5-E6D1-F7456D6A64B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696878" y="1462890"/>
            <a:ext cx="1393416" cy="1737360"/>
          </a:xfrm>
          <a:prstGeom prst="rect">
            <a:avLst/>
          </a:prstGeom>
        </p:spPr>
      </p:pic>
      <p:pic>
        <p:nvPicPr>
          <p:cNvPr id="2" name="Other_05">
            <a:extLst>
              <a:ext uri="{FF2B5EF4-FFF2-40B4-BE49-F238E27FC236}">
                <a16:creationId xmlns:a16="http://schemas.microsoft.com/office/drawing/2014/main" id="{94401D80-14E5-2260-0E96-4F4BDE66AE8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8260284" y="1462890"/>
            <a:ext cx="1393416" cy="1737360"/>
          </a:xfrm>
          <a:prstGeom prst="rect">
            <a:avLst/>
          </a:prstGeom>
        </p:spPr>
      </p:pic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4D536AA-FD42-4AAB-93F0-E6B70B6DBC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33124EB0-59C7-EA64-76D0-145F0757A138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A12368E2-76CA-FE15-80DC-CC755CD2CAD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AUTUMN HIDOKU PUZZLES - CHALLENGING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2B036F3B-8013-555C-6CB2-C30B897F643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17" name="Other_01">
            <a:extLst>
              <a:ext uri="{FF2B5EF4-FFF2-40B4-BE49-F238E27FC236}">
                <a16:creationId xmlns:a16="http://schemas.microsoft.com/office/drawing/2014/main" id="{8A2BC76E-06E5-01B8-5F8D-CDE9673A00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468606" y="5244833"/>
            <a:ext cx="1393416" cy="1737360"/>
          </a:xfrm>
          <a:prstGeom prst="rect">
            <a:avLst/>
          </a:prstGeom>
        </p:spPr>
      </p:pic>
      <p:pic>
        <p:nvPicPr>
          <p:cNvPr id="18" name="Other_02">
            <a:extLst>
              <a:ext uri="{FF2B5EF4-FFF2-40B4-BE49-F238E27FC236}">
                <a16:creationId xmlns:a16="http://schemas.microsoft.com/office/drawing/2014/main" id="{0ADAC5D6-1684-7449-33CC-066BA779B8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2019360" y="5244833"/>
            <a:ext cx="1393372" cy="1737360"/>
          </a:xfrm>
          <a:prstGeom prst="rect">
            <a:avLst/>
          </a:prstGeom>
        </p:spPr>
      </p:pic>
      <p:pic>
        <p:nvPicPr>
          <p:cNvPr id="19" name="Other_03">
            <a:extLst>
              <a:ext uri="{FF2B5EF4-FFF2-40B4-BE49-F238E27FC236}">
                <a16:creationId xmlns:a16="http://schemas.microsoft.com/office/drawing/2014/main" id="{DFA485F2-AA81-1490-A20D-0A370D13061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3570066" y="5244833"/>
            <a:ext cx="1393416" cy="1737360"/>
          </a:xfrm>
          <a:prstGeom prst="rect">
            <a:avLst/>
          </a:prstGeom>
        </p:spPr>
      </p:pic>
      <p:pic>
        <p:nvPicPr>
          <p:cNvPr id="21" name="Other_04">
            <a:extLst>
              <a:ext uri="{FF2B5EF4-FFF2-40B4-BE49-F238E27FC236}">
                <a16:creationId xmlns:a16="http://schemas.microsoft.com/office/drawing/2014/main" id="{D7B5ADCE-18FD-E70C-7843-472BEAA6E43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3" r="3"/>
          <a:stretch/>
        </p:blipFill>
        <p:spPr>
          <a:xfrm>
            <a:off x="5133472" y="5244833"/>
            <a:ext cx="1393416" cy="1737360"/>
          </a:xfrm>
          <a:prstGeom prst="rect">
            <a:avLst/>
          </a:prstGeom>
        </p:spPr>
      </p:pic>
      <p:pic>
        <p:nvPicPr>
          <p:cNvPr id="22" name="Other_05">
            <a:extLst>
              <a:ext uri="{FF2B5EF4-FFF2-40B4-BE49-F238E27FC236}">
                <a16:creationId xmlns:a16="http://schemas.microsoft.com/office/drawing/2014/main" id="{30CDFB3D-5127-FDBA-D77F-25FA2F29C0D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3" r="3"/>
          <a:stretch/>
        </p:blipFill>
        <p:spPr>
          <a:xfrm>
            <a:off x="6696878" y="5244833"/>
            <a:ext cx="1393416" cy="1737360"/>
          </a:xfrm>
          <a:prstGeom prst="rect">
            <a:avLst/>
          </a:prstGeom>
        </p:spPr>
      </p:pic>
      <p:pic>
        <p:nvPicPr>
          <p:cNvPr id="27" name="Other_05">
            <a:extLst>
              <a:ext uri="{FF2B5EF4-FFF2-40B4-BE49-F238E27FC236}">
                <a16:creationId xmlns:a16="http://schemas.microsoft.com/office/drawing/2014/main" id="{838780DB-C5D7-9792-FE71-B2F90E44A19A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3" r="3"/>
          <a:stretch/>
        </p:blipFill>
        <p:spPr>
          <a:xfrm>
            <a:off x="8260284" y="5244833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1433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336</Words>
  <Application>Microsoft Office PowerPoint</Application>
  <PresentationFormat>Custom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2025-01-10T03:53:58Z</dcterms:created>
  <dcterms:modified xsi:type="dcterms:W3CDTF">2025-05-07T15:08:55Z</dcterms:modified>
</cp:coreProperties>
</file>