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4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6" d="100"/>
          <a:sy n="46" d="100"/>
        </p:scale>
        <p:origin x="2012" y="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A19D949-B46F-4FFE-B627-B2CF612B9732}"/>
    <pc:docChg chg="delSld">
      <pc:chgData name="Sarah Carter" userId="4b4e2a7e9c42e1b2" providerId="LiveId" clId="{DA19D949-B46F-4FFE-B627-B2CF612B9732}" dt="2025-08-03T19:33:09.721" v="0" actId="2696"/>
      <pc:docMkLst>
        <pc:docMk/>
      </pc:docMkLst>
      <pc:sldChg chg="del">
        <pc:chgData name="Sarah Carter" userId="4b4e2a7e9c42e1b2" providerId="LiveId" clId="{DA19D949-B46F-4FFE-B627-B2CF612B9732}" dt="2025-08-03T19:33:09.721" v="0" actId="2696"/>
        <pc:sldMkLst>
          <pc:docMk/>
          <pc:sldMk cId="1173350564" sldId="295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370337-51EC-D071-47BC-20F731D1658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55160B-662E-0676-2254-232789E7C4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36964-C5AA-F31C-7FF2-F16D28C95E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A9DDD2-FB05-0413-845A-E18B577BBF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B55DC2-D7FD-8B4F-DC5A-6BE945254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810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E3BED1-5A08-2BF1-692D-893201EF81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99BF1C9-BB02-04FC-56F8-8694064950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5D488C-5E98-0BE6-EFC2-AD5C03FE6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72BC17-0FB6-A02E-6961-CFCBDE62E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962093-782C-482C-4395-7B5889D1C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919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44876FA-CCA3-500D-215C-3D8D15B1165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6373EA-D597-7991-0EC6-497D0DBF89B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6197A4-6100-33B5-2AD3-CF38564BA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B2421F-22A5-606D-7541-CE025BD980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C3122C-CE55-35F3-A8C7-0059E2CE2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05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0EB793-F19E-EB58-E94F-29BD0C1CB2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C2696B-BF6E-0B8C-FE46-5E04E05CA0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BB0ED0-6404-8590-516E-82A17BFDD9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3888F-3C84-BB3F-6B14-1F624010B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E6DD5-0EA4-779A-9DCA-20100101E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822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36DE7-85AB-E312-62CB-24C45D7549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5E8BE8-9547-F585-722D-973EAAE39E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565E03-951F-CD8E-85FF-24F4C3F4C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80F6C-E6F7-C167-6283-B646B262F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0A4508-67BF-235F-9C02-19C9128B9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738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787D89-0A28-0CCF-249E-CF8B9C4DD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3F214-6BFD-7D2B-C6D6-62C5F6D3E6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3FFC1C-AFA6-943B-0B8A-068F3F6FE8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FB344D-451D-0466-4388-E5C6F512E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F5F012-58F1-6FD0-232B-2BBDF013D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9296AD-2947-5929-2707-15969A1CC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46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CC636-AC2C-3E2D-BF10-C1B990067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6D6011-FC29-21A4-E95B-C67689093F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A227CF-C3EC-60A1-6902-F8C4EB2345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AE9E99-C2C8-3495-7E70-E8403665EA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14A0A3-C494-2E1F-FDEA-19C9BE5C98D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A7A114-CBDC-EEF7-8945-EC5F9A7D0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349E4B-5AD9-8C94-7386-74A19CD24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2062C1-D54E-FCF7-80F6-1A1700377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249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F74F88-E55A-2139-1043-E86D6FD33B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F1A877-B58C-0B84-9B41-4B526385E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38A91-1138-190C-73C1-13AB1EF91C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81CBB6-D51C-A575-6E0D-1C2C4256D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4372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9FA277-E71A-CC09-7000-1CD786BF4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06E9A5-08ED-BC40-DFF5-5D5C88E0D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750D7-5D14-9BA9-CDA9-498D346D2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750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8E827-4D1D-D70E-5279-B41BFA553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933D0-E626-C224-5BD2-8B63BA7201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006D5A-61AE-CA5B-07D3-6430A0DB93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33CA85-C69D-CEF0-BE85-F9BA59B22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515478-29BB-2EA9-8608-5407C4936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D3C4A6-204A-7849-270F-0DD21EFAE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367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0216E-4D27-028B-94EB-5F777C6A31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ADC31D-B68F-ACB3-EA46-983419C982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04F738-1020-57A0-C103-42FDFCBBDE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09130B-372C-7164-DAD2-BA6FA0473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8B0A26-F59B-4A4F-8957-0C66A055401A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A72298-75EE-C98B-9802-056750A44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338FE3-D7DF-04C1-A5C4-D8E87BD10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870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8C1555-0E8C-65EA-1BEA-EB553D448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EF3465-23A5-0582-5E7C-15332CA682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A63867-0F4B-C40E-B121-59D33CDFF0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38B0A26-F59B-4A4F-8957-0C66A055401A}" type="datetimeFigureOut">
              <a:rPr lang="en-US" smtClean="0"/>
              <a:t>8/3/2025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5DD6DA-A4F6-9170-80E2-96B39D313B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D4CFC-D1BA-9A1E-CAC3-C719AE36D1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7EEDA19-2C46-4876-8AE3-A5E651BA2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292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phic 2">
            <a:extLst>
              <a:ext uri="{FF2B5EF4-FFF2-40B4-BE49-F238E27FC236}">
                <a16:creationId xmlns:a16="http://schemas.microsoft.com/office/drawing/2014/main" id="{81E4DC2C-90E5-8A06-A52F-BF0E8352BA6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97148" y="1383469"/>
            <a:ext cx="6578104" cy="795622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>
                <a:latin typeface="Century Gothic" panose="020B0502020202020204" pitchFamily="34" charset="0"/>
              </a:rPr>
              <a:t>Avogadro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281998" y="963773"/>
            <a:ext cx="7208404" cy="3153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the single </a:t>
            </a:r>
            <a:r>
              <a:rPr lang="en-US" sz="1433">
                <a:latin typeface="Century Gothic" panose="020B0502020202020204" pitchFamily="34" charset="0"/>
              </a:rPr>
              <a:t>time “Avogadro” </a:t>
            </a:r>
            <a:r>
              <a:rPr lang="en-US" sz="1433" dirty="0">
                <a:latin typeface="Century Gothic" panose="020B0502020202020204" pitchFamily="34" charset="0"/>
              </a:rPr>
              <a:t>occurs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10" name="Picture 9" descr="A black background with a black square&#10;&#10;AI-generated content may be incorrect.">
            <a:extLst>
              <a:ext uri="{FF2B5EF4-FFF2-40B4-BE49-F238E27FC236}">
                <a16:creationId xmlns:a16="http://schemas.microsoft.com/office/drawing/2014/main" id="{7977D1B2-A551-7D65-84D6-A89746F742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4675781"/>
            <a:ext cx="1371600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09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29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5</cp:revision>
  <dcterms:created xsi:type="dcterms:W3CDTF">2025-08-03T02:54:31Z</dcterms:created>
  <dcterms:modified xsi:type="dcterms:W3CDTF">2025-08-03T19:33:10Z</dcterms:modified>
</cp:coreProperties>
</file>