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24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C14F0D9-C205-4C05-864D-079174C609A7}"/>
    <pc:docChg chg="delSld">
      <pc:chgData name="Sarah Carter" userId="4b4e2a7e9c42e1b2" providerId="LiveId" clId="{AC14F0D9-C205-4C05-864D-079174C609A7}" dt="2025-09-17T13:00:25.283" v="0" actId="2696"/>
      <pc:docMkLst>
        <pc:docMk/>
      </pc:docMkLst>
      <pc:sldChg chg="del">
        <pc:chgData name="Sarah Carter" userId="4b4e2a7e9c42e1b2" providerId="LiveId" clId="{AC14F0D9-C205-4C05-864D-079174C609A7}" dt="2025-09-17T13:00:25.283" v="0" actId="2696"/>
        <pc:sldMkLst>
          <pc:docMk/>
          <pc:sldMk cId="4279574399" sldId="258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5F22D-84CB-F4C2-8053-3D79981BC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EEC9411-1738-8BEC-DD5A-7EA0D6E38235}"/>
              </a:ext>
            </a:extLst>
          </p:cNvPr>
          <p:cNvSpPr txBox="1"/>
          <p:nvPr/>
        </p:nvSpPr>
        <p:spPr>
          <a:xfrm>
            <a:off x="670792" y="350357"/>
            <a:ext cx="6430815" cy="37580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400" b="1" dirty="0">
                <a:latin typeface="Century Gothic" panose="020B0502020202020204" pitchFamily="34" charset="0"/>
              </a:rPr>
              <a:t>Avogadro’s Number Hidden Number Puzzle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9C28DD-8118-8FA9-6023-B7C6EB7B82A5}"/>
              </a:ext>
            </a:extLst>
          </p:cNvPr>
          <p:cNvSpPr txBox="1"/>
          <p:nvPr/>
        </p:nvSpPr>
        <p:spPr>
          <a:xfrm>
            <a:off x="670792" y="921805"/>
            <a:ext cx="64308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Find the single path where 6.02x10^23 appears in the grid below. The path must follow the grid lines, and it cannot visit any circle more than once. </a:t>
            </a:r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BB73BC-6766-4FF9-4296-A7315224D35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4167B0-4049-B26C-E8E2-8FCDB6E07677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939899AC-9DDA-4716-6042-CC0EA611B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6B03F08-67DD-342F-07C5-1DAA60EFD96E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6B03F08-67DD-342F-07C5-1DAA60EFD96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4707956F-503B-D1AE-96A5-C1CA75B17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4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4B101DA-13E6-3220-E163-7E96D71A8541}"/>
              </a:ext>
            </a:extLst>
          </p:cNvPr>
          <p:cNvSpPr txBox="1"/>
          <p:nvPr/>
        </p:nvSpPr>
        <p:spPr>
          <a:xfrm>
            <a:off x="1948965" y="658327"/>
            <a:ext cx="3719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0" dirty="0">
                <a:solidFill>
                  <a:srgbClr val="1F1F1F"/>
                </a:solidFill>
                <a:effectLst/>
                <a:latin typeface="Century Gothic" panose="020B0502020202020204" pitchFamily="34" charset="0"/>
              </a:rPr>
              <a:t>6.02 x 10</a:t>
            </a:r>
            <a:r>
              <a:rPr lang="en-US" sz="1600" b="1" i="0" baseline="30000" dirty="0">
                <a:solidFill>
                  <a:srgbClr val="1F1F1F"/>
                </a:solidFill>
                <a:effectLst/>
                <a:latin typeface="Century Gothic" panose="020B0502020202020204" pitchFamily="34" charset="0"/>
              </a:rPr>
              <a:t>23</a:t>
            </a:r>
            <a:endParaRPr lang="en-US" sz="1433" b="1" baseline="300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1E724A-6A2F-2205-1370-36B4BDDA8892}"/>
              </a:ext>
            </a:extLst>
          </p:cNvPr>
          <p:cNvSpPr txBox="1"/>
          <p:nvPr/>
        </p:nvSpPr>
        <p:spPr>
          <a:xfrm>
            <a:off x="3143081" y="4554638"/>
            <a:ext cx="14289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0" b="1" i="1" dirty="0">
                <a:solidFill>
                  <a:srgbClr val="202122"/>
                </a:solidFill>
                <a:effectLst/>
                <a:latin typeface="Nimbus Roman No9 L"/>
              </a:rPr>
              <a:t>N</a:t>
            </a:r>
            <a:r>
              <a:rPr lang="en-US" sz="8000" b="1" i="0" baseline="-25000" dirty="0">
                <a:solidFill>
                  <a:srgbClr val="202122"/>
                </a:solidFill>
                <a:effectLst/>
                <a:latin typeface="Nimbus Roman No9 L"/>
              </a:rPr>
              <a:t>A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47575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49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Nimbus Roman No9 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34</cp:revision>
  <cp:lastPrinted>2025-02-11T02:02:44Z</cp:lastPrinted>
  <dcterms:created xsi:type="dcterms:W3CDTF">2025-01-28T14:01:50Z</dcterms:created>
  <dcterms:modified xsi:type="dcterms:W3CDTF">2025-09-17T13:00:26Z</dcterms:modified>
</cp:coreProperties>
</file>