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5" r:id="rId4"/>
    <p:sldId id="267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E89A2E-75AB-4C54-B95F-76C5AA55F2D5}" v="2955" dt="2024-12-09T02:56:18.2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9E89A2E-75AB-4C54-B95F-76C5AA55F2D5}"/>
    <pc:docChg chg="custSel addSld delSld modSld">
      <pc:chgData name="Sarah Carter" userId="4b4e2a7e9c42e1b2" providerId="LiveId" clId="{D9E89A2E-75AB-4C54-B95F-76C5AA55F2D5}" dt="2024-12-18T14:45:05.139" v="10502" actId="2696"/>
      <pc:docMkLst>
        <pc:docMk/>
      </pc:docMkLst>
      <pc:sldChg chg="modSp del mod">
        <pc:chgData name="Sarah Carter" userId="4b4e2a7e9c42e1b2" providerId="LiveId" clId="{D9E89A2E-75AB-4C54-B95F-76C5AA55F2D5}" dt="2024-12-09T02:55:48.702" v="6661" actId="2696"/>
        <pc:sldMkLst>
          <pc:docMk/>
          <pc:sldMk cId="2399206490" sldId="260"/>
        </pc:sldMkLst>
      </pc:sldChg>
      <pc:sldChg chg="addSp modSp new mod">
        <pc:chgData name="Sarah Carter" userId="4b4e2a7e9c42e1b2" providerId="LiveId" clId="{D9E89A2E-75AB-4C54-B95F-76C5AA55F2D5}" dt="2024-12-09T02:56:14.156" v="6981" actId="20577"/>
        <pc:sldMkLst>
          <pc:docMk/>
          <pc:sldMk cId="1209986441" sldId="261"/>
        </pc:sldMkLst>
        <pc:spChg chg="add mod">
          <ac:chgData name="Sarah Carter" userId="4b4e2a7e9c42e1b2" providerId="LiveId" clId="{D9E89A2E-75AB-4C54-B95F-76C5AA55F2D5}" dt="2024-12-09T02:55:03.944" v="1378" actId="948"/>
          <ac:spMkLst>
            <pc:docMk/>
            <pc:sldMk cId="1209986441" sldId="261"/>
            <ac:spMk id="2" creationId="{6C304CF2-B7A4-D3BC-23F3-1E25E51E411D}"/>
          </ac:spMkLst>
        </pc:spChg>
        <pc:spChg chg="add mod modVis">
          <ac:chgData name="Sarah Carter" userId="4b4e2a7e9c42e1b2" providerId="LiveId" clId="{D9E89A2E-75AB-4C54-B95F-76C5AA55F2D5}" dt="2024-12-09T02:54:38.483" v="261"/>
          <ac:spMkLst>
            <pc:docMk/>
            <pc:sldMk cId="1209986441" sldId="261"/>
            <ac:spMk id="4" creationId="{E1EEDB82-5066-B699-AD4F-2B4508A7D7E3}"/>
          </ac:spMkLst>
        </pc:spChg>
        <pc:spChg chg="add mod">
          <ac:chgData name="Sarah Carter" userId="4b4e2a7e9c42e1b2" providerId="LiveId" clId="{D9E89A2E-75AB-4C54-B95F-76C5AA55F2D5}" dt="2024-12-09T02:55:04.559" v="2593" actId="948"/>
          <ac:spMkLst>
            <pc:docMk/>
            <pc:sldMk cId="1209986441" sldId="261"/>
            <ac:spMk id="5" creationId="{B67260FA-3ED4-8A6F-C48E-6C93A1A937D6}"/>
          </ac:spMkLst>
        </pc:spChg>
        <pc:spChg chg="add mod modVis">
          <ac:chgData name="Sarah Carter" userId="4b4e2a7e9c42e1b2" providerId="LiveId" clId="{D9E89A2E-75AB-4C54-B95F-76C5AA55F2D5}" dt="2024-12-09T02:54:38.766" v="505"/>
          <ac:spMkLst>
            <pc:docMk/>
            <pc:sldMk cId="1209986441" sldId="261"/>
            <ac:spMk id="7" creationId="{436056AF-ADCC-A657-4B49-3FB96945DB80}"/>
          </ac:spMkLst>
        </pc:spChg>
        <pc:spChg chg="add mod">
          <ac:chgData name="Sarah Carter" userId="4b4e2a7e9c42e1b2" providerId="LiveId" clId="{D9E89A2E-75AB-4C54-B95F-76C5AA55F2D5}" dt="2024-12-09T02:55:05.189" v="3808" actId="948"/>
          <ac:spMkLst>
            <pc:docMk/>
            <pc:sldMk cId="1209986441" sldId="261"/>
            <ac:spMk id="8" creationId="{8D9CB3D2-4554-2815-8AF4-7989CA66C9D9}"/>
          </ac:spMkLst>
        </pc:spChg>
        <pc:spChg chg="add mod modVis">
          <ac:chgData name="Sarah Carter" userId="4b4e2a7e9c42e1b2" providerId="LiveId" clId="{D9E89A2E-75AB-4C54-B95F-76C5AA55F2D5}" dt="2024-12-09T02:54:39.068" v="749"/>
          <ac:spMkLst>
            <pc:docMk/>
            <pc:sldMk cId="1209986441" sldId="261"/>
            <ac:spMk id="10" creationId="{E686B46C-D9D5-9212-D0D9-BC8848C2370B}"/>
          </ac:spMkLst>
        </pc:spChg>
        <pc:spChg chg="add mod">
          <ac:chgData name="Sarah Carter" userId="4b4e2a7e9c42e1b2" providerId="LiveId" clId="{D9E89A2E-75AB-4C54-B95F-76C5AA55F2D5}" dt="2024-12-09T02:55:06.007" v="5023" actId="948"/>
          <ac:spMkLst>
            <pc:docMk/>
            <pc:sldMk cId="1209986441" sldId="261"/>
            <ac:spMk id="11" creationId="{2F24DC52-9111-F10A-26CC-FA8A5FA48478}"/>
          </ac:spMkLst>
        </pc:spChg>
        <pc:spChg chg="add mod modVis">
          <ac:chgData name="Sarah Carter" userId="4b4e2a7e9c42e1b2" providerId="LiveId" clId="{D9E89A2E-75AB-4C54-B95F-76C5AA55F2D5}" dt="2024-12-09T02:54:39.351" v="993"/>
          <ac:spMkLst>
            <pc:docMk/>
            <pc:sldMk cId="1209986441" sldId="261"/>
            <ac:spMk id="13" creationId="{D484F100-D2CC-1EAE-5546-FC23B0537083}"/>
          </ac:spMkLst>
        </pc:spChg>
        <pc:spChg chg="add mod">
          <ac:chgData name="Sarah Carter" userId="4b4e2a7e9c42e1b2" providerId="LiveId" clId="{D9E89A2E-75AB-4C54-B95F-76C5AA55F2D5}" dt="2024-12-09T02:55:42.014" v="6505"/>
          <ac:spMkLst>
            <pc:docMk/>
            <pc:sldMk cId="1209986441" sldId="261"/>
            <ac:spMk id="14" creationId="{145A4885-4A2B-509A-3A9B-5D8F2E97F816}"/>
          </ac:spMkLst>
        </pc:spChg>
        <pc:spChg chg="add mod">
          <ac:chgData name="Sarah Carter" userId="4b4e2a7e9c42e1b2" providerId="LiveId" clId="{D9E89A2E-75AB-4C54-B95F-76C5AA55F2D5}" dt="2024-12-09T02:55:42.055" v="6545"/>
          <ac:spMkLst>
            <pc:docMk/>
            <pc:sldMk cId="1209986441" sldId="261"/>
            <ac:spMk id="15" creationId="{9C6B3019-8057-DE5F-1148-4734F33072E1}"/>
          </ac:spMkLst>
        </pc:spChg>
        <pc:spChg chg="add mod">
          <ac:chgData name="Sarah Carter" userId="4b4e2a7e9c42e1b2" providerId="LiveId" clId="{D9E89A2E-75AB-4C54-B95F-76C5AA55F2D5}" dt="2024-12-09T02:55:42.100" v="6585"/>
          <ac:spMkLst>
            <pc:docMk/>
            <pc:sldMk cId="1209986441" sldId="261"/>
            <ac:spMk id="16" creationId="{A4ACC4C2-5A06-EB08-0535-B8606B9C08CE}"/>
          </ac:spMkLst>
        </pc:spChg>
        <pc:graphicFrameChg chg="add mod modGraphic">
          <ac:chgData name="Sarah Carter" userId="4b4e2a7e9c42e1b2" providerId="LiveId" clId="{D9E89A2E-75AB-4C54-B95F-76C5AA55F2D5}" dt="2024-12-09T02:56:13.871" v="6741" actId="20577"/>
          <ac:graphicFrameMkLst>
            <pc:docMk/>
            <pc:sldMk cId="1209986441" sldId="261"/>
            <ac:graphicFrameMk id="3" creationId="{CB8E099B-F57D-EE95-238A-A55ECB9D6787}"/>
          </ac:graphicFrameMkLst>
        </pc:graphicFrameChg>
        <pc:graphicFrameChg chg="add mod modGraphic">
          <ac:chgData name="Sarah Carter" userId="4b4e2a7e9c42e1b2" providerId="LiveId" clId="{D9E89A2E-75AB-4C54-B95F-76C5AA55F2D5}" dt="2024-12-09T02:56:13.950" v="6821" actId="20577"/>
          <ac:graphicFrameMkLst>
            <pc:docMk/>
            <pc:sldMk cId="1209986441" sldId="261"/>
            <ac:graphicFrameMk id="6" creationId="{814DF82B-D487-1A02-40DC-BAAC65CDD55C}"/>
          </ac:graphicFrameMkLst>
        </pc:graphicFrameChg>
        <pc:graphicFrameChg chg="add mod modGraphic">
          <ac:chgData name="Sarah Carter" userId="4b4e2a7e9c42e1b2" providerId="LiveId" clId="{D9E89A2E-75AB-4C54-B95F-76C5AA55F2D5}" dt="2024-12-09T02:56:14.061" v="6901" actId="20577"/>
          <ac:graphicFrameMkLst>
            <pc:docMk/>
            <pc:sldMk cId="1209986441" sldId="261"/>
            <ac:graphicFrameMk id="9" creationId="{75F534B8-93C5-50C6-032A-29A8CCA89381}"/>
          </ac:graphicFrameMkLst>
        </pc:graphicFrameChg>
        <pc:graphicFrameChg chg="add mod modGraphic">
          <ac:chgData name="Sarah Carter" userId="4b4e2a7e9c42e1b2" providerId="LiveId" clId="{D9E89A2E-75AB-4C54-B95F-76C5AA55F2D5}" dt="2024-12-09T02:56:14.156" v="6981" actId="20577"/>
          <ac:graphicFrameMkLst>
            <pc:docMk/>
            <pc:sldMk cId="1209986441" sldId="261"/>
            <ac:graphicFrameMk id="12" creationId="{0BDA2587-A5DF-CD01-F28A-FDC784D3491E}"/>
          </ac:graphicFrameMkLst>
        </pc:graphicFrameChg>
        <pc:picChg chg="add mod">
          <ac:chgData name="Sarah Carter" userId="4b4e2a7e9c42e1b2" providerId="LiveId" clId="{D9E89A2E-75AB-4C54-B95F-76C5AA55F2D5}" dt="2024-12-09T02:55:42.144" v="6625"/>
          <ac:picMkLst>
            <pc:docMk/>
            <pc:sldMk cId="1209986441" sldId="261"/>
            <ac:picMk id="17" creationId="{7EB6AEFD-A950-AB08-CEE4-2B44975C2980}"/>
          </ac:picMkLst>
        </pc:picChg>
        <pc:picChg chg="add mod">
          <ac:chgData name="Sarah Carter" userId="4b4e2a7e9c42e1b2" providerId="LiveId" clId="{D9E89A2E-75AB-4C54-B95F-76C5AA55F2D5}" dt="2024-12-09T02:56:13.777" v="6670"/>
          <ac:picMkLst>
            <pc:docMk/>
            <pc:sldMk cId="1209986441" sldId="261"/>
            <ac:picMk id="19" creationId="{3F7A602C-0BD0-35ED-D997-1202C2AAD2AB}"/>
          </ac:picMkLst>
        </pc:picChg>
        <pc:picChg chg="add mod">
          <ac:chgData name="Sarah Carter" userId="4b4e2a7e9c42e1b2" providerId="LiveId" clId="{D9E89A2E-75AB-4C54-B95F-76C5AA55F2D5}" dt="2024-12-09T02:56:13.792" v="6680"/>
          <ac:picMkLst>
            <pc:docMk/>
            <pc:sldMk cId="1209986441" sldId="261"/>
            <ac:picMk id="21" creationId="{30D5F635-04BF-DE6D-C83D-1B5C5B674CE6}"/>
          </ac:picMkLst>
        </pc:picChg>
        <pc:picChg chg="add mod">
          <ac:chgData name="Sarah Carter" userId="4b4e2a7e9c42e1b2" providerId="LiveId" clId="{D9E89A2E-75AB-4C54-B95F-76C5AA55F2D5}" dt="2024-12-09T02:56:13.808" v="6690"/>
          <ac:picMkLst>
            <pc:docMk/>
            <pc:sldMk cId="1209986441" sldId="261"/>
            <ac:picMk id="23" creationId="{E8A3D626-F425-C6EF-A2A0-CCEB041BB77A}"/>
          </ac:picMkLst>
        </pc:picChg>
        <pc:picChg chg="add mod">
          <ac:chgData name="Sarah Carter" userId="4b4e2a7e9c42e1b2" providerId="LiveId" clId="{D9E89A2E-75AB-4C54-B95F-76C5AA55F2D5}" dt="2024-12-09T02:56:13.824" v="6700"/>
          <ac:picMkLst>
            <pc:docMk/>
            <pc:sldMk cId="1209986441" sldId="261"/>
            <ac:picMk id="25" creationId="{70CE622E-71E2-0110-164D-5D2EA29EC117}"/>
          </ac:picMkLst>
        </pc:picChg>
        <pc:picChg chg="add mod">
          <ac:chgData name="Sarah Carter" userId="4b4e2a7e9c42e1b2" providerId="LiveId" clId="{D9E89A2E-75AB-4C54-B95F-76C5AA55F2D5}" dt="2024-12-09T02:56:13.824" v="6710"/>
          <ac:picMkLst>
            <pc:docMk/>
            <pc:sldMk cId="1209986441" sldId="261"/>
            <ac:picMk id="27" creationId="{C2FDC990-1BCE-AB13-98A7-15112C166DDF}"/>
          </ac:picMkLst>
        </pc:picChg>
        <pc:picChg chg="add mod">
          <ac:chgData name="Sarah Carter" userId="4b4e2a7e9c42e1b2" providerId="LiveId" clId="{D9E89A2E-75AB-4C54-B95F-76C5AA55F2D5}" dt="2024-12-09T02:56:13.846" v="6720"/>
          <ac:picMkLst>
            <pc:docMk/>
            <pc:sldMk cId="1209986441" sldId="261"/>
            <ac:picMk id="29" creationId="{5ED1EA27-1941-B68F-AFBF-251333B7CB97}"/>
          </ac:picMkLst>
        </pc:picChg>
        <pc:picChg chg="add mod">
          <ac:chgData name="Sarah Carter" userId="4b4e2a7e9c42e1b2" providerId="LiveId" clId="{D9E89A2E-75AB-4C54-B95F-76C5AA55F2D5}" dt="2024-12-09T02:56:13.855" v="6730"/>
          <ac:picMkLst>
            <pc:docMk/>
            <pc:sldMk cId="1209986441" sldId="261"/>
            <ac:picMk id="31" creationId="{B052524E-B151-1855-8B38-AF5B2CCFF111}"/>
          </ac:picMkLst>
        </pc:picChg>
        <pc:picChg chg="add mod">
          <ac:chgData name="Sarah Carter" userId="4b4e2a7e9c42e1b2" providerId="LiveId" clId="{D9E89A2E-75AB-4C54-B95F-76C5AA55F2D5}" dt="2024-12-09T02:56:13.871" v="6740"/>
          <ac:picMkLst>
            <pc:docMk/>
            <pc:sldMk cId="1209986441" sldId="261"/>
            <ac:picMk id="33" creationId="{B32510C3-ED40-07B2-B1DA-A93306FB7228}"/>
          </ac:picMkLst>
        </pc:picChg>
        <pc:picChg chg="add mod">
          <ac:chgData name="Sarah Carter" userId="4b4e2a7e9c42e1b2" providerId="LiveId" clId="{D9E89A2E-75AB-4C54-B95F-76C5AA55F2D5}" dt="2024-12-09T02:56:13.871" v="6750"/>
          <ac:picMkLst>
            <pc:docMk/>
            <pc:sldMk cId="1209986441" sldId="261"/>
            <ac:picMk id="35" creationId="{5B9F8ADD-7782-5737-A402-A649D713B802}"/>
          </ac:picMkLst>
        </pc:picChg>
        <pc:picChg chg="add mod">
          <ac:chgData name="Sarah Carter" userId="4b4e2a7e9c42e1b2" providerId="LiveId" clId="{D9E89A2E-75AB-4C54-B95F-76C5AA55F2D5}" dt="2024-12-09T02:56:13.887" v="6760"/>
          <ac:picMkLst>
            <pc:docMk/>
            <pc:sldMk cId="1209986441" sldId="261"/>
            <ac:picMk id="37" creationId="{ABBCA7C6-959A-A066-33FD-8F537900959F}"/>
          </ac:picMkLst>
        </pc:picChg>
        <pc:picChg chg="add mod">
          <ac:chgData name="Sarah Carter" userId="4b4e2a7e9c42e1b2" providerId="LiveId" clId="{D9E89A2E-75AB-4C54-B95F-76C5AA55F2D5}" dt="2024-12-09T02:56:13.903" v="6770"/>
          <ac:picMkLst>
            <pc:docMk/>
            <pc:sldMk cId="1209986441" sldId="261"/>
            <ac:picMk id="39" creationId="{728B0DEF-D1C5-E214-93C8-14B9D35525A0}"/>
          </ac:picMkLst>
        </pc:picChg>
        <pc:picChg chg="add mod">
          <ac:chgData name="Sarah Carter" userId="4b4e2a7e9c42e1b2" providerId="LiveId" clId="{D9E89A2E-75AB-4C54-B95F-76C5AA55F2D5}" dt="2024-12-09T02:56:13.903" v="6780"/>
          <ac:picMkLst>
            <pc:docMk/>
            <pc:sldMk cId="1209986441" sldId="261"/>
            <ac:picMk id="41" creationId="{659E32F0-BB09-48FA-24DC-E323BC5CCB92}"/>
          </ac:picMkLst>
        </pc:picChg>
        <pc:picChg chg="add mod">
          <ac:chgData name="Sarah Carter" userId="4b4e2a7e9c42e1b2" providerId="LiveId" clId="{D9E89A2E-75AB-4C54-B95F-76C5AA55F2D5}" dt="2024-12-09T02:56:13.918" v="6790"/>
          <ac:picMkLst>
            <pc:docMk/>
            <pc:sldMk cId="1209986441" sldId="261"/>
            <ac:picMk id="43" creationId="{7649DB44-1113-D4FD-EB06-67A403853787}"/>
          </ac:picMkLst>
        </pc:picChg>
        <pc:picChg chg="add mod">
          <ac:chgData name="Sarah Carter" userId="4b4e2a7e9c42e1b2" providerId="LiveId" clId="{D9E89A2E-75AB-4C54-B95F-76C5AA55F2D5}" dt="2024-12-09T02:56:13.934" v="6800"/>
          <ac:picMkLst>
            <pc:docMk/>
            <pc:sldMk cId="1209986441" sldId="261"/>
            <ac:picMk id="45" creationId="{BD6A047A-D0A6-074F-AE8E-7DFCBC8ADBF7}"/>
          </ac:picMkLst>
        </pc:picChg>
        <pc:picChg chg="add mod">
          <ac:chgData name="Sarah Carter" userId="4b4e2a7e9c42e1b2" providerId="LiveId" clId="{D9E89A2E-75AB-4C54-B95F-76C5AA55F2D5}" dt="2024-12-09T02:56:13.950" v="6810"/>
          <ac:picMkLst>
            <pc:docMk/>
            <pc:sldMk cId="1209986441" sldId="261"/>
            <ac:picMk id="47" creationId="{3E31D1FF-2574-838F-7B64-B1EC77908B92}"/>
          </ac:picMkLst>
        </pc:picChg>
        <pc:picChg chg="add mod">
          <ac:chgData name="Sarah Carter" userId="4b4e2a7e9c42e1b2" providerId="LiveId" clId="{D9E89A2E-75AB-4C54-B95F-76C5AA55F2D5}" dt="2024-12-09T02:56:13.950" v="6820"/>
          <ac:picMkLst>
            <pc:docMk/>
            <pc:sldMk cId="1209986441" sldId="261"/>
            <ac:picMk id="49" creationId="{E23A33A9-745C-994F-98F2-971E8D9CF89B}"/>
          </ac:picMkLst>
        </pc:picChg>
        <pc:picChg chg="add mod">
          <ac:chgData name="Sarah Carter" userId="4b4e2a7e9c42e1b2" providerId="LiveId" clId="{D9E89A2E-75AB-4C54-B95F-76C5AA55F2D5}" dt="2024-12-09T02:56:13.966" v="6830"/>
          <ac:picMkLst>
            <pc:docMk/>
            <pc:sldMk cId="1209986441" sldId="261"/>
            <ac:picMk id="51" creationId="{9966BF4C-A1C5-63E7-65B8-AA64DA1DBB63}"/>
          </ac:picMkLst>
        </pc:picChg>
        <pc:picChg chg="add mod">
          <ac:chgData name="Sarah Carter" userId="4b4e2a7e9c42e1b2" providerId="LiveId" clId="{D9E89A2E-75AB-4C54-B95F-76C5AA55F2D5}" dt="2024-12-09T02:56:13.981" v="6840"/>
          <ac:picMkLst>
            <pc:docMk/>
            <pc:sldMk cId="1209986441" sldId="261"/>
            <ac:picMk id="53" creationId="{2EB91EBE-5F8A-D068-6697-30D4B70C1A2B}"/>
          </ac:picMkLst>
        </pc:picChg>
        <pc:picChg chg="add mod">
          <ac:chgData name="Sarah Carter" userId="4b4e2a7e9c42e1b2" providerId="LiveId" clId="{D9E89A2E-75AB-4C54-B95F-76C5AA55F2D5}" dt="2024-12-09T02:56:13.997" v="6850"/>
          <ac:picMkLst>
            <pc:docMk/>
            <pc:sldMk cId="1209986441" sldId="261"/>
            <ac:picMk id="55" creationId="{D6E5CFED-083B-37E8-6AAE-71C419E2C194}"/>
          </ac:picMkLst>
        </pc:picChg>
        <pc:picChg chg="add mod">
          <ac:chgData name="Sarah Carter" userId="4b4e2a7e9c42e1b2" providerId="LiveId" clId="{D9E89A2E-75AB-4C54-B95F-76C5AA55F2D5}" dt="2024-12-09T02:56:14.013" v="6860"/>
          <ac:picMkLst>
            <pc:docMk/>
            <pc:sldMk cId="1209986441" sldId="261"/>
            <ac:picMk id="57" creationId="{BC0E1B24-CFCF-172F-529A-B4049E87607A}"/>
          </ac:picMkLst>
        </pc:picChg>
        <pc:picChg chg="add mod">
          <ac:chgData name="Sarah Carter" userId="4b4e2a7e9c42e1b2" providerId="LiveId" clId="{D9E89A2E-75AB-4C54-B95F-76C5AA55F2D5}" dt="2024-12-09T02:56:14.029" v="6870"/>
          <ac:picMkLst>
            <pc:docMk/>
            <pc:sldMk cId="1209986441" sldId="261"/>
            <ac:picMk id="59" creationId="{C1A4F209-7E13-BF0C-C3F2-323B45BD73C5}"/>
          </ac:picMkLst>
        </pc:picChg>
        <pc:picChg chg="add mod">
          <ac:chgData name="Sarah Carter" userId="4b4e2a7e9c42e1b2" providerId="LiveId" clId="{D9E89A2E-75AB-4C54-B95F-76C5AA55F2D5}" dt="2024-12-09T02:56:14.029" v="6880"/>
          <ac:picMkLst>
            <pc:docMk/>
            <pc:sldMk cId="1209986441" sldId="261"/>
            <ac:picMk id="61" creationId="{184EFD89-1692-3B7C-6F0D-C9DF267FC926}"/>
          </ac:picMkLst>
        </pc:picChg>
        <pc:picChg chg="add mod">
          <ac:chgData name="Sarah Carter" userId="4b4e2a7e9c42e1b2" providerId="LiveId" clId="{D9E89A2E-75AB-4C54-B95F-76C5AA55F2D5}" dt="2024-12-09T02:56:14.046" v="6890"/>
          <ac:picMkLst>
            <pc:docMk/>
            <pc:sldMk cId="1209986441" sldId="261"/>
            <ac:picMk id="63" creationId="{E013B22F-DA25-8485-FC79-195694365E58}"/>
          </ac:picMkLst>
        </pc:picChg>
        <pc:picChg chg="add mod">
          <ac:chgData name="Sarah Carter" userId="4b4e2a7e9c42e1b2" providerId="LiveId" clId="{D9E89A2E-75AB-4C54-B95F-76C5AA55F2D5}" dt="2024-12-09T02:56:14.061" v="6900"/>
          <ac:picMkLst>
            <pc:docMk/>
            <pc:sldMk cId="1209986441" sldId="261"/>
            <ac:picMk id="65" creationId="{7EE57254-7039-7205-F7D1-7BEE6DFDFD14}"/>
          </ac:picMkLst>
        </pc:picChg>
        <pc:picChg chg="add mod">
          <ac:chgData name="Sarah Carter" userId="4b4e2a7e9c42e1b2" providerId="LiveId" clId="{D9E89A2E-75AB-4C54-B95F-76C5AA55F2D5}" dt="2024-12-09T02:56:14.077" v="6910"/>
          <ac:picMkLst>
            <pc:docMk/>
            <pc:sldMk cId="1209986441" sldId="261"/>
            <ac:picMk id="67" creationId="{49C95F38-166D-8992-6868-C4CC7E340979}"/>
          </ac:picMkLst>
        </pc:picChg>
        <pc:picChg chg="add mod">
          <ac:chgData name="Sarah Carter" userId="4b4e2a7e9c42e1b2" providerId="LiveId" clId="{D9E89A2E-75AB-4C54-B95F-76C5AA55F2D5}" dt="2024-12-09T02:56:14.077" v="6920"/>
          <ac:picMkLst>
            <pc:docMk/>
            <pc:sldMk cId="1209986441" sldId="261"/>
            <ac:picMk id="69" creationId="{5C7F6B56-89C8-CFB0-3E69-7997387A8646}"/>
          </ac:picMkLst>
        </pc:picChg>
        <pc:picChg chg="add mod">
          <ac:chgData name="Sarah Carter" userId="4b4e2a7e9c42e1b2" providerId="LiveId" clId="{D9E89A2E-75AB-4C54-B95F-76C5AA55F2D5}" dt="2024-12-09T02:56:14.093" v="6930"/>
          <ac:picMkLst>
            <pc:docMk/>
            <pc:sldMk cId="1209986441" sldId="261"/>
            <ac:picMk id="71" creationId="{EE01B3FB-5CBE-B6C0-C81E-C7BE6FB82E24}"/>
          </ac:picMkLst>
        </pc:picChg>
        <pc:picChg chg="add mod">
          <ac:chgData name="Sarah Carter" userId="4b4e2a7e9c42e1b2" providerId="LiveId" clId="{D9E89A2E-75AB-4C54-B95F-76C5AA55F2D5}" dt="2024-12-09T02:56:14.108" v="6940"/>
          <ac:picMkLst>
            <pc:docMk/>
            <pc:sldMk cId="1209986441" sldId="261"/>
            <ac:picMk id="73" creationId="{E6162380-51E6-2C6C-7AA8-251282F3CE95}"/>
          </ac:picMkLst>
        </pc:picChg>
        <pc:picChg chg="add mod">
          <ac:chgData name="Sarah Carter" userId="4b4e2a7e9c42e1b2" providerId="LiveId" clId="{D9E89A2E-75AB-4C54-B95F-76C5AA55F2D5}" dt="2024-12-09T02:56:14.124" v="6950"/>
          <ac:picMkLst>
            <pc:docMk/>
            <pc:sldMk cId="1209986441" sldId="261"/>
            <ac:picMk id="75" creationId="{E7CEA8DB-B623-91B3-F3B4-6836DAD8821D}"/>
          </ac:picMkLst>
        </pc:picChg>
        <pc:picChg chg="add mod">
          <ac:chgData name="Sarah Carter" userId="4b4e2a7e9c42e1b2" providerId="LiveId" clId="{D9E89A2E-75AB-4C54-B95F-76C5AA55F2D5}" dt="2024-12-09T02:56:14.124" v="6960"/>
          <ac:picMkLst>
            <pc:docMk/>
            <pc:sldMk cId="1209986441" sldId="261"/>
            <ac:picMk id="77" creationId="{DE551FAB-9221-8D97-AD28-CEE26233533E}"/>
          </ac:picMkLst>
        </pc:picChg>
        <pc:picChg chg="add mod">
          <ac:chgData name="Sarah Carter" userId="4b4e2a7e9c42e1b2" providerId="LiveId" clId="{D9E89A2E-75AB-4C54-B95F-76C5AA55F2D5}" dt="2024-12-09T02:56:14.146" v="6970"/>
          <ac:picMkLst>
            <pc:docMk/>
            <pc:sldMk cId="1209986441" sldId="261"/>
            <ac:picMk id="79" creationId="{69F9A766-42EE-744B-F6B2-9268B4E2D5F8}"/>
          </ac:picMkLst>
        </pc:picChg>
        <pc:picChg chg="add mod">
          <ac:chgData name="Sarah Carter" userId="4b4e2a7e9c42e1b2" providerId="LiveId" clId="{D9E89A2E-75AB-4C54-B95F-76C5AA55F2D5}" dt="2024-12-09T02:56:14.156" v="6980"/>
          <ac:picMkLst>
            <pc:docMk/>
            <pc:sldMk cId="1209986441" sldId="261"/>
            <ac:picMk id="81" creationId="{816306BB-D2D2-B14D-B98F-1FA64581315C}"/>
          </ac:picMkLst>
        </pc:picChg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3640181004" sldId="261"/>
        </pc:sldMkLst>
      </pc:sldChg>
      <pc:sldChg chg="addSp modSp add del mod">
        <pc:chgData name="Sarah Carter" userId="4b4e2a7e9c42e1b2" providerId="LiveId" clId="{D9E89A2E-75AB-4C54-B95F-76C5AA55F2D5}" dt="2024-12-18T14:45:05.139" v="10502" actId="2696"/>
        <pc:sldMkLst>
          <pc:docMk/>
          <pc:sldMk cId="1838337723" sldId="262"/>
        </pc:sldMkLst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3746083153" sldId="262"/>
        </pc:sldMkLst>
      </pc:sldChg>
      <pc:sldChg chg="addSp modSp add mod">
        <pc:chgData name="Sarah Carter" userId="4b4e2a7e9c42e1b2" providerId="LiveId" clId="{D9E89A2E-75AB-4C54-B95F-76C5AA55F2D5}" dt="2024-12-09T02:56:14.553" v="7301" actId="20577"/>
        <pc:sldMkLst>
          <pc:docMk/>
          <pc:sldMk cId="1025624659" sldId="263"/>
        </pc:sldMkLst>
        <pc:spChg chg="mod">
          <ac:chgData name="Sarah Carter" userId="4b4e2a7e9c42e1b2" providerId="LiveId" clId="{D9E89A2E-75AB-4C54-B95F-76C5AA55F2D5}" dt="2024-12-09T02:55:03.964" v="1393" actId="948"/>
          <ac:spMkLst>
            <pc:docMk/>
            <pc:sldMk cId="1025624659" sldId="263"/>
            <ac:spMk id="2" creationId="{BC21F79C-A410-0A5D-89B0-74DB437D13ED}"/>
          </ac:spMkLst>
        </pc:spChg>
        <pc:spChg chg="mod">
          <ac:chgData name="Sarah Carter" userId="4b4e2a7e9c42e1b2" providerId="LiveId" clId="{D9E89A2E-75AB-4C54-B95F-76C5AA55F2D5}" dt="2024-12-09T02:55:04.565" v="2608" actId="948"/>
          <ac:spMkLst>
            <pc:docMk/>
            <pc:sldMk cId="1025624659" sldId="263"/>
            <ac:spMk id="5" creationId="{2A8ABAD8-E7F9-9496-BA17-CD411995EEFE}"/>
          </ac:spMkLst>
        </pc:spChg>
        <pc:spChg chg="mod">
          <ac:chgData name="Sarah Carter" userId="4b4e2a7e9c42e1b2" providerId="LiveId" clId="{D9E89A2E-75AB-4C54-B95F-76C5AA55F2D5}" dt="2024-12-09T02:55:05.205" v="3823" actId="948"/>
          <ac:spMkLst>
            <pc:docMk/>
            <pc:sldMk cId="1025624659" sldId="263"/>
            <ac:spMk id="8" creationId="{6D6EC8E5-2E14-3103-6BA4-054F965B5E6A}"/>
          </ac:spMkLst>
        </pc:spChg>
        <pc:spChg chg="mod">
          <ac:chgData name="Sarah Carter" userId="4b4e2a7e9c42e1b2" providerId="LiveId" clId="{D9E89A2E-75AB-4C54-B95F-76C5AA55F2D5}" dt="2024-12-09T02:55:06.023" v="5038" actId="948"/>
          <ac:spMkLst>
            <pc:docMk/>
            <pc:sldMk cId="1025624659" sldId="263"/>
            <ac:spMk id="11" creationId="{4A2A367A-FD91-F70F-50C2-75CBCC9BAA95}"/>
          </ac:spMkLst>
        </pc:spChg>
        <pc:spChg chg="add mod">
          <ac:chgData name="Sarah Carter" userId="4b4e2a7e9c42e1b2" providerId="LiveId" clId="{D9E89A2E-75AB-4C54-B95F-76C5AA55F2D5}" dt="2024-12-09T02:55:42.018" v="6510"/>
          <ac:spMkLst>
            <pc:docMk/>
            <pc:sldMk cId="1025624659" sldId="263"/>
            <ac:spMk id="14" creationId="{CFD33D03-E0DC-2737-8C9D-A277FFE289F0}"/>
          </ac:spMkLst>
        </pc:spChg>
        <pc:spChg chg="add mod">
          <ac:chgData name="Sarah Carter" userId="4b4e2a7e9c42e1b2" providerId="LiveId" clId="{D9E89A2E-75AB-4C54-B95F-76C5AA55F2D5}" dt="2024-12-09T02:55:42.058" v="6550"/>
          <ac:spMkLst>
            <pc:docMk/>
            <pc:sldMk cId="1025624659" sldId="263"/>
            <ac:spMk id="15" creationId="{22AF8290-39B9-764F-D051-07043237661D}"/>
          </ac:spMkLst>
        </pc:spChg>
        <pc:spChg chg="add mod">
          <ac:chgData name="Sarah Carter" userId="4b4e2a7e9c42e1b2" providerId="LiveId" clId="{D9E89A2E-75AB-4C54-B95F-76C5AA55F2D5}" dt="2024-12-09T02:55:42.103" v="6590"/>
          <ac:spMkLst>
            <pc:docMk/>
            <pc:sldMk cId="1025624659" sldId="263"/>
            <ac:spMk id="16" creationId="{15BA2AC5-A21F-B151-9327-C7B22673DB35}"/>
          </ac:spMkLst>
        </pc:spChg>
        <pc:graphicFrameChg chg="mod modGraphic">
          <ac:chgData name="Sarah Carter" userId="4b4e2a7e9c42e1b2" providerId="LiveId" clId="{D9E89A2E-75AB-4C54-B95F-76C5AA55F2D5}" dt="2024-12-09T02:56:14.253" v="7061" actId="20577"/>
          <ac:graphicFrameMkLst>
            <pc:docMk/>
            <pc:sldMk cId="1025624659" sldId="263"/>
            <ac:graphicFrameMk id="3" creationId="{96FC7A08-8797-52CA-9643-9EB9E6B6C3F7}"/>
          </ac:graphicFrameMkLst>
        </pc:graphicFrameChg>
        <pc:graphicFrameChg chg="mod modGraphic">
          <ac:chgData name="Sarah Carter" userId="4b4e2a7e9c42e1b2" providerId="LiveId" clId="{D9E89A2E-75AB-4C54-B95F-76C5AA55F2D5}" dt="2024-12-09T02:56:14.346" v="7141" actId="20577"/>
          <ac:graphicFrameMkLst>
            <pc:docMk/>
            <pc:sldMk cId="1025624659" sldId="263"/>
            <ac:graphicFrameMk id="6" creationId="{64D1F79A-7943-D2CD-18AC-254AA7D94320}"/>
          </ac:graphicFrameMkLst>
        </pc:graphicFrameChg>
        <pc:graphicFrameChg chg="mod modGraphic">
          <ac:chgData name="Sarah Carter" userId="4b4e2a7e9c42e1b2" providerId="LiveId" clId="{D9E89A2E-75AB-4C54-B95F-76C5AA55F2D5}" dt="2024-12-09T02:56:14.441" v="7221" actId="20577"/>
          <ac:graphicFrameMkLst>
            <pc:docMk/>
            <pc:sldMk cId="1025624659" sldId="263"/>
            <ac:graphicFrameMk id="9" creationId="{68EEE04F-358E-5CD2-4836-457A91873D2A}"/>
          </ac:graphicFrameMkLst>
        </pc:graphicFrameChg>
        <pc:graphicFrameChg chg="mod modGraphic">
          <ac:chgData name="Sarah Carter" userId="4b4e2a7e9c42e1b2" providerId="LiveId" clId="{D9E89A2E-75AB-4C54-B95F-76C5AA55F2D5}" dt="2024-12-09T02:56:14.553" v="7301" actId="20577"/>
          <ac:graphicFrameMkLst>
            <pc:docMk/>
            <pc:sldMk cId="1025624659" sldId="263"/>
            <ac:graphicFrameMk id="12" creationId="{1B0282C4-EFE8-EE55-E41E-85670A67B40B}"/>
          </ac:graphicFrameMkLst>
        </pc:graphicFrameChg>
        <pc:picChg chg="add mod">
          <ac:chgData name="Sarah Carter" userId="4b4e2a7e9c42e1b2" providerId="LiveId" clId="{D9E89A2E-75AB-4C54-B95F-76C5AA55F2D5}" dt="2024-12-09T02:55:42.146" v="6630"/>
          <ac:picMkLst>
            <pc:docMk/>
            <pc:sldMk cId="1025624659" sldId="263"/>
            <ac:picMk id="17" creationId="{0BBDC103-0949-83C1-8107-C43294A4FEAD}"/>
          </ac:picMkLst>
        </pc:picChg>
        <pc:picChg chg="add mod">
          <ac:chgData name="Sarah Carter" userId="4b4e2a7e9c42e1b2" providerId="LiveId" clId="{D9E89A2E-75AB-4C54-B95F-76C5AA55F2D5}" dt="2024-12-09T02:56:14.156" v="6990"/>
          <ac:picMkLst>
            <pc:docMk/>
            <pc:sldMk cId="1025624659" sldId="263"/>
            <ac:picMk id="19" creationId="{B27140B8-4B79-52C4-7FEC-0ADF3367CB5A}"/>
          </ac:picMkLst>
        </pc:picChg>
        <pc:picChg chg="add mod">
          <ac:chgData name="Sarah Carter" userId="4b4e2a7e9c42e1b2" providerId="LiveId" clId="{D9E89A2E-75AB-4C54-B95F-76C5AA55F2D5}" dt="2024-12-09T02:56:14.172" v="7000"/>
          <ac:picMkLst>
            <pc:docMk/>
            <pc:sldMk cId="1025624659" sldId="263"/>
            <ac:picMk id="21" creationId="{A1D497EC-29AF-8AC5-2043-8402AB558445}"/>
          </ac:picMkLst>
        </pc:picChg>
        <pc:picChg chg="add mod">
          <ac:chgData name="Sarah Carter" userId="4b4e2a7e9c42e1b2" providerId="LiveId" clId="{D9E89A2E-75AB-4C54-B95F-76C5AA55F2D5}" dt="2024-12-09T02:56:14.188" v="7010"/>
          <ac:picMkLst>
            <pc:docMk/>
            <pc:sldMk cId="1025624659" sldId="263"/>
            <ac:picMk id="23" creationId="{9FE3A09A-AEFB-0FC3-8D10-9D2DD307F3F1}"/>
          </ac:picMkLst>
        </pc:picChg>
        <pc:picChg chg="add mod">
          <ac:chgData name="Sarah Carter" userId="4b4e2a7e9c42e1b2" providerId="LiveId" clId="{D9E89A2E-75AB-4C54-B95F-76C5AA55F2D5}" dt="2024-12-09T02:56:14.203" v="7020"/>
          <ac:picMkLst>
            <pc:docMk/>
            <pc:sldMk cId="1025624659" sldId="263"/>
            <ac:picMk id="25" creationId="{BA14A98A-A089-C693-7162-D3C8C8C0D91F}"/>
          </ac:picMkLst>
        </pc:picChg>
        <pc:picChg chg="add mod">
          <ac:chgData name="Sarah Carter" userId="4b4e2a7e9c42e1b2" providerId="LiveId" clId="{D9E89A2E-75AB-4C54-B95F-76C5AA55F2D5}" dt="2024-12-09T02:56:14.203" v="7030"/>
          <ac:picMkLst>
            <pc:docMk/>
            <pc:sldMk cId="1025624659" sldId="263"/>
            <ac:picMk id="27" creationId="{995BED01-3DF3-815B-F267-8FCA5D7E86E3}"/>
          </ac:picMkLst>
        </pc:picChg>
        <pc:picChg chg="add mod">
          <ac:chgData name="Sarah Carter" userId="4b4e2a7e9c42e1b2" providerId="LiveId" clId="{D9E89A2E-75AB-4C54-B95F-76C5AA55F2D5}" dt="2024-12-09T02:56:14.219" v="7040"/>
          <ac:picMkLst>
            <pc:docMk/>
            <pc:sldMk cId="1025624659" sldId="263"/>
            <ac:picMk id="29" creationId="{9C393001-B136-5C4A-ACD3-2F3F48E060D7}"/>
          </ac:picMkLst>
        </pc:picChg>
        <pc:picChg chg="add mod">
          <ac:chgData name="Sarah Carter" userId="4b4e2a7e9c42e1b2" providerId="LiveId" clId="{D9E89A2E-75AB-4C54-B95F-76C5AA55F2D5}" dt="2024-12-09T02:56:14.235" v="7050"/>
          <ac:picMkLst>
            <pc:docMk/>
            <pc:sldMk cId="1025624659" sldId="263"/>
            <ac:picMk id="31" creationId="{B47F4751-32DE-22CA-B6DF-5A2ABD7E9574}"/>
          </ac:picMkLst>
        </pc:picChg>
        <pc:picChg chg="add mod">
          <ac:chgData name="Sarah Carter" userId="4b4e2a7e9c42e1b2" providerId="LiveId" clId="{D9E89A2E-75AB-4C54-B95F-76C5AA55F2D5}" dt="2024-12-09T02:56:14.253" v="7060"/>
          <ac:picMkLst>
            <pc:docMk/>
            <pc:sldMk cId="1025624659" sldId="263"/>
            <ac:picMk id="33" creationId="{86EA8C88-8949-58E8-E785-AFC8B091F07B}"/>
          </ac:picMkLst>
        </pc:picChg>
        <pc:picChg chg="add mod">
          <ac:chgData name="Sarah Carter" userId="4b4e2a7e9c42e1b2" providerId="LiveId" clId="{D9E89A2E-75AB-4C54-B95F-76C5AA55F2D5}" dt="2024-12-09T02:56:14.267" v="7070"/>
          <ac:picMkLst>
            <pc:docMk/>
            <pc:sldMk cId="1025624659" sldId="263"/>
            <ac:picMk id="35" creationId="{48FA44E7-08ED-B6BC-6501-1DEFB8202D75}"/>
          </ac:picMkLst>
        </pc:picChg>
        <pc:picChg chg="add mod">
          <ac:chgData name="Sarah Carter" userId="4b4e2a7e9c42e1b2" providerId="LiveId" clId="{D9E89A2E-75AB-4C54-B95F-76C5AA55F2D5}" dt="2024-12-09T02:56:14.267" v="7080"/>
          <ac:picMkLst>
            <pc:docMk/>
            <pc:sldMk cId="1025624659" sldId="263"/>
            <ac:picMk id="37" creationId="{35CDE0AB-6B29-58BF-32E8-1DDD2BDF1303}"/>
          </ac:picMkLst>
        </pc:picChg>
        <pc:picChg chg="add mod">
          <ac:chgData name="Sarah Carter" userId="4b4e2a7e9c42e1b2" providerId="LiveId" clId="{D9E89A2E-75AB-4C54-B95F-76C5AA55F2D5}" dt="2024-12-09T02:56:14.283" v="7090"/>
          <ac:picMkLst>
            <pc:docMk/>
            <pc:sldMk cId="1025624659" sldId="263"/>
            <ac:picMk id="39" creationId="{95B02DF4-271E-A1CE-C55B-63F9330E3C03}"/>
          </ac:picMkLst>
        </pc:picChg>
        <pc:picChg chg="add mod">
          <ac:chgData name="Sarah Carter" userId="4b4e2a7e9c42e1b2" providerId="LiveId" clId="{D9E89A2E-75AB-4C54-B95F-76C5AA55F2D5}" dt="2024-12-09T02:56:14.299" v="7100"/>
          <ac:picMkLst>
            <pc:docMk/>
            <pc:sldMk cId="1025624659" sldId="263"/>
            <ac:picMk id="41" creationId="{50BBED74-95FD-4BFA-FD61-411254CE112D}"/>
          </ac:picMkLst>
        </pc:picChg>
        <pc:picChg chg="add mod">
          <ac:chgData name="Sarah Carter" userId="4b4e2a7e9c42e1b2" providerId="LiveId" clId="{D9E89A2E-75AB-4C54-B95F-76C5AA55F2D5}" dt="2024-12-09T02:56:14.315" v="7110"/>
          <ac:picMkLst>
            <pc:docMk/>
            <pc:sldMk cId="1025624659" sldId="263"/>
            <ac:picMk id="43" creationId="{449371A0-22FD-89FE-CCBD-D4F62D196A91}"/>
          </ac:picMkLst>
        </pc:picChg>
        <pc:picChg chg="add mod">
          <ac:chgData name="Sarah Carter" userId="4b4e2a7e9c42e1b2" providerId="LiveId" clId="{D9E89A2E-75AB-4C54-B95F-76C5AA55F2D5}" dt="2024-12-09T02:56:14.321" v="7120"/>
          <ac:picMkLst>
            <pc:docMk/>
            <pc:sldMk cId="1025624659" sldId="263"/>
            <ac:picMk id="45" creationId="{E3DBDE02-4529-F186-FA96-72D4EA68F714}"/>
          </ac:picMkLst>
        </pc:picChg>
        <pc:picChg chg="add mod">
          <ac:chgData name="Sarah Carter" userId="4b4e2a7e9c42e1b2" providerId="LiveId" clId="{D9E89A2E-75AB-4C54-B95F-76C5AA55F2D5}" dt="2024-12-09T02:56:14.331" v="7130"/>
          <ac:picMkLst>
            <pc:docMk/>
            <pc:sldMk cId="1025624659" sldId="263"/>
            <ac:picMk id="47" creationId="{2362F55C-D516-B2B6-C10A-A2897403CE52}"/>
          </ac:picMkLst>
        </pc:picChg>
        <pc:picChg chg="add mod">
          <ac:chgData name="Sarah Carter" userId="4b4e2a7e9c42e1b2" providerId="LiveId" clId="{D9E89A2E-75AB-4C54-B95F-76C5AA55F2D5}" dt="2024-12-09T02:56:14.346" v="7140"/>
          <ac:picMkLst>
            <pc:docMk/>
            <pc:sldMk cId="1025624659" sldId="263"/>
            <ac:picMk id="49" creationId="{F8FCDEE2-0F8E-5392-1398-DA80236DAD52}"/>
          </ac:picMkLst>
        </pc:picChg>
        <pc:picChg chg="add mod">
          <ac:chgData name="Sarah Carter" userId="4b4e2a7e9c42e1b2" providerId="LiveId" clId="{D9E89A2E-75AB-4C54-B95F-76C5AA55F2D5}" dt="2024-12-09T02:56:14.362" v="7150"/>
          <ac:picMkLst>
            <pc:docMk/>
            <pc:sldMk cId="1025624659" sldId="263"/>
            <ac:picMk id="51" creationId="{E5E78CAF-898F-B20C-F634-32259D992CFF}"/>
          </ac:picMkLst>
        </pc:picChg>
        <pc:picChg chg="add mod">
          <ac:chgData name="Sarah Carter" userId="4b4e2a7e9c42e1b2" providerId="LiveId" clId="{D9E89A2E-75AB-4C54-B95F-76C5AA55F2D5}" dt="2024-12-09T02:56:14.362" v="7160"/>
          <ac:picMkLst>
            <pc:docMk/>
            <pc:sldMk cId="1025624659" sldId="263"/>
            <ac:picMk id="53" creationId="{609086CD-5CA5-3563-D804-C98F6749FE81}"/>
          </ac:picMkLst>
        </pc:picChg>
        <pc:picChg chg="add mod">
          <ac:chgData name="Sarah Carter" userId="4b4e2a7e9c42e1b2" providerId="LiveId" clId="{D9E89A2E-75AB-4C54-B95F-76C5AA55F2D5}" dt="2024-12-09T02:56:14.378" v="7170"/>
          <ac:picMkLst>
            <pc:docMk/>
            <pc:sldMk cId="1025624659" sldId="263"/>
            <ac:picMk id="55" creationId="{DB2C44A7-F1DA-7CA8-F5F0-7CD1CD0AE302}"/>
          </ac:picMkLst>
        </pc:picChg>
        <pc:picChg chg="add mod">
          <ac:chgData name="Sarah Carter" userId="4b4e2a7e9c42e1b2" providerId="LiveId" clId="{D9E89A2E-75AB-4C54-B95F-76C5AA55F2D5}" dt="2024-12-09T02:56:14.394" v="7180"/>
          <ac:picMkLst>
            <pc:docMk/>
            <pc:sldMk cId="1025624659" sldId="263"/>
            <ac:picMk id="57" creationId="{14DAF38A-15E4-36A3-4764-17DBAA988073}"/>
          </ac:picMkLst>
        </pc:picChg>
        <pc:picChg chg="add mod">
          <ac:chgData name="Sarah Carter" userId="4b4e2a7e9c42e1b2" providerId="LiveId" clId="{D9E89A2E-75AB-4C54-B95F-76C5AA55F2D5}" dt="2024-12-09T02:56:14.394" v="7190"/>
          <ac:picMkLst>
            <pc:docMk/>
            <pc:sldMk cId="1025624659" sldId="263"/>
            <ac:picMk id="59" creationId="{D39A5239-4ADF-F361-3BD5-201078D10CEC}"/>
          </ac:picMkLst>
        </pc:picChg>
        <pc:picChg chg="add mod">
          <ac:chgData name="Sarah Carter" userId="4b4e2a7e9c42e1b2" providerId="LiveId" clId="{D9E89A2E-75AB-4C54-B95F-76C5AA55F2D5}" dt="2024-12-09T02:56:14.410" v="7200"/>
          <ac:picMkLst>
            <pc:docMk/>
            <pc:sldMk cId="1025624659" sldId="263"/>
            <ac:picMk id="61" creationId="{C37DBE26-0C8B-D187-934C-947A1D51367C}"/>
          </ac:picMkLst>
        </pc:picChg>
        <pc:picChg chg="add mod">
          <ac:chgData name="Sarah Carter" userId="4b4e2a7e9c42e1b2" providerId="LiveId" clId="{D9E89A2E-75AB-4C54-B95F-76C5AA55F2D5}" dt="2024-12-09T02:56:14.425" v="7210"/>
          <ac:picMkLst>
            <pc:docMk/>
            <pc:sldMk cId="1025624659" sldId="263"/>
            <ac:picMk id="63" creationId="{BC891511-1DC1-C8AE-38C4-A9AB3443C484}"/>
          </ac:picMkLst>
        </pc:picChg>
        <pc:picChg chg="add mod">
          <ac:chgData name="Sarah Carter" userId="4b4e2a7e9c42e1b2" providerId="LiveId" clId="{D9E89A2E-75AB-4C54-B95F-76C5AA55F2D5}" dt="2024-12-09T02:56:14.441" v="7220"/>
          <ac:picMkLst>
            <pc:docMk/>
            <pc:sldMk cId="1025624659" sldId="263"/>
            <ac:picMk id="65" creationId="{5BB46EC2-7B1C-28C0-7281-E3C35D3A5A58}"/>
          </ac:picMkLst>
        </pc:picChg>
        <pc:picChg chg="add mod">
          <ac:chgData name="Sarah Carter" userId="4b4e2a7e9c42e1b2" providerId="LiveId" clId="{D9E89A2E-75AB-4C54-B95F-76C5AA55F2D5}" dt="2024-12-09T02:56:14.446" v="7230"/>
          <ac:picMkLst>
            <pc:docMk/>
            <pc:sldMk cId="1025624659" sldId="263"/>
            <ac:picMk id="67" creationId="{F25FF26E-50BD-D6CE-6792-D3AE03F28EBC}"/>
          </ac:picMkLst>
        </pc:picChg>
        <pc:picChg chg="add mod">
          <ac:chgData name="Sarah Carter" userId="4b4e2a7e9c42e1b2" providerId="LiveId" clId="{D9E89A2E-75AB-4C54-B95F-76C5AA55F2D5}" dt="2024-12-09T02:56:14.457" v="7240"/>
          <ac:picMkLst>
            <pc:docMk/>
            <pc:sldMk cId="1025624659" sldId="263"/>
            <ac:picMk id="69" creationId="{01EE8C69-92F4-D6DE-E67C-A3739C474B7F}"/>
          </ac:picMkLst>
        </pc:picChg>
        <pc:picChg chg="add mod">
          <ac:chgData name="Sarah Carter" userId="4b4e2a7e9c42e1b2" providerId="LiveId" clId="{D9E89A2E-75AB-4C54-B95F-76C5AA55F2D5}" dt="2024-12-09T02:56:14.489" v="7250"/>
          <ac:picMkLst>
            <pc:docMk/>
            <pc:sldMk cId="1025624659" sldId="263"/>
            <ac:picMk id="71" creationId="{BFCF722B-3672-A7F0-D810-9EF0E7BBAE67}"/>
          </ac:picMkLst>
        </pc:picChg>
        <pc:picChg chg="add mod">
          <ac:chgData name="Sarah Carter" userId="4b4e2a7e9c42e1b2" providerId="LiveId" clId="{D9E89A2E-75AB-4C54-B95F-76C5AA55F2D5}" dt="2024-12-09T02:56:14.506" v="7260"/>
          <ac:picMkLst>
            <pc:docMk/>
            <pc:sldMk cId="1025624659" sldId="263"/>
            <ac:picMk id="73" creationId="{1929B864-6459-3DAA-AA0A-EF4B557A9AA7}"/>
          </ac:picMkLst>
        </pc:picChg>
        <pc:picChg chg="add mod">
          <ac:chgData name="Sarah Carter" userId="4b4e2a7e9c42e1b2" providerId="LiveId" clId="{D9E89A2E-75AB-4C54-B95F-76C5AA55F2D5}" dt="2024-12-09T02:56:14.522" v="7270"/>
          <ac:picMkLst>
            <pc:docMk/>
            <pc:sldMk cId="1025624659" sldId="263"/>
            <ac:picMk id="75" creationId="{EAFD355C-CF01-14F0-8FF8-F85398E9F60E}"/>
          </ac:picMkLst>
        </pc:picChg>
        <pc:picChg chg="add mod">
          <ac:chgData name="Sarah Carter" userId="4b4e2a7e9c42e1b2" providerId="LiveId" clId="{D9E89A2E-75AB-4C54-B95F-76C5AA55F2D5}" dt="2024-12-09T02:56:14.532" v="7280"/>
          <ac:picMkLst>
            <pc:docMk/>
            <pc:sldMk cId="1025624659" sldId="263"/>
            <ac:picMk id="77" creationId="{2912FEFC-7A06-07C1-5942-8D7E43527B85}"/>
          </ac:picMkLst>
        </pc:picChg>
        <pc:picChg chg="add mod">
          <ac:chgData name="Sarah Carter" userId="4b4e2a7e9c42e1b2" providerId="LiveId" clId="{D9E89A2E-75AB-4C54-B95F-76C5AA55F2D5}" dt="2024-12-09T02:56:14.542" v="7290"/>
          <ac:picMkLst>
            <pc:docMk/>
            <pc:sldMk cId="1025624659" sldId="263"/>
            <ac:picMk id="79" creationId="{F38C8ABF-DA02-D09B-DF90-469E0B8E0A9D}"/>
          </ac:picMkLst>
        </pc:picChg>
        <pc:picChg chg="add mod">
          <ac:chgData name="Sarah Carter" userId="4b4e2a7e9c42e1b2" providerId="LiveId" clId="{D9E89A2E-75AB-4C54-B95F-76C5AA55F2D5}" dt="2024-12-09T02:56:14.553" v="7300"/>
          <ac:picMkLst>
            <pc:docMk/>
            <pc:sldMk cId="1025624659" sldId="263"/>
            <ac:picMk id="81" creationId="{AB808555-D8A6-DC41-928B-3875FAEF5D7F}"/>
          </ac:picMkLst>
        </pc:picChg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3590869553" sldId="263"/>
        </pc:sldMkLst>
      </pc:sldChg>
      <pc:sldChg chg="addSp modSp add del mod">
        <pc:chgData name="Sarah Carter" userId="4b4e2a7e9c42e1b2" providerId="LiveId" clId="{D9E89A2E-75AB-4C54-B95F-76C5AA55F2D5}" dt="2024-12-18T14:45:05.139" v="10502" actId="2696"/>
        <pc:sldMkLst>
          <pc:docMk/>
          <pc:sldMk cId="600038898" sldId="264"/>
        </pc:sldMkLst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3754336575" sldId="264"/>
        </pc:sldMkLst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1678190212" sldId="265"/>
        </pc:sldMkLst>
      </pc:sldChg>
      <pc:sldChg chg="addSp modSp add mod">
        <pc:chgData name="Sarah Carter" userId="4b4e2a7e9c42e1b2" providerId="LiveId" clId="{D9E89A2E-75AB-4C54-B95F-76C5AA55F2D5}" dt="2024-12-09T02:56:14.887" v="7621" actId="20577"/>
        <pc:sldMkLst>
          <pc:docMk/>
          <pc:sldMk cId="2603616153" sldId="265"/>
        </pc:sldMkLst>
        <pc:spChg chg="mod">
          <ac:chgData name="Sarah Carter" userId="4b4e2a7e9c42e1b2" providerId="LiveId" clId="{D9E89A2E-75AB-4C54-B95F-76C5AA55F2D5}" dt="2024-12-09T02:55:03.964" v="1408" actId="948"/>
          <ac:spMkLst>
            <pc:docMk/>
            <pc:sldMk cId="2603616153" sldId="265"/>
            <ac:spMk id="2" creationId="{1F85D73B-3F3E-C929-7EA2-D033F0512F8E}"/>
          </ac:spMkLst>
        </pc:spChg>
        <pc:spChg chg="mod">
          <ac:chgData name="Sarah Carter" userId="4b4e2a7e9c42e1b2" providerId="LiveId" clId="{D9E89A2E-75AB-4C54-B95F-76C5AA55F2D5}" dt="2024-12-09T02:55:04.565" v="2623" actId="948"/>
          <ac:spMkLst>
            <pc:docMk/>
            <pc:sldMk cId="2603616153" sldId="265"/>
            <ac:spMk id="5" creationId="{B5D6259E-4749-DA4F-7702-89B66ED47D7E}"/>
          </ac:spMkLst>
        </pc:spChg>
        <pc:spChg chg="mod">
          <ac:chgData name="Sarah Carter" userId="4b4e2a7e9c42e1b2" providerId="LiveId" clId="{D9E89A2E-75AB-4C54-B95F-76C5AA55F2D5}" dt="2024-12-09T02:55:05.205" v="3838" actId="948"/>
          <ac:spMkLst>
            <pc:docMk/>
            <pc:sldMk cId="2603616153" sldId="265"/>
            <ac:spMk id="8" creationId="{48CD71F0-2807-DEF0-6D8C-D816975676BF}"/>
          </ac:spMkLst>
        </pc:spChg>
        <pc:spChg chg="mod">
          <ac:chgData name="Sarah Carter" userId="4b4e2a7e9c42e1b2" providerId="LiveId" clId="{D9E89A2E-75AB-4C54-B95F-76C5AA55F2D5}" dt="2024-12-09T02:55:06.023" v="5053" actId="948"/>
          <ac:spMkLst>
            <pc:docMk/>
            <pc:sldMk cId="2603616153" sldId="265"/>
            <ac:spMk id="11" creationId="{E2289E6A-5F21-B315-64EE-74FCBFFA81BA}"/>
          </ac:spMkLst>
        </pc:spChg>
        <pc:spChg chg="add mod">
          <ac:chgData name="Sarah Carter" userId="4b4e2a7e9c42e1b2" providerId="LiveId" clId="{D9E89A2E-75AB-4C54-B95F-76C5AA55F2D5}" dt="2024-12-09T02:55:42.018" v="6515"/>
          <ac:spMkLst>
            <pc:docMk/>
            <pc:sldMk cId="2603616153" sldId="265"/>
            <ac:spMk id="14" creationId="{767D11C1-ECA3-333A-1CF7-7478605A8797}"/>
          </ac:spMkLst>
        </pc:spChg>
        <pc:spChg chg="add mod">
          <ac:chgData name="Sarah Carter" userId="4b4e2a7e9c42e1b2" providerId="LiveId" clId="{D9E89A2E-75AB-4C54-B95F-76C5AA55F2D5}" dt="2024-12-09T02:55:42.062" v="6555"/>
          <ac:spMkLst>
            <pc:docMk/>
            <pc:sldMk cId="2603616153" sldId="265"/>
            <ac:spMk id="15" creationId="{DDC915C0-4BA3-E493-34E9-31B1862D1F6C}"/>
          </ac:spMkLst>
        </pc:spChg>
        <pc:spChg chg="add mod">
          <ac:chgData name="Sarah Carter" userId="4b4e2a7e9c42e1b2" providerId="LiveId" clId="{D9E89A2E-75AB-4C54-B95F-76C5AA55F2D5}" dt="2024-12-09T02:55:42.103" v="6595"/>
          <ac:spMkLst>
            <pc:docMk/>
            <pc:sldMk cId="2603616153" sldId="265"/>
            <ac:spMk id="16" creationId="{30677315-67C8-F646-E70D-320C575CCE46}"/>
          </ac:spMkLst>
        </pc:spChg>
        <pc:graphicFrameChg chg="mod modGraphic">
          <ac:chgData name="Sarah Carter" userId="4b4e2a7e9c42e1b2" providerId="LiveId" clId="{D9E89A2E-75AB-4C54-B95F-76C5AA55F2D5}" dt="2024-12-09T02:56:14.634" v="7381" actId="20577"/>
          <ac:graphicFrameMkLst>
            <pc:docMk/>
            <pc:sldMk cId="2603616153" sldId="265"/>
            <ac:graphicFrameMk id="3" creationId="{1A0D39E2-D60D-4609-C66F-A29D3430614A}"/>
          </ac:graphicFrameMkLst>
        </pc:graphicFrameChg>
        <pc:graphicFrameChg chg="mod modGraphic">
          <ac:chgData name="Sarah Carter" userId="4b4e2a7e9c42e1b2" providerId="LiveId" clId="{D9E89A2E-75AB-4C54-B95F-76C5AA55F2D5}" dt="2024-12-09T02:56:14.712" v="7461" actId="20577"/>
          <ac:graphicFrameMkLst>
            <pc:docMk/>
            <pc:sldMk cId="2603616153" sldId="265"/>
            <ac:graphicFrameMk id="6" creationId="{CB29CFA2-7756-73F9-0E45-FCA76C2E425F}"/>
          </ac:graphicFrameMkLst>
        </pc:graphicFrameChg>
        <pc:graphicFrameChg chg="mod modGraphic">
          <ac:chgData name="Sarah Carter" userId="4b4e2a7e9c42e1b2" providerId="LiveId" clId="{D9E89A2E-75AB-4C54-B95F-76C5AA55F2D5}" dt="2024-12-09T02:56:14.811" v="7541" actId="20577"/>
          <ac:graphicFrameMkLst>
            <pc:docMk/>
            <pc:sldMk cId="2603616153" sldId="265"/>
            <ac:graphicFrameMk id="9" creationId="{ABA15EBF-1C97-0761-4EF3-791DBB8E27EC}"/>
          </ac:graphicFrameMkLst>
        </pc:graphicFrameChg>
        <pc:graphicFrameChg chg="mod modGraphic">
          <ac:chgData name="Sarah Carter" userId="4b4e2a7e9c42e1b2" providerId="LiveId" clId="{D9E89A2E-75AB-4C54-B95F-76C5AA55F2D5}" dt="2024-12-09T02:56:14.887" v="7621" actId="20577"/>
          <ac:graphicFrameMkLst>
            <pc:docMk/>
            <pc:sldMk cId="2603616153" sldId="265"/>
            <ac:graphicFrameMk id="12" creationId="{381A8F97-1FF2-AD83-7DD9-EACE9134B60B}"/>
          </ac:graphicFrameMkLst>
        </pc:graphicFrameChg>
        <pc:picChg chg="add mod">
          <ac:chgData name="Sarah Carter" userId="4b4e2a7e9c42e1b2" providerId="LiveId" clId="{D9E89A2E-75AB-4C54-B95F-76C5AA55F2D5}" dt="2024-12-09T02:55:42.151" v="6635"/>
          <ac:picMkLst>
            <pc:docMk/>
            <pc:sldMk cId="2603616153" sldId="265"/>
            <ac:picMk id="17" creationId="{C5EB3440-8897-3F6F-58F3-64C29C6CBC43}"/>
          </ac:picMkLst>
        </pc:picChg>
        <pc:picChg chg="add mod">
          <ac:chgData name="Sarah Carter" userId="4b4e2a7e9c42e1b2" providerId="LiveId" clId="{D9E89A2E-75AB-4C54-B95F-76C5AA55F2D5}" dt="2024-12-09T02:56:14.553" v="7310"/>
          <ac:picMkLst>
            <pc:docMk/>
            <pc:sldMk cId="2603616153" sldId="265"/>
            <ac:picMk id="19" creationId="{33141DC0-7A5E-E42F-9825-4FAF1A01F72E}"/>
          </ac:picMkLst>
        </pc:picChg>
        <pc:picChg chg="add mod">
          <ac:chgData name="Sarah Carter" userId="4b4e2a7e9c42e1b2" providerId="LiveId" clId="{D9E89A2E-75AB-4C54-B95F-76C5AA55F2D5}" dt="2024-12-09T02:56:14.569" v="7320"/>
          <ac:picMkLst>
            <pc:docMk/>
            <pc:sldMk cId="2603616153" sldId="265"/>
            <ac:picMk id="21" creationId="{96D8D0EC-247E-893C-435E-CB000CAF16DE}"/>
          </ac:picMkLst>
        </pc:picChg>
        <pc:picChg chg="add mod">
          <ac:chgData name="Sarah Carter" userId="4b4e2a7e9c42e1b2" providerId="LiveId" clId="{D9E89A2E-75AB-4C54-B95F-76C5AA55F2D5}" dt="2024-12-09T02:56:14.585" v="7330"/>
          <ac:picMkLst>
            <pc:docMk/>
            <pc:sldMk cId="2603616153" sldId="265"/>
            <ac:picMk id="23" creationId="{2C81E0E1-33E8-8693-C7C7-742ABF77C414}"/>
          </ac:picMkLst>
        </pc:picChg>
        <pc:picChg chg="add mod">
          <ac:chgData name="Sarah Carter" userId="4b4e2a7e9c42e1b2" providerId="LiveId" clId="{D9E89A2E-75AB-4C54-B95F-76C5AA55F2D5}" dt="2024-12-09T02:56:14.585" v="7340"/>
          <ac:picMkLst>
            <pc:docMk/>
            <pc:sldMk cId="2603616153" sldId="265"/>
            <ac:picMk id="25" creationId="{D9F252C0-18A0-81C7-289E-43503CC1F724}"/>
          </ac:picMkLst>
        </pc:picChg>
        <pc:picChg chg="add mod">
          <ac:chgData name="Sarah Carter" userId="4b4e2a7e9c42e1b2" providerId="LiveId" clId="{D9E89A2E-75AB-4C54-B95F-76C5AA55F2D5}" dt="2024-12-09T02:56:14.604" v="7350"/>
          <ac:picMkLst>
            <pc:docMk/>
            <pc:sldMk cId="2603616153" sldId="265"/>
            <ac:picMk id="27" creationId="{B165C17F-049F-FE98-8755-0246DE707529}"/>
          </ac:picMkLst>
        </pc:picChg>
        <pc:picChg chg="add mod">
          <ac:chgData name="Sarah Carter" userId="4b4e2a7e9c42e1b2" providerId="LiveId" clId="{D9E89A2E-75AB-4C54-B95F-76C5AA55F2D5}" dt="2024-12-09T02:56:14.616" v="7360"/>
          <ac:picMkLst>
            <pc:docMk/>
            <pc:sldMk cId="2603616153" sldId="265"/>
            <ac:picMk id="29" creationId="{8C6C9721-62BB-66EA-089F-7B89F2153CC0}"/>
          </ac:picMkLst>
        </pc:picChg>
        <pc:picChg chg="add mod">
          <ac:chgData name="Sarah Carter" userId="4b4e2a7e9c42e1b2" providerId="LiveId" clId="{D9E89A2E-75AB-4C54-B95F-76C5AA55F2D5}" dt="2024-12-09T02:56:14.616" v="7370"/>
          <ac:picMkLst>
            <pc:docMk/>
            <pc:sldMk cId="2603616153" sldId="265"/>
            <ac:picMk id="31" creationId="{A9B7CFE2-0E34-6D21-8D72-F962BC88F34D}"/>
          </ac:picMkLst>
        </pc:picChg>
        <pc:picChg chg="add mod">
          <ac:chgData name="Sarah Carter" userId="4b4e2a7e9c42e1b2" providerId="LiveId" clId="{D9E89A2E-75AB-4C54-B95F-76C5AA55F2D5}" dt="2024-12-09T02:56:14.634" v="7380"/>
          <ac:picMkLst>
            <pc:docMk/>
            <pc:sldMk cId="2603616153" sldId="265"/>
            <ac:picMk id="33" creationId="{2366447C-5C24-5B38-6420-13D29E644803}"/>
          </ac:picMkLst>
        </pc:picChg>
        <pc:picChg chg="add mod">
          <ac:chgData name="Sarah Carter" userId="4b4e2a7e9c42e1b2" providerId="LiveId" clId="{D9E89A2E-75AB-4C54-B95F-76C5AA55F2D5}" dt="2024-12-09T02:56:14.650" v="7390"/>
          <ac:picMkLst>
            <pc:docMk/>
            <pc:sldMk cId="2603616153" sldId="265"/>
            <ac:picMk id="35" creationId="{D3B988A0-C2C5-8E9B-34B6-D1A1D9F19917}"/>
          </ac:picMkLst>
        </pc:picChg>
        <pc:picChg chg="add mod">
          <ac:chgData name="Sarah Carter" userId="4b4e2a7e9c42e1b2" providerId="LiveId" clId="{D9E89A2E-75AB-4C54-B95F-76C5AA55F2D5}" dt="2024-12-09T02:56:14.663" v="7400"/>
          <ac:picMkLst>
            <pc:docMk/>
            <pc:sldMk cId="2603616153" sldId="265"/>
            <ac:picMk id="37" creationId="{583AA2C6-84C1-3BB3-DC61-40B23642F0AF}"/>
          </ac:picMkLst>
        </pc:picChg>
        <pc:picChg chg="add mod">
          <ac:chgData name="Sarah Carter" userId="4b4e2a7e9c42e1b2" providerId="LiveId" clId="{D9E89A2E-75AB-4C54-B95F-76C5AA55F2D5}" dt="2024-12-09T02:56:14.671" v="7410"/>
          <ac:picMkLst>
            <pc:docMk/>
            <pc:sldMk cId="2603616153" sldId="265"/>
            <ac:picMk id="39" creationId="{2E80CE01-F42A-ED39-607E-E370381FB5C0}"/>
          </ac:picMkLst>
        </pc:picChg>
        <pc:picChg chg="add mod">
          <ac:chgData name="Sarah Carter" userId="4b4e2a7e9c42e1b2" providerId="LiveId" clId="{D9E89A2E-75AB-4C54-B95F-76C5AA55F2D5}" dt="2024-12-09T02:56:14.681" v="7420"/>
          <ac:picMkLst>
            <pc:docMk/>
            <pc:sldMk cId="2603616153" sldId="265"/>
            <ac:picMk id="41" creationId="{FB6948E7-17D5-B588-B47E-BADFEE36A0FA}"/>
          </ac:picMkLst>
        </pc:picChg>
        <pc:picChg chg="add mod">
          <ac:chgData name="Sarah Carter" userId="4b4e2a7e9c42e1b2" providerId="LiveId" clId="{D9E89A2E-75AB-4C54-B95F-76C5AA55F2D5}" dt="2024-12-09T02:56:14.691" v="7430"/>
          <ac:picMkLst>
            <pc:docMk/>
            <pc:sldMk cId="2603616153" sldId="265"/>
            <ac:picMk id="43" creationId="{AEA6CF68-D94B-04AE-B2CE-3ABC22D710B2}"/>
          </ac:picMkLst>
        </pc:picChg>
        <pc:picChg chg="add mod">
          <ac:chgData name="Sarah Carter" userId="4b4e2a7e9c42e1b2" providerId="LiveId" clId="{D9E89A2E-75AB-4C54-B95F-76C5AA55F2D5}" dt="2024-12-09T02:56:14.696" v="7440"/>
          <ac:picMkLst>
            <pc:docMk/>
            <pc:sldMk cId="2603616153" sldId="265"/>
            <ac:picMk id="45" creationId="{2A8BA36B-9A4A-5E83-B1FE-D1B8FC748C4C}"/>
          </ac:picMkLst>
        </pc:picChg>
        <pc:picChg chg="add mod">
          <ac:chgData name="Sarah Carter" userId="4b4e2a7e9c42e1b2" providerId="LiveId" clId="{D9E89A2E-75AB-4C54-B95F-76C5AA55F2D5}" dt="2024-12-09T02:56:14.712" v="7450"/>
          <ac:picMkLst>
            <pc:docMk/>
            <pc:sldMk cId="2603616153" sldId="265"/>
            <ac:picMk id="47" creationId="{14FBD59E-0261-0630-A833-B903C27666B1}"/>
          </ac:picMkLst>
        </pc:picChg>
        <pc:picChg chg="add mod">
          <ac:chgData name="Sarah Carter" userId="4b4e2a7e9c42e1b2" providerId="LiveId" clId="{D9E89A2E-75AB-4C54-B95F-76C5AA55F2D5}" dt="2024-12-09T02:56:14.712" v="7460"/>
          <ac:picMkLst>
            <pc:docMk/>
            <pc:sldMk cId="2603616153" sldId="265"/>
            <ac:picMk id="49" creationId="{8173FBE7-8C8D-829C-C64B-74DF921992F9}"/>
          </ac:picMkLst>
        </pc:picChg>
        <pc:picChg chg="add mod">
          <ac:chgData name="Sarah Carter" userId="4b4e2a7e9c42e1b2" providerId="LiveId" clId="{D9E89A2E-75AB-4C54-B95F-76C5AA55F2D5}" dt="2024-12-09T02:56:14.737" v="7470"/>
          <ac:picMkLst>
            <pc:docMk/>
            <pc:sldMk cId="2603616153" sldId="265"/>
            <ac:picMk id="51" creationId="{5AFCD84A-163C-28BF-A096-4B2F42F4D68E}"/>
          </ac:picMkLst>
        </pc:picChg>
        <pc:picChg chg="add mod">
          <ac:chgData name="Sarah Carter" userId="4b4e2a7e9c42e1b2" providerId="LiveId" clId="{D9E89A2E-75AB-4C54-B95F-76C5AA55F2D5}" dt="2024-12-09T02:56:14.747" v="7480"/>
          <ac:picMkLst>
            <pc:docMk/>
            <pc:sldMk cId="2603616153" sldId="265"/>
            <ac:picMk id="53" creationId="{8D32C926-ABA7-8E85-98F7-4CEC22F9B3AE}"/>
          </ac:picMkLst>
        </pc:picChg>
        <pc:picChg chg="add mod">
          <ac:chgData name="Sarah Carter" userId="4b4e2a7e9c42e1b2" providerId="LiveId" clId="{D9E89A2E-75AB-4C54-B95F-76C5AA55F2D5}" dt="2024-12-09T02:56:14.758" v="7490"/>
          <ac:picMkLst>
            <pc:docMk/>
            <pc:sldMk cId="2603616153" sldId="265"/>
            <ac:picMk id="55" creationId="{1EEB5499-3440-DBE8-E8D4-869B7F849491}"/>
          </ac:picMkLst>
        </pc:picChg>
        <pc:picChg chg="add mod">
          <ac:chgData name="Sarah Carter" userId="4b4e2a7e9c42e1b2" providerId="LiveId" clId="{D9E89A2E-75AB-4C54-B95F-76C5AA55F2D5}" dt="2024-12-09T02:56:14.769" v="7500"/>
          <ac:picMkLst>
            <pc:docMk/>
            <pc:sldMk cId="2603616153" sldId="265"/>
            <ac:picMk id="57" creationId="{4F0A5CD8-4641-C6D5-1B83-F916CE33A728}"/>
          </ac:picMkLst>
        </pc:picChg>
        <pc:picChg chg="add mod">
          <ac:chgData name="Sarah Carter" userId="4b4e2a7e9c42e1b2" providerId="LiveId" clId="{D9E89A2E-75AB-4C54-B95F-76C5AA55F2D5}" dt="2024-12-09T02:56:14.774" v="7510"/>
          <ac:picMkLst>
            <pc:docMk/>
            <pc:sldMk cId="2603616153" sldId="265"/>
            <ac:picMk id="59" creationId="{C805E788-89BC-EF19-B0C5-DB0D0ED13B74}"/>
          </ac:picMkLst>
        </pc:picChg>
        <pc:picChg chg="add mod">
          <ac:chgData name="Sarah Carter" userId="4b4e2a7e9c42e1b2" providerId="LiveId" clId="{D9E89A2E-75AB-4C54-B95F-76C5AA55F2D5}" dt="2024-12-09T02:56:14.791" v="7520"/>
          <ac:picMkLst>
            <pc:docMk/>
            <pc:sldMk cId="2603616153" sldId="265"/>
            <ac:picMk id="61" creationId="{9C4BAABE-0AB7-A0C2-BA84-0797B386103D}"/>
          </ac:picMkLst>
        </pc:picChg>
        <pc:picChg chg="add mod">
          <ac:chgData name="Sarah Carter" userId="4b4e2a7e9c42e1b2" providerId="LiveId" clId="{D9E89A2E-75AB-4C54-B95F-76C5AA55F2D5}" dt="2024-12-09T02:56:14.795" v="7530"/>
          <ac:picMkLst>
            <pc:docMk/>
            <pc:sldMk cId="2603616153" sldId="265"/>
            <ac:picMk id="63" creationId="{BCB79C64-CCDD-A82E-0C26-1D9C61C18E09}"/>
          </ac:picMkLst>
        </pc:picChg>
        <pc:picChg chg="add mod">
          <ac:chgData name="Sarah Carter" userId="4b4e2a7e9c42e1b2" providerId="LiveId" clId="{D9E89A2E-75AB-4C54-B95F-76C5AA55F2D5}" dt="2024-12-09T02:56:14.811" v="7540"/>
          <ac:picMkLst>
            <pc:docMk/>
            <pc:sldMk cId="2603616153" sldId="265"/>
            <ac:picMk id="65" creationId="{5868615B-6CBF-F629-8098-683D6AE7DFDA}"/>
          </ac:picMkLst>
        </pc:picChg>
        <pc:picChg chg="add mod">
          <ac:chgData name="Sarah Carter" userId="4b4e2a7e9c42e1b2" providerId="LiveId" clId="{D9E89A2E-75AB-4C54-B95F-76C5AA55F2D5}" dt="2024-12-09T02:56:14.823" v="7550"/>
          <ac:picMkLst>
            <pc:docMk/>
            <pc:sldMk cId="2603616153" sldId="265"/>
            <ac:picMk id="67" creationId="{6B696D27-60A3-00E0-9D83-BED81BF3971C}"/>
          </ac:picMkLst>
        </pc:picChg>
        <pc:picChg chg="add mod">
          <ac:chgData name="Sarah Carter" userId="4b4e2a7e9c42e1b2" providerId="LiveId" clId="{D9E89A2E-75AB-4C54-B95F-76C5AA55F2D5}" dt="2024-12-09T02:56:14.823" v="7560"/>
          <ac:picMkLst>
            <pc:docMk/>
            <pc:sldMk cId="2603616153" sldId="265"/>
            <ac:picMk id="69" creationId="{0EF847E9-EA8E-B6B7-5BF4-AF9AAA25A3EE}"/>
          </ac:picMkLst>
        </pc:picChg>
        <pc:picChg chg="add mod">
          <ac:chgData name="Sarah Carter" userId="4b4e2a7e9c42e1b2" providerId="LiveId" clId="{D9E89A2E-75AB-4C54-B95F-76C5AA55F2D5}" dt="2024-12-09T02:56:14.842" v="7570"/>
          <ac:picMkLst>
            <pc:docMk/>
            <pc:sldMk cId="2603616153" sldId="265"/>
            <ac:picMk id="71" creationId="{5CBD2685-4DBA-E909-3671-01FE8B34E38C}"/>
          </ac:picMkLst>
        </pc:picChg>
        <pc:picChg chg="add mod">
          <ac:chgData name="Sarah Carter" userId="4b4e2a7e9c42e1b2" providerId="LiveId" clId="{D9E89A2E-75AB-4C54-B95F-76C5AA55F2D5}" dt="2024-12-09T02:56:14.854" v="7580"/>
          <ac:picMkLst>
            <pc:docMk/>
            <pc:sldMk cId="2603616153" sldId="265"/>
            <ac:picMk id="73" creationId="{6F140625-5F8E-AC1D-EC5C-760E4E8D0495}"/>
          </ac:picMkLst>
        </pc:picChg>
        <pc:picChg chg="add mod">
          <ac:chgData name="Sarah Carter" userId="4b4e2a7e9c42e1b2" providerId="LiveId" clId="{D9E89A2E-75AB-4C54-B95F-76C5AA55F2D5}" dt="2024-12-09T02:56:14.865" v="7590"/>
          <ac:picMkLst>
            <pc:docMk/>
            <pc:sldMk cId="2603616153" sldId="265"/>
            <ac:picMk id="75" creationId="{A09AC683-EFBC-4F7F-3C16-F9C71DE52F2C}"/>
          </ac:picMkLst>
        </pc:picChg>
        <pc:picChg chg="add mod">
          <ac:chgData name="Sarah Carter" userId="4b4e2a7e9c42e1b2" providerId="LiveId" clId="{D9E89A2E-75AB-4C54-B95F-76C5AA55F2D5}" dt="2024-12-09T02:56:14.876" v="7600"/>
          <ac:picMkLst>
            <pc:docMk/>
            <pc:sldMk cId="2603616153" sldId="265"/>
            <ac:picMk id="77" creationId="{9D1B7578-3BA0-F8E3-AF9A-7A79BD411EBA}"/>
          </ac:picMkLst>
        </pc:picChg>
        <pc:picChg chg="add mod">
          <ac:chgData name="Sarah Carter" userId="4b4e2a7e9c42e1b2" providerId="LiveId" clId="{D9E89A2E-75AB-4C54-B95F-76C5AA55F2D5}" dt="2024-12-09T02:56:14.887" v="7610"/>
          <ac:picMkLst>
            <pc:docMk/>
            <pc:sldMk cId="2603616153" sldId="265"/>
            <ac:picMk id="79" creationId="{27B49D22-286F-AC18-D2B1-703CD417E71D}"/>
          </ac:picMkLst>
        </pc:picChg>
        <pc:picChg chg="add mod">
          <ac:chgData name="Sarah Carter" userId="4b4e2a7e9c42e1b2" providerId="LiveId" clId="{D9E89A2E-75AB-4C54-B95F-76C5AA55F2D5}" dt="2024-12-09T02:56:14.887" v="7620"/>
          <ac:picMkLst>
            <pc:docMk/>
            <pc:sldMk cId="2603616153" sldId="265"/>
            <ac:picMk id="81" creationId="{CDA29BB8-4454-D1E9-24D3-6F3F700D2D44}"/>
          </ac:picMkLst>
        </pc:picChg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809094543" sldId="266"/>
        </pc:sldMkLst>
      </pc:sldChg>
      <pc:sldChg chg="addSp modSp add del mod">
        <pc:chgData name="Sarah Carter" userId="4b4e2a7e9c42e1b2" providerId="LiveId" clId="{D9E89A2E-75AB-4C54-B95F-76C5AA55F2D5}" dt="2024-12-18T14:45:05.139" v="10502" actId="2696"/>
        <pc:sldMkLst>
          <pc:docMk/>
          <pc:sldMk cId="3794354989" sldId="266"/>
        </pc:sldMkLst>
      </pc:sldChg>
      <pc:sldChg chg="del">
        <pc:chgData name="Sarah Carter" userId="4b4e2a7e9c42e1b2" providerId="LiveId" clId="{D9E89A2E-75AB-4C54-B95F-76C5AA55F2D5}" dt="2024-12-09T02:54:22.218" v="0" actId="47"/>
        <pc:sldMkLst>
          <pc:docMk/>
          <pc:sldMk cId="8967733" sldId="267"/>
        </pc:sldMkLst>
      </pc:sldChg>
      <pc:sldChg chg="addSp modSp add mod">
        <pc:chgData name="Sarah Carter" userId="4b4e2a7e9c42e1b2" providerId="LiveId" clId="{D9E89A2E-75AB-4C54-B95F-76C5AA55F2D5}" dt="2024-12-09T02:56:15.273" v="7941" actId="20577"/>
        <pc:sldMkLst>
          <pc:docMk/>
          <pc:sldMk cId="2816402877" sldId="267"/>
        </pc:sldMkLst>
        <pc:spChg chg="mod">
          <ac:chgData name="Sarah Carter" userId="4b4e2a7e9c42e1b2" providerId="LiveId" clId="{D9E89A2E-75AB-4C54-B95F-76C5AA55F2D5}" dt="2024-12-09T02:55:03.975" v="1423" actId="948"/>
          <ac:spMkLst>
            <pc:docMk/>
            <pc:sldMk cId="2816402877" sldId="267"/>
            <ac:spMk id="2" creationId="{E0780855-9F92-7C06-2646-47E5CC1E93AA}"/>
          </ac:spMkLst>
        </pc:spChg>
        <pc:spChg chg="mod">
          <ac:chgData name="Sarah Carter" userId="4b4e2a7e9c42e1b2" providerId="LiveId" clId="{D9E89A2E-75AB-4C54-B95F-76C5AA55F2D5}" dt="2024-12-09T02:55:04.575" v="2638" actId="948"/>
          <ac:spMkLst>
            <pc:docMk/>
            <pc:sldMk cId="2816402877" sldId="267"/>
            <ac:spMk id="5" creationId="{6A366346-3CF2-E36B-003B-2D02928F9EE5}"/>
          </ac:spMkLst>
        </pc:spChg>
        <pc:spChg chg="mod">
          <ac:chgData name="Sarah Carter" userId="4b4e2a7e9c42e1b2" providerId="LiveId" clId="{D9E89A2E-75AB-4C54-B95F-76C5AA55F2D5}" dt="2024-12-09T02:55:05.252" v="3853" actId="948"/>
          <ac:spMkLst>
            <pc:docMk/>
            <pc:sldMk cId="2816402877" sldId="267"/>
            <ac:spMk id="8" creationId="{A1CD825B-C768-1A50-4666-3A3C7BE64D4E}"/>
          </ac:spMkLst>
        </pc:spChg>
        <pc:spChg chg="mod">
          <ac:chgData name="Sarah Carter" userId="4b4e2a7e9c42e1b2" providerId="LiveId" clId="{D9E89A2E-75AB-4C54-B95F-76C5AA55F2D5}" dt="2024-12-09T02:55:06.040" v="5068" actId="948"/>
          <ac:spMkLst>
            <pc:docMk/>
            <pc:sldMk cId="2816402877" sldId="267"/>
            <ac:spMk id="11" creationId="{DE19E6E7-F2AE-0126-9A82-CD07175C3926}"/>
          </ac:spMkLst>
        </pc:spChg>
        <pc:spChg chg="add mod">
          <ac:chgData name="Sarah Carter" userId="4b4e2a7e9c42e1b2" providerId="LiveId" clId="{D9E89A2E-75AB-4C54-B95F-76C5AA55F2D5}" dt="2024-12-09T02:55:42.018" v="6520"/>
          <ac:spMkLst>
            <pc:docMk/>
            <pc:sldMk cId="2816402877" sldId="267"/>
            <ac:spMk id="14" creationId="{712EE306-525D-38D7-B7F3-5C19A8D98858}"/>
          </ac:spMkLst>
        </pc:spChg>
        <pc:spChg chg="add mod">
          <ac:chgData name="Sarah Carter" userId="4b4e2a7e9c42e1b2" providerId="LiveId" clId="{D9E89A2E-75AB-4C54-B95F-76C5AA55F2D5}" dt="2024-12-09T02:55:42.062" v="6560"/>
          <ac:spMkLst>
            <pc:docMk/>
            <pc:sldMk cId="2816402877" sldId="267"/>
            <ac:spMk id="15" creationId="{35EB0893-F74F-326B-F6AD-6656EA9242F6}"/>
          </ac:spMkLst>
        </pc:spChg>
        <pc:spChg chg="add mod">
          <ac:chgData name="Sarah Carter" userId="4b4e2a7e9c42e1b2" providerId="LiveId" clId="{D9E89A2E-75AB-4C54-B95F-76C5AA55F2D5}" dt="2024-12-09T02:55:42.109" v="6600"/>
          <ac:spMkLst>
            <pc:docMk/>
            <pc:sldMk cId="2816402877" sldId="267"/>
            <ac:spMk id="16" creationId="{8FE54B82-B557-3375-74AD-4DC2E6571314}"/>
          </ac:spMkLst>
        </pc:spChg>
        <pc:graphicFrameChg chg="mod modGraphic">
          <ac:chgData name="Sarah Carter" userId="4b4e2a7e9c42e1b2" providerId="LiveId" clId="{D9E89A2E-75AB-4C54-B95F-76C5AA55F2D5}" dt="2024-12-09T02:56:14.982" v="7701" actId="20577"/>
          <ac:graphicFrameMkLst>
            <pc:docMk/>
            <pc:sldMk cId="2816402877" sldId="267"/>
            <ac:graphicFrameMk id="3" creationId="{A7EC429C-5108-F6FB-1AE2-0C84268F7FE3}"/>
          </ac:graphicFrameMkLst>
        </pc:graphicFrameChg>
        <pc:graphicFrameChg chg="mod modGraphic">
          <ac:chgData name="Sarah Carter" userId="4b4e2a7e9c42e1b2" providerId="LiveId" clId="{D9E89A2E-75AB-4C54-B95F-76C5AA55F2D5}" dt="2024-12-09T02:56:15.078" v="7781" actId="20577"/>
          <ac:graphicFrameMkLst>
            <pc:docMk/>
            <pc:sldMk cId="2816402877" sldId="267"/>
            <ac:graphicFrameMk id="6" creationId="{49807A48-39D8-383F-818D-AD070C4E9C7C}"/>
          </ac:graphicFrameMkLst>
        </pc:graphicFrameChg>
        <pc:graphicFrameChg chg="mod modGraphic">
          <ac:chgData name="Sarah Carter" userId="4b4e2a7e9c42e1b2" providerId="LiveId" clId="{D9E89A2E-75AB-4C54-B95F-76C5AA55F2D5}" dt="2024-12-09T02:56:15.172" v="7861" actId="20577"/>
          <ac:graphicFrameMkLst>
            <pc:docMk/>
            <pc:sldMk cId="2816402877" sldId="267"/>
            <ac:graphicFrameMk id="9" creationId="{2120D605-E2D3-B137-72A8-E10E6C7C47CC}"/>
          </ac:graphicFrameMkLst>
        </pc:graphicFrameChg>
        <pc:graphicFrameChg chg="mod modGraphic">
          <ac:chgData name="Sarah Carter" userId="4b4e2a7e9c42e1b2" providerId="LiveId" clId="{D9E89A2E-75AB-4C54-B95F-76C5AA55F2D5}" dt="2024-12-09T02:56:15.273" v="7941" actId="20577"/>
          <ac:graphicFrameMkLst>
            <pc:docMk/>
            <pc:sldMk cId="2816402877" sldId="267"/>
            <ac:graphicFrameMk id="12" creationId="{8C3CCAEF-B92A-C6D8-FBEE-AAA30E0F0B35}"/>
          </ac:graphicFrameMkLst>
        </pc:graphicFrameChg>
        <pc:picChg chg="add mod">
          <ac:chgData name="Sarah Carter" userId="4b4e2a7e9c42e1b2" providerId="LiveId" clId="{D9E89A2E-75AB-4C54-B95F-76C5AA55F2D5}" dt="2024-12-09T02:55:42.151" v="6640"/>
          <ac:picMkLst>
            <pc:docMk/>
            <pc:sldMk cId="2816402877" sldId="267"/>
            <ac:picMk id="17" creationId="{0031BCAD-2E5E-2A0F-AFAC-D905260C5418}"/>
          </ac:picMkLst>
        </pc:picChg>
        <pc:picChg chg="add mod">
          <ac:chgData name="Sarah Carter" userId="4b4e2a7e9c42e1b2" providerId="LiveId" clId="{D9E89A2E-75AB-4C54-B95F-76C5AA55F2D5}" dt="2024-12-09T02:56:14.903" v="7630"/>
          <ac:picMkLst>
            <pc:docMk/>
            <pc:sldMk cId="2816402877" sldId="267"/>
            <ac:picMk id="19" creationId="{E3967EAC-2E62-F2B8-E524-211CCF23BC60}"/>
          </ac:picMkLst>
        </pc:picChg>
        <pc:picChg chg="add mod">
          <ac:chgData name="Sarah Carter" userId="4b4e2a7e9c42e1b2" providerId="LiveId" clId="{D9E89A2E-75AB-4C54-B95F-76C5AA55F2D5}" dt="2024-12-09T02:56:14.919" v="7640"/>
          <ac:picMkLst>
            <pc:docMk/>
            <pc:sldMk cId="2816402877" sldId="267"/>
            <ac:picMk id="21" creationId="{3DCE52EC-7857-045A-F969-D11A7F438F26}"/>
          </ac:picMkLst>
        </pc:picChg>
        <pc:picChg chg="add mod">
          <ac:chgData name="Sarah Carter" userId="4b4e2a7e9c42e1b2" providerId="LiveId" clId="{D9E89A2E-75AB-4C54-B95F-76C5AA55F2D5}" dt="2024-12-09T02:56:14.929" v="7650"/>
          <ac:picMkLst>
            <pc:docMk/>
            <pc:sldMk cId="2816402877" sldId="267"/>
            <ac:picMk id="23" creationId="{8A4C51E9-76FA-75FC-D814-EEE8993643F4}"/>
          </ac:picMkLst>
        </pc:picChg>
        <pc:picChg chg="add mod">
          <ac:chgData name="Sarah Carter" userId="4b4e2a7e9c42e1b2" providerId="LiveId" clId="{D9E89A2E-75AB-4C54-B95F-76C5AA55F2D5}" dt="2024-12-09T02:56:14.940" v="7660"/>
          <ac:picMkLst>
            <pc:docMk/>
            <pc:sldMk cId="2816402877" sldId="267"/>
            <ac:picMk id="25" creationId="{0D3323C6-2BCF-B3C8-6BC6-04DD75B4E62D}"/>
          </ac:picMkLst>
        </pc:picChg>
        <pc:picChg chg="add mod">
          <ac:chgData name="Sarah Carter" userId="4b4e2a7e9c42e1b2" providerId="LiveId" clId="{D9E89A2E-75AB-4C54-B95F-76C5AA55F2D5}" dt="2024-12-09T02:56:14.950" v="7670"/>
          <ac:picMkLst>
            <pc:docMk/>
            <pc:sldMk cId="2816402877" sldId="267"/>
            <ac:picMk id="27" creationId="{3F2682D3-2887-22B0-C4D9-52AB20316FCB}"/>
          </ac:picMkLst>
        </pc:picChg>
        <pc:picChg chg="add mod">
          <ac:chgData name="Sarah Carter" userId="4b4e2a7e9c42e1b2" providerId="LiveId" clId="{D9E89A2E-75AB-4C54-B95F-76C5AA55F2D5}" dt="2024-12-09T02:56:14.965" v="7680"/>
          <ac:picMkLst>
            <pc:docMk/>
            <pc:sldMk cId="2816402877" sldId="267"/>
            <ac:picMk id="29" creationId="{AB3FFC68-4901-0FEB-F2AA-F2DE203A3D80}"/>
          </ac:picMkLst>
        </pc:picChg>
        <pc:picChg chg="add mod">
          <ac:chgData name="Sarah Carter" userId="4b4e2a7e9c42e1b2" providerId="LiveId" clId="{D9E89A2E-75AB-4C54-B95F-76C5AA55F2D5}" dt="2024-12-09T02:56:14.978" v="7690"/>
          <ac:picMkLst>
            <pc:docMk/>
            <pc:sldMk cId="2816402877" sldId="267"/>
            <ac:picMk id="31" creationId="{987B4671-A9CB-11C2-58B1-C9C4140D018B}"/>
          </ac:picMkLst>
        </pc:picChg>
        <pc:picChg chg="add mod">
          <ac:chgData name="Sarah Carter" userId="4b4e2a7e9c42e1b2" providerId="LiveId" clId="{D9E89A2E-75AB-4C54-B95F-76C5AA55F2D5}" dt="2024-12-09T02:56:14.982" v="7700"/>
          <ac:picMkLst>
            <pc:docMk/>
            <pc:sldMk cId="2816402877" sldId="267"/>
            <ac:picMk id="33" creationId="{B532D59A-05A5-BBA3-3770-2D96D1D0AED9}"/>
          </ac:picMkLst>
        </pc:picChg>
        <pc:picChg chg="add mod">
          <ac:chgData name="Sarah Carter" userId="4b4e2a7e9c42e1b2" providerId="LiveId" clId="{D9E89A2E-75AB-4C54-B95F-76C5AA55F2D5}" dt="2024-12-09T02:56:14.997" v="7710"/>
          <ac:picMkLst>
            <pc:docMk/>
            <pc:sldMk cId="2816402877" sldId="267"/>
            <ac:picMk id="35" creationId="{C2D110E1-27B3-016E-237E-938D8E66DE52}"/>
          </ac:picMkLst>
        </pc:picChg>
        <pc:picChg chg="add mod">
          <ac:chgData name="Sarah Carter" userId="4b4e2a7e9c42e1b2" providerId="LiveId" clId="{D9E89A2E-75AB-4C54-B95F-76C5AA55F2D5}" dt="2024-12-09T02:56:15.013" v="7720"/>
          <ac:picMkLst>
            <pc:docMk/>
            <pc:sldMk cId="2816402877" sldId="267"/>
            <ac:picMk id="37" creationId="{C53EEE8E-124C-612C-2B61-1F6981591287}"/>
          </ac:picMkLst>
        </pc:picChg>
        <pc:picChg chg="add mod">
          <ac:chgData name="Sarah Carter" userId="4b4e2a7e9c42e1b2" providerId="LiveId" clId="{D9E89A2E-75AB-4C54-B95F-76C5AA55F2D5}" dt="2024-12-09T02:56:15.029" v="7730"/>
          <ac:picMkLst>
            <pc:docMk/>
            <pc:sldMk cId="2816402877" sldId="267"/>
            <ac:picMk id="39" creationId="{44BBCEB0-F1C7-84C1-21B0-D1B1870E015F}"/>
          </ac:picMkLst>
        </pc:picChg>
        <pc:picChg chg="add mod">
          <ac:chgData name="Sarah Carter" userId="4b4e2a7e9c42e1b2" providerId="LiveId" clId="{D9E89A2E-75AB-4C54-B95F-76C5AA55F2D5}" dt="2024-12-09T02:56:15.029" v="7740"/>
          <ac:picMkLst>
            <pc:docMk/>
            <pc:sldMk cId="2816402877" sldId="267"/>
            <ac:picMk id="41" creationId="{67A7616A-2777-874A-5D45-4F8C4F6E9B08}"/>
          </ac:picMkLst>
        </pc:picChg>
        <pc:picChg chg="add mod">
          <ac:chgData name="Sarah Carter" userId="4b4e2a7e9c42e1b2" providerId="LiveId" clId="{D9E89A2E-75AB-4C54-B95F-76C5AA55F2D5}" dt="2024-12-09T02:56:15.048" v="7750"/>
          <ac:picMkLst>
            <pc:docMk/>
            <pc:sldMk cId="2816402877" sldId="267"/>
            <ac:picMk id="43" creationId="{EEB2631C-3424-FAE3-2826-15BC5F49452F}"/>
          </ac:picMkLst>
        </pc:picChg>
        <pc:picChg chg="add mod">
          <ac:chgData name="Sarah Carter" userId="4b4e2a7e9c42e1b2" providerId="LiveId" clId="{D9E89A2E-75AB-4C54-B95F-76C5AA55F2D5}" dt="2024-12-09T02:56:15.061" v="7760"/>
          <ac:picMkLst>
            <pc:docMk/>
            <pc:sldMk cId="2816402877" sldId="267"/>
            <ac:picMk id="45" creationId="{B0D1F725-5079-A331-320B-A6AD0B37A453}"/>
          </ac:picMkLst>
        </pc:picChg>
        <pc:picChg chg="add mod">
          <ac:chgData name="Sarah Carter" userId="4b4e2a7e9c42e1b2" providerId="LiveId" clId="{D9E89A2E-75AB-4C54-B95F-76C5AA55F2D5}" dt="2024-12-09T02:56:15.061" v="7770"/>
          <ac:picMkLst>
            <pc:docMk/>
            <pc:sldMk cId="2816402877" sldId="267"/>
            <ac:picMk id="47" creationId="{4D6D3D56-C29A-7D86-E8E1-B7B18813A616}"/>
          </ac:picMkLst>
        </pc:picChg>
        <pc:picChg chg="add mod">
          <ac:chgData name="Sarah Carter" userId="4b4e2a7e9c42e1b2" providerId="LiveId" clId="{D9E89A2E-75AB-4C54-B95F-76C5AA55F2D5}" dt="2024-12-09T02:56:15.078" v="7780"/>
          <ac:picMkLst>
            <pc:docMk/>
            <pc:sldMk cId="2816402877" sldId="267"/>
            <ac:picMk id="49" creationId="{639329C5-0309-70F8-65B0-EEDD93A81B97}"/>
          </ac:picMkLst>
        </pc:picChg>
        <pc:picChg chg="add mod">
          <ac:chgData name="Sarah Carter" userId="4b4e2a7e9c42e1b2" providerId="LiveId" clId="{D9E89A2E-75AB-4C54-B95F-76C5AA55F2D5}" dt="2024-12-09T02:56:15.093" v="7790"/>
          <ac:picMkLst>
            <pc:docMk/>
            <pc:sldMk cId="2816402877" sldId="267"/>
            <ac:picMk id="51" creationId="{34F19E14-BF5C-B594-5DE8-903F3A83094F}"/>
          </ac:picMkLst>
        </pc:picChg>
        <pc:picChg chg="add mod">
          <ac:chgData name="Sarah Carter" userId="4b4e2a7e9c42e1b2" providerId="LiveId" clId="{D9E89A2E-75AB-4C54-B95F-76C5AA55F2D5}" dt="2024-12-09T02:56:15.093" v="7800"/>
          <ac:picMkLst>
            <pc:docMk/>
            <pc:sldMk cId="2816402877" sldId="267"/>
            <ac:picMk id="53" creationId="{3C88AD68-FE01-4C92-ADB1-C281429B3A94}"/>
          </ac:picMkLst>
        </pc:picChg>
        <pc:picChg chg="add mod">
          <ac:chgData name="Sarah Carter" userId="4b4e2a7e9c42e1b2" providerId="LiveId" clId="{D9E89A2E-75AB-4C54-B95F-76C5AA55F2D5}" dt="2024-12-09T02:56:15.109" v="7810"/>
          <ac:picMkLst>
            <pc:docMk/>
            <pc:sldMk cId="2816402877" sldId="267"/>
            <ac:picMk id="55" creationId="{6BEE71E8-559E-6265-B551-41EC628BD554}"/>
          </ac:picMkLst>
        </pc:picChg>
        <pc:picChg chg="add mod">
          <ac:chgData name="Sarah Carter" userId="4b4e2a7e9c42e1b2" providerId="LiveId" clId="{D9E89A2E-75AB-4C54-B95F-76C5AA55F2D5}" dt="2024-12-09T02:56:15.124" v="7820"/>
          <ac:picMkLst>
            <pc:docMk/>
            <pc:sldMk cId="2816402877" sldId="267"/>
            <ac:picMk id="57" creationId="{10B4E219-9194-7A8F-BE3C-A89D371DEC67}"/>
          </ac:picMkLst>
        </pc:picChg>
        <pc:picChg chg="add mod">
          <ac:chgData name="Sarah Carter" userId="4b4e2a7e9c42e1b2" providerId="LiveId" clId="{D9E89A2E-75AB-4C54-B95F-76C5AA55F2D5}" dt="2024-12-09T02:56:15.141" v="7830"/>
          <ac:picMkLst>
            <pc:docMk/>
            <pc:sldMk cId="2816402877" sldId="267"/>
            <ac:picMk id="59" creationId="{2514DCAC-5E38-6B05-5C6B-C672E2903334}"/>
          </ac:picMkLst>
        </pc:picChg>
        <pc:picChg chg="add mod">
          <ac:chgData name="Sarah Carter" userId="4b4e2a7e9c42e1b2" providerId="LiveId" clId="{D9E89A2E-75AB-4C54-B95F-76C5AA55F2D5}" dt="2024-12-09T02:56:15.151" v="7840"/>
          <ac:picMkLst>
            <pc:docMk/>
            <pc:sldMk cId="2816402877" sldId="267"/>
            <ac:picMk id="61" creationId="{F186B7B6-C8D1-B4C5-9908-DF081D91DD23}"/>
          </ac:picMkLst>
        </pc:picChg>
        <pc:picChg chg="add mod">
          <ac:chgData name="Sarah Carter" userId="4b4e2a7e9c42e1b2" providerId="LiveId" clId="{D9E89A2E-75AB-4C54-B95F-76C5AA55F2D5}" dt="2024-12-09T02:56:15.162" v="7850"/>
          <ac:picMkLst>
            <pc:docMk/>
            <pc:sldMk cId="2816402877" sldId="267"/>
            <ac:picMk id="63" creationId="{A9713A35-FCAE-2DA8-0EDE-EC9E160BE099}"/>
          </ac:picMkLst>
        </pc:picChg>
        <pc:picChg chg="add mod">
          <ac:chgData name="Sarah Carter" userId="4b4e2a7e9c42e1b2" providerId="LiveId" clId="{D9E89A2E-75AB-4C54-B95F-76C5AA55F2D5}" dt="2024-12-09T02:56:15.172" v="7860"/>
          <ac:picMkLst>
            <pc:docMk/>
            <pc:sldMk cId="2816402877" sldId="267"/>
            <ac:picMk id="65" creationId="{CA4839D6-BDFA-F9C1-10AA-D736723BC621}"/>
          </ac:picMkLst>
        </pc:picChg>
        <pc:picChg chg="add mod">
          <ac:chgData name="Sarah Carter" userId="4b4e2a7e9c42e1b2" providerId="LiveId" clId="{D9E89A2E-75AB-4C54-B95F-76C5AA55F2D5}" dt="2024-12-09T02:56:15.188" v="7870"/>
          <ac:picMkLst>
            <pc:docMk/>
            <pc:sldMk cId="2816402877" sldId="267"/>
            <ac:picMk id="67" creationId="{89C6D0AE-8EF9-5806-144C-0E4E9B7F54FB}"/>
          </ac:picMkLst>
        </pc:picChg>
        <pc:picChg chg="add mod">
          <ac:chgData name="Sarah Carter" userId="4b4e2a7e9c42e1b2" providerId="LiveId" clId="{D9E89A2E-75AB-4C54-B95F-76C5AA55F2D5}" dt="2024-12-09T02:56:15.188" v="7880"/>
          <ac:picMkLst>
            <pc:docMk/>
            <pc:sldMk cId="2816402877" sldId="267"/>
            <ac:picMk id="69" creationId="{B5E3DB60-7EC7-80C3-1EAA-77A5F57F1130}"/>
          </ac:picMkLst>
        </pc:picChg>
        <pc:picChg chg="add mod">
          <ac:chgData name="Sarah Carter" userId="4b4e2a7e9c42e1b2" providerId="LiveId" clId="{D9E89A2E-75AB-4C54-B95F-76C5AA55F2D5}" dt="2024-12-09T02:56:15.212" v="7890"/>
          <ac:picMkLst>
            <pc:docMk/>
            <pc:sldMk cId="2816402877" sldId="267"/>
            <ac:picMk id="71" creationId="{A917A349-C915-3E9B-05F3-C6342FE08B49}"/>
          </ac:picMkLst>
        </pc:picChg>
        <pc:picChg chg="add mod">
          <ac:chgData name="Sarah Carter" userId="4b4e2a7e9c42e1b2" providerId="LiveId" clId="{D9E89A2E-75AB-4C54-B95F-76C5AA55F2D5}" dt="2024-12-09T02:56:15.220" v="7900"/>
          <ac:picMkLst>
            <pc:docMk/>
            <pc:sldMk cId="2816402877" sldId="267"/>
            <ac:picMk id="73" creationId="{791B4B5C-029A-69E3-A6E6-4B5A9DAC2115}"/>
          </ac:picMkLst>
        </pc:picChg>
        <pc:picChg chg="add mod">
          <ac:chgData name="Sarah Carter" userId="4b4e2a7e9c42e1b2" providerId="LiveId" clId="{D9E89A2E-75AB-4C54-B95F-76C5AA55F2D5}" dt="2024-12-09T02:56:15.236" v="7910"/>
          <ac:picMkLst>
            <pc:docMk/>
            <pc:sldMk cId="2816402877" sldId="267"/>
            <ac:picMk id="75" creationId="{5A776707-5ED0-D93E-E7DE-7E7CC054C0A9}"/>
          </ac:picMkLst>
        </pc:picChg>
        <pc:picChg chg="add mod">
          <ac:chgData name="Sarah Carter" userId="4b4e2a7e9c42e1b2" providerId="LiveId" clId="{D9E89A2E-75AB-4C54-B95F-76C5AA55F2D5}" dt="2024-12-09T02:56:15.251" v="7920"/>
          <ac:picMkLst>
            <pc:docMk/>
            <pc:sldMk cId="2816402877" sldId="267"/>
            <ac:picMk id="77" creationId="{462B40E8-CBEB-274B-13C9-BB2C77695719}"/>
          </ac:picMkLst>
        </pc:picChg>
        <pc:picChg chg="add mod">
          <ac:chgData name="Sarah Carter" userId="4b4e2a7e9c42e1b2" providerId="LiveId" clId="{D9E89A2E-75AB-4C54-B95F-76C5AA55F2D5}" dt="2024-12-09T02:56:15.255" v="7930"/>
          <ac:picMkLst>
            <pc:docMk/>
            <pc:sldMk cId="2816402877" sldId="267"/>
            <ac:picMk id="79" creationId="{CC2D0CE3-30A2-DF3C-1F62-15CCC1ED98C9}"/>
          </ac:picMkLst>
        </pc:picChg>
        <pc:picChg chg="add mod">
          <ac:chgData name="Sarah Carter" userId="4b4e2a7e9c42e1b2" providerId="LiveId" clId="{D9E89A2E-75AB-4C54-B95F-76C5AA55F2D5}" dt="2024-12-09T02:56:15.273" v="7940"/>
          <ac:picMkLst>
            <pc:docMk/>
            <pc:sldMk cId="2816402877" sldId="267"/>
            <ac:picMk id="81" creationId="{9524D110-E0A5-0476-6A8F-2FA9EC915519}"/>
          </ac:picMkLst>
        </pc:picChg>
      </pc:sldChg>
      <pc:sldChg chg="addSp modSp add del mod">
        <pc:chgData name="Sarah Carter" userId="4b4e2a7e9c42e1b2" providerId="LiveId" clId="{D9E89A2E-75AB-4C54-B95F-76C5AA55F2D5}" dt="2024-12-18T14:45:05.139" v="10502" actId="2696"/>
        <pc:sldMkLst>
          <pc:docMk/>
          <pc:sldMk cId="2990103641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school-sudoku-1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school-sudoku-2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school-sudoku-4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school-sudoku-3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school-sudoku-1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school-sudoku-3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school-sudoku-4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school-sudoku-2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school-sudoku-4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image" Target="../media/image3.png"/><Relationship Id="rId12" Type="http://schemas.openxmlformats.org/officeDocument/2006/relationships/image" Target="file:///C:\Users\faith\Downloads\school-sudoku-3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school-sudoku-2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4.png"/><Relationship Id="rId14" Type="http://schemas.openxmlformats.org/officeDocument/2006/relationships/image" Target="file:///C:\Users\faith\Downloads\school-sudoku-1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school-sudoku-1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school-sudoku-2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school-sudoku-4.png" TargetMode="External"/><Relationship Id="rId4" Type="http://schemas.openxmlformats.org/officeDocument/2006/relationships/tags" Target="../tags/tag16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school-sudoku-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C304CF2-B7A4-D3BC-23F3-1E25E51E411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CB8E099B-F57D-EE95-238A-A55ECB9D67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181554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6009645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097227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5039539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61560048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9841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521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1347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097939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E1EEDB82-5066-B699-AD4F-2B4508A7D7E3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B67260FA-3ED4-8A6F-C48E-6C93A1A937D6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814DF82B-D487-1A02-40DC-BAAC65CDD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330963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6490553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3388023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97061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3251033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019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0545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6081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607655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436056AF-ADCC-A657-4B49-3FB96945DB80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8D9CB3D2-4554-2815-8AF4-7989CA66C9D9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75F534B8-93C5-50C6-032A-29A8CCA89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294537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735594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024654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45422725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880063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6535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7821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5789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397680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E686B46C-D9D5-9212-D0D9-BC8848C2370B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2F24DC52-9111-F10A-26CC-FA8A5FA48478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0BDA2587-A5DF-CD01-F28A-FDC784D34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394034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4485827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1423066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11738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459237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569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1091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58580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367169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D484F100-D2CC-1EAE-5546-FC23B0537083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5A4885-4A2B-509A-3A9B-5D8F2E97F8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BACK TO SCHOOL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6B3019-8057-DE5F-1148-4734F33072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school-related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ACC4C2-5A06-EB08-0535-B8606B9C08C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EB6AEFD-A950-AB08-CEE4-2B44975C298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F7A602C-0BD0-35ED-D997-1202C2AAD2A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0D5F635-04BF-DE6D-C83D-1B5C5B674CE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8A3D626-F425-C6EF-A2A0-CCEB041BB77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0CE622E-71E2-0110-164D-5D2EA29EC11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2FDC990-1BCE-AB13-98A7-15112C166DD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ED1EA27-1941-B68F-AFBF-251333B7CB9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052524E-B151-1855-8B38-AF5B2CCFF11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32510C3-ED40-07B2-B1DA-A93306FB722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B9F8ADD-7782-5737-A402-A649D713B80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BBCA7C6-959A-A066-33FD-8F537900959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28B0DEF-D1C5-E214-93C8-14B9D35525A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59E32F0-BB09-48FA-24DC-E323BC5CCB9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649DB44-1113-D4FD-EB06-67A40385378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6A047A-D0A6-074F-AE8E-7DFCBC8ADBF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E31D1FF-2574-838F-7B64-B1EC77908B9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23A33A9-745C-994F-98F2-971E8D9CF89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966BF4C-A1C5-63E7-65B8-AA64DA1DBB6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EB91EBE-5F8A-D068-6697-30D4B70C1A2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6E5CFED-083B-37E8-6AAE-71C419E2C19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C0E1B24-CFCF-172F-529A-B4049E87607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1A4F209-7E13-BF0C-C3F2-323B45BD73C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84EFD89-1692-3B7C-6F0D-C9DF267FC92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013B22F-DA25-8485-FC79-195694365E5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EE57254-7039-7205-F7D1-7BEE6DFDFD1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9C95F38-166D-8992-6868-C4CC7E34097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5C7F6B56-89C8-CFB0-3E69-7997387A864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EE01B3FB-5CBE-B6C0-C81E-C7BE6FB82E2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E6162380-51E6-2C6C-7AA8-251282F3CE9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E7CEA8DB-B623-91B3-F3B4-6836DAD8821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E551FAB-9221-8D97-AD28-CEE26233533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69F9A766-42EE-744B-F6B2-9268B4E2D5F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816306BB-D2D2-B14D-B98F-1FA64581315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98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ECB40-4496-A233-5797-235A521AF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BC21F79C-A410-0A5D-89B0-74DB437D13E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96FC7A08-8797-52CA-9643-9EB9E6B6C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6507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6009645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097227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5039539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61560048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9841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521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1347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097939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233137A-1936-1A61-E2A5-B803AEB54FDA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2A8ABAD8-E7F9-9496-BA17-CD411995EEFE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64D1F79A-7943-D2CD-18AC-254AA7D94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55927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6490553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3388023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97061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3251033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019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0545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6081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607655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8BBF9DF8-95C7-15DA-C8E8-7B8073C92DB4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6D6EC8E5-2E14-3103-6BA4-054F965B5E6A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68EEE04F-358E-5CD2-4836-457A91873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445299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735594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024654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45422725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880063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6535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7821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5789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397680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F4D6CFB7-5C9F-0F40-535A-C340E39EE759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A2A367A-FD91-F70F-50C2-75CBCC9BAA95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1B0282C4-EFE8-EE55-E41E-85670A67B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9609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4485827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1423066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11738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459237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569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1091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58580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367169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BB414A82-64B7-3191-65B6-B5830156B0D5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D33D03-E0DC-2737-8C9D-A277FFE289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BACK TO SCHOOL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AF8290-39B9-764F-D051-07043237661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school-related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BA2AC5-A21F-B151-9327-C7B22673DB3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BBDC103-0949-83C1-8107-C43294A4FEA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7140B8-4B79-52C4-7FEC-0ADF3367CB5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D497EC-29AF-8AC5-2043-8402AB55844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FE3A09A-AEFB-0FC3-8D10-9D2DD307F3F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A14A98A-A089-C693-7162-D3C8C8C0D91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5BED01-3DF3-815B-F267-8FCA5D7E86E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C393001-B136-5C4A-ACD3-2F3F48E060D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47F4751-32DE-22CA-B6DF-5A2ABD7E957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6EA8C88-8949-58E8-E785-AFC8B091F07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8FA44E7-08ED-B6BC-6501-1DEFB8202D7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5CDE0AB-6B29-58BF-32E8-1DDD2BDF130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5B02DF4-271E-A1CE-C55B-63F9330E3C0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0BBED74-95FD-4BFA-FD61-411254CE112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49371A0-22FD-89FE-CCBD-D4F62D196A9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3DBDE02-4529-F186-FA96-72D4EA68F71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362F55C-D516-B2B6-C10A-A2897403CE5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8FCDEE2-0F8E-5392-1398-DA80236DAD5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5E78CAF-898F-B20C-F634-32259D992CF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09086CD-5CA5-3563-D804-C98F6749FE8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B2C44A7-F1DA-7CA8-F5F0-7CD1CD0AE30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DAF38A-15E4-36A3-4764-17DBAA98807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39A5239-4ADF-F361-3BD5-201078D10CE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C37DBE26-0C8B-D187-934C-947A1D51367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C891511-1DC1-C8AE-38C4-A9AB3443C48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BB46EC2-7B1C-28C0-7281-E3C35D3A5A5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F25FF26E-50BD-D6CE-6792-D3AE03F28EB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01EE8C69-92F4-D6DE-E67C-A3739C474B7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CF722B-3672-A7F0-D810-9EF0E7BBAE6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1929B864-6459-3DAA-AA0A-EF4B557A9AA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EAFD355C-CF01-14F0-8FF8-F85398E9F60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2912FEFC-7A06-07C1-5942-8D7E43527B8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38C8ABF-DA02-D09B-DF90-469E0B8E0A9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AB808555-D8A6-DC41-928B-3875FAEF5D7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24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587A9-F547-1184-E2F0-69C787AD3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1F85D73B-3F3E-C929-7EA2-D033F0512F8E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A0D39E2-D60D-4609-C66F-A29D34306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46098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6009645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097227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5039539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61560048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9841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521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1347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097939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A9B76F3E-8E24-DF6B-50E2-EA9F6CF66C0F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B5D6259E-4749-DA4F-7702-89B66ED47D7E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CB29CFA2-7756-73F9-0E45-FCA76C2E4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23298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6490553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3388023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97061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3251033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019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0545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6081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607655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D280C381-C3A3-F2FF-A8A8-7D21A5417F5B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8CD71F0-2807-DEF0-6D8C-D816975676BF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ABA15EBF-1C97-0761-4EF3-791DBB8E2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238817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735594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024654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45422725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880063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6535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7821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5789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397680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4A70C7A4-A11D-F193-4E3D-34AE88D14A61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E2289E6A-5F21-B315-64EE-74FCBFFA81BA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381A8F97-1FF2-AD83-7DD9-EACE9134B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28000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4485827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1423066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11738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459237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569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1091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58580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367169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DFA43CE6-E88F-90F1-2344-CF5CC711520B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7D11C1-ECA3-333A-1CF7-7478605A879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BACK TO SCHOOL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C915C0-4BA3-E493-34E9-31B1862D1F6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school-related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677315-67C8-F646-E70D-320C575CCE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EB3440-8897-3F6F-58F3-64C29C6CBC4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141DC0-7A5E-E42F-9825-4FAF1A01F72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D8D0EC-247E-893C-435E-CB000CAF16D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C81E0E1-33E8-8693-C7C7-742ABF77C41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9F252C0-18A0-81C7-289E-43503CC1F72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165C17F-049F-FE98-8755-0246DE70752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C6C9721-62BB-66EA-089F-7B89F2153CC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9B7CFE2-0E34-6D21-8D72-F962BC88F34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366447C-5C24-5B38-6420-13D29E64480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3B988A0-C2C5-8E9B-34B6-D1A1D9F1991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83AA2C6-84C1-3BB3-DC61-40B23642F0A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E80CE01-F42A-ED39-607E-E370381FB5C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B6948E7-17D5-B588-B47E-BADFEE36A0F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EA6CF68-D94B-04AE-B2CE-3ABC22D710B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8BA36B-9A4A-5E83-B1FE-D1B8FC748C4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4FBD59E-0261-0630-A833-B903C27666B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173FBE7-8C8D-829C-C64B-74DF921992F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AFCD84A-163C-28BF-A096-4B2F42F4D68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D32C926-ABA7-8E85-98F7-4CEC22F9B3A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EEB5499-3440-DBE8-E8D4-869B7F84949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F0A5CD8-4641-C6D5-1B83-F916CE33A72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805E788-89BC-EF19-B0C5-DB0D0ED13B7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C4BAABE-0AB7-A0C2-BA84-0797B386103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CB79C64-CCDD-A82E-0C26-1D9C61C18E0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868615B-6CBF-F629-8098-683D6AE7DFD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B696D27-60A3-00E0-9D83-BED81BF3971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0EF847E9-EA8E-B6B7-5BF4-AF9AAA25A3E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CBD2685-4DBA-E909-3671-01FE8B34E38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F140625-5F8E-AC1D-EC5C-760E4E8D049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09AC683-EFBC-4F7F-3C16-F9C71DE52F2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9D1B7578-3BA0-F8E3-AF9A-7A79BD411EB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27B49D22-286F-AC18-D2B1-703CD417E71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DA29BB8-4454-D1E9-24D3-6F3F700D2D4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1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6948B-B170-CFE7-DBCD-28F2C8D87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0780855-9F92-7C06-2646-47E5CC1E93AA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A7EC429C-5108-F6FB-1AE2-0C84268F7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616564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6009645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097227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5039539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61560048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9841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521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1347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097939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CEE9932-95D0-835D-F28B-D30E7154D805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A366346-3CF2-E36B-003B-2D02928F9EE5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49807A48-39D8-383F-818D-AD070C4E9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3335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6490553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3388023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97061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3251033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019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0545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6081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607655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73CA0227-DBB1-BAE6-005C-313A34D25D30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A1CD825B-C768-1A50-4666-3A3C7BE64D4E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2120D605-E2D3-B137-72A8-E10E6C7C4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23936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735594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0246542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45422725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880063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6535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7821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57891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397680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3AA8B122-398A-1D50-7526-A63D20215364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DE19E6E7-F2AE-0126-9A82-CD07175C3926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8C3CCAEF-B92A-C6D8-FBEE-AAA30E0F0B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071885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4485827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1423066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711738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45923797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569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1091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58580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367169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FA7199E6-1CB5-FEFB-61CD-58E43B1CDFD9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2EE306-525D-38D7-B7F3-5C19A8D988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BACK TO SCHOOL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EB0893-F74F-326B-F6AD-6656EA9242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school-related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E54B82-B557-3375-74AD-4DC2E65713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31BCAD-2E5E-2A0F-AFAC-D905260C541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967EAC-2E62-F2B8-E524-211CCF23BC6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DCE52EC-7857-045A-F969-D11A7F438F2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4C51E9-76FA-75FC-D814-EEE8993643F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D3323C6-2BCF-B3C8-6BC6-04DD75B4E62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F2682D3-2887-22B0-C4D9-52AB20316FC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B3FFC68-4901-0FEB-F2AA-F2DE203A3D8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87B4671-A9CB-11C2-58B1-C9C4140D018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532D59A-05A5-BBA3-3770-2D96D1D0AED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2D110E1-27B3-016E-237E-938D8E66DE5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53EEE8E-124C-612C-2B61-1F698159128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4BBCEB0-F1C7-84C1-21B0-D1B1870E015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7A7616A-2777-874A-5D45-4F8C4F6E9B0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EB2631C-3424-FAE3-2826-15BC5F49452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0D1F725-5079-A331-320B-A6AD0B37A45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D6D3D56-C29A-7D86-E8E1-B7B18813A61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39329C5-0309-70F8-65B0-EEDD93A81B9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4F19E14-BF5C-B594-5DE8-903F3A83094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C88AD68-FE01-4C92-ADB1-C281429B3A9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BEE71E8-559E-6265-B551-41EC628BD55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0B4E219-9194-7A8F-BE3C-A89D371DEC6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514DCAC-5E38-6B05-5C6B-C672E290333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186B7B6-C8D1-B4C5-9908-DF081D91DD2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9713A35-FCAE-2DA8-0EDE-EC9E160BE09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A4839D6-BDFA-F9C1-10AA-D736723BC62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89C6D0AE-8EF9-5806-144C-0E4E9B7F54F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B5E3DB60-7EC7-80C3-1EAA-77A5F57F113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917A349-C915-3E9B-05F3-C6342FE08B4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91B4B5C-029A-69E3-A6E6-4B5A9DAC211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5A776707-5ED0-D93E-E7DE-7E7CC054C0A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462B40E8-CBEB-274B-13C9-BB2C7769571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CC2D0CE3-30A2-DF3C-1F62-15CCC1ED98C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9524D110-E0A5-0476-6A8F-2FA9EC91551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02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1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7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7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7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7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1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1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3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3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3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3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308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2024-12-08T15:03:16Z</dcterms:created>
  <dcterms:modified xsi:type="dcterms:W3CDTF">2024-12-18T14:45:09Z</dcterms:modified>
</cp:coreProperties>
</file>