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 varScale="1">
        <p:scale>
          <a:sx n="48" d="100"/>
          <a:sy n="48" d="100"/>
        </p:scale>
        <p:origin x="1936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AA2C9C7B-3D33-474B-8971-720541F3C9FB}"/>
    <pc:docChg chg="delSld">
      <pc:chgData name="Sarah Carter" userId="4b4e2a7e9c42e1b2" providerId="LiveId" clId="{AA2C9C7B-3D33-474B-8971-720541F3C9FB}" dt="2025-05-05T12:50:58.444" v="0" actId="2696"/>
      <pc:docMkLst>
        <pc:docMk/>
      </pc:docMkLst>
      <pc:sldChg chg="del">
        <pc:chgData name="Sarah Carter" userId="4b4e2a7e9c42e1b2" providerId="LiveId" clId="{AA2C9C7B-3D33-474B-8971-720541F3C9FB}" dt="2025-05-05T12:50:58.444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198232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28951" y="1071948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4257354"/>
              </p:ext>
            </p:extLst>
          </p:nvPr>
        </p:nvGraphicFramePr>
        <p:xfrm>
          <a:off x="349885" y="7228420"/>
          <a:ext cx="7040880" cy="2027585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Teacher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Classroom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Notebook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Pencil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Eraser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Desk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Backpack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Homework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Study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Grades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Recess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Chalkboard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School Bus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Books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Uniform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Friends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Principal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Learning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Supplies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Assignment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Schoolwork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A2EC657C-E908-0686-56A5-E27330911F53}"/>
              </a:ext>
            </a:extLst>
          </p:cNvPr>
          <p:cNvSpPr txBox="1"/>
          <p:nvPr/>
        </p:nvSpPr>
        <p:spPr>
          <a:xfrm>
            <a:off x="660400" y="401442"/>
            <a:ext cx="641985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Back to School Word Search </a:t>
            </a:r>
          </a:p>
        </p:txBody>
      </p:sp>
      <p:sp>
        <p:nvSpPr>
          <p:cNvPr id="408" name="Text Box 2">
            <a:extLst>
              <a:ext uri="{FF2B5EF4-FFF2-40B4-BE49-F238E27FC236}">
                <a16:creationId xmlns:a16="http://schemas.microsoft.com/office/drawing/2014/main" id="{8F59D657-0D3A-D7D3-7C8B-1E88EDDA02B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09" name="Picture 3">
            <a:extLst>
              <a:ext uri="{FF2B5EF4-FFF2-40B4-BE49-F238E27FC236}">
                <a16:creationId xmlns:a16="http://schemas.microsoft.com/office/drawing/2014/main" id="{43E8C4F4-2E92-EE0D-8678-92CF51524DFE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440</Words>
  <Application>Microsoft Office PowerPoint</Application>
  <PresentationFormat>Custom</PresentationFormat>
  <Paragraphs>424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Back to School Word Search</dc:title>
  <dc:subject>PptxGenJS Presentation</dc:subject>
  <dc:creator>PptxGenJS</dc:creator>
  <cp:lastModifiedBy>Sarah Carter</cp:lastModifiedBy>
  <cp:revision>2</cp:revision>
  <dcterms:created xsi:type="dcterms:W3CDTF">2025-04-29T02:08:45Z</dcterms:created>
  <dcterms:modified xsi:type="dcterms:W3CDTF">2025-05-05T12:50:59Z</dcterms:modified>
</cp:coreProperties>
</file>