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1.xml" ContentType="application/vnd.openxmlformats-officedocument.presentationml.tags+xml"/>
  <Override PartName="/ppt/tags/tag2.xml" ContentType="application/vnd.openxmlformats-officedocument.presentationml.tags+xml"/>
  <Override PartName="/ppt/tags/tag3.xml" ContentType="application/vnd.openxmlformats-officedocument.presentationml.tags+xml"/>
  <Override PartName="/ppt/tags/tag4.xml" ContentType="application/vnd.openxmlformats-officedocument.presentationml.tags+xml"/>
  <Override PartName="/ppt/tags/tag5.xml" ContentType="application/vnd.openxmlformats-officedocument.presentationml.tags+xml"/>
  <Override PartName="/ppt/tags/tag6.xml" ContentType="application/vnd.openxmlformats-officedocument.presentationml.tags+xml"/>
  <Override PartName="/ppt/tags/tag7.xml" ContentType="application/vnd.openxmlformats-officedocument.presentationml.tags+xml"/>
  <Override PartName="/ppt/tags/tag8.xml" ContentType="application/vnd.openxmlformats-officedocument.presentationml.tags+xml"/>
  <Override PartName="/ppt/tags/tag9.xml" ContentType="application/vnd.openxmlformats-officedocument.presentationml.tags+xml"/>
  <Override PartName="/ppt/tags/tag10.xml" ContentType="application/vnd.openxmlformats-officedocument.presentationml.tags+xml"/>
  <Override PartName="/ppt/tags/tag11.xml" ContentType="application/vnd.openxmlformats-officedocument.presentationml.tags+xml"/>
  <Override PartName="/ppt/tags/tag12.xml" ContentType="application/vnd.openxmlformats-officedocument.presentationml.tags+xml"/>
  <Override PartName="/ppt/tags/tag13.xml" ContentType="application/vnd.openxmlformats-officedocument.presentationml.tags+xml"/>
  <Override PartName="/ppt/tags/tag14.xml" ContentType="application/vnd.openxmlformats-officedocument.presentationml.tags+xml"/>
  <Override PartName="/ppt/tags/tag15.xml" ContentType="application/vnd.openxmlformats-officedocument.presentationml.tags+xml"/>
  <Override PartName="/ppt/tags/tag16.xml" ContentType="application/vnd.openxmlformats-officedocument.presentationml.tags+xml"/>
  <Override PartName="/ppt/tags/tag17.xml" ContentType="application/vnd.openxmlformats-officedocument.presentationml.tags+xml"/>
  <Override PartName="/ppt/tags/tag18.xml" ContentType="application/vnd.openxmlformats-officedocument.presentationml.tags+xml"/>
  <Override PartName="/ppt/tags/tag19.xml" ContentType="application/vnd.openxmlformats-officedocument.presentationml.tags+xml"/>
  <Override PartName="/ppt/tags/tag20.xml" ContentType="application/vnd.openxmlformats-officedocument.presentationml.tags+xml"/>
  <Override PartName="/ppt/tags/tag21.xml" ContentType="application/vnd.openxmlformats-officedocument.presentationml.tags+xml"/>
  <Override PartName="/ppt/tags/tag22.xml" ContentType="application/vnd.openxmlformats-officedocument.presentationml.tags+xml"/>
  <Override PartName="/ppt/tags/tag23.xml" ContentType="application/vnd.openxmlformats-officedocument.presentationml.tags+xml"/>
  <Override PartName="/ppt/tags/tag24.xml" ContentType="application/vnd.openxmlformats-officedocument.presentationml.tags+xml"/>
  <Override PartName="/ppt/tags/tag25.xml" ContentType="application/vnd.openxmlformats-officedocument.presentationml.tags+xml"/>
  <Override PartName="/ppt/tags/tag26.xml" ContentType="application/vnd.openxmlformats-officedocument.presentationml.tags+xml"/>
  <Override PartName="/ppt/tags/tag27.xml" ContentType="application/vnd.openxmlformats-officedocument.presentationml.tags+xml"/>
  <Override PartName="/ppt/tags/tag28.xml" ContentType="application/vnd.openxmlformats-officedocument.presentationml.tags+xml"/>
  <Override PartName="/ppt/tags/tag29.xml" ContentType="application/vnd.openxmlformats-officedocument.presentationml.tags+xml"/>
  <Override PartName="/ppt/tags/tag30.xml" ContentType="application/vnd.openxmlformats-officedocument.presentationml.tags+xml"/>
  <Override PartName="/ppt/tags/tag31.xml" ContentType="application/vnd.openxmlformats-officedocument.presentationml.tags+xml"/>
  <Override PartName="/ppt/tags/tag32.xml" ContentType="application/vnd.openxmlformats-officedocument.presentationml.tags+xml"/>
  <Override PartName="/ppt/tags/tag33.xml" ContentType="application/vnd.openxmlformats-officedocument.presentationml.tags+xml"/>
  <Override PartName="/ppt/tags/tag34.xml" ContentType="application/vnd.openxmlformats-officedocument.presentationml.tags+xml"/>
  <Override PartName="/ppt/tags/tag35.xml" ContentType="application/vnd.openxmlformats-officedocument.presentationml.tags+xml"/>
  <Override PartName="/ppt/tags/tag36.xml" ContentType="application/vnd.openxmlformats-officedocument.presentationml.tags+xml"/>
  <Override PartName="/ppt/tags/tag37.xml" ContentType="application/vnd.openxmlformats-officedocument.presentationml.tags+xml"/>
  <Override PartName="/ppt/tags/tag38.xml" ContentType="application/vnd.openxmlformats-officedocument.presentationml.tags+xml"/>
  <Override PartName="/ppt/tags/tag39.xml" ContentType="application/vnd.openxmlformats-officedocument.presentationml.tags+xml"/>
  <Override PartName="/ppt/tags/tag40.xml" ContentType="application/vnd.openxmlformats-officedocument.presentationml.tags+xml"/>
  <Override PartName="/ppt/tags/tag41.xml" ContentType="application/vnd.openxmlformats-officedocument.presentationml.tags+xml"/>
  <Override PartName="/ppt/tags/tag42.xml" ContentType="application/vnd.openxmlformats-officedocument.presentationml.tags+xml"/>
  <Override PartName="/ppt/tags/tag43.xml" ContentType="application/vnd.openxmlformats-officedocument.presentationml.tags+xml"/>
  <Override PartName="/ppt/tags/tag44.xml" ContentType="application/vnd.openxmlformats-officedocument.presentationml.tags+xml"/>
  <Override PartName="/ppt/tags/tag45.xml" ContentType="application/vnd.openxmlformats-officedocument.presentationml.tags+xml"/>
  <Override PartName="/ppt/tags/tag46.xml" ContentType="application/vnd.openxmlformats-officedocument.presentationml.tags+xml"/>
  <Override PartName="/ppt/tags/tag47.xml" ContentType="application/vnd.openxmlformats-officedocument.presentationml.tags+xml"/>
  <Override PartName="/ppt/tags/tag48.xml" ContentType="application/vnd.openxmlformats-officedocument.presentationml.tags+xml"/>
  <Override PartName="/ppt/tags/tag49.xml" ContentType="application/vnd.openxmlformats-officedocument.presentationml.tags+xml"/>
  <Override PartName="/ppt/tags/tag50.xml" ContentType="application/vnd.openxmlformats-officedocument.presentationml.tags+xml"/>
  <Override PartName="/ppt/tags/tag51.xml" ContentType="application/vnd.openxmlformats-officedocument.presentationml.tags+xml"/>
  <Override PartName="/ppt/tags/tag52.xml" ContentType="application/vnd.openxmlformats-officedocument.presentationml.tags+xml"/>
  <Override PartName="/ppt/tags/tag53.xml" ContentType="application/vnd.openxmlformats-officedocument.presentationml.tags+xml"/>
  <Override PartName="/ppt/tags/tag54.xml" ContentType="application/vnd.openxmlformats-officedocument.presentationml.tags+xml"/>
  <Override PartName="/ppt/tags/tag55.xml" ContentType="application/vnd.openxmlformats-officedocument.presentationml.tags+xml"/>
  <Override PartName="/ppt/tags/tag56.xml" ContentType="application/vnd.openxmlformats-officedocument.presentationml.tags+xml"/>
  <Override PartName="/ppt/tags/tag57.xml" ContentType="application/vnd.openxmlformats-officedocument.presentationml.tags+xml"/>
  <Override PartName="/ppt/tags/tag58.xml" ContentType="application/vnd.openxmlformats-officedocument.presentationml.tags+xml"/>
  <Override PartName="/ppt/tags/tag59.xml" ContentType="application/vnd.openxmlformats-officedocument.presentationml.tags+xml"/>
  <Override PartName="/ppt/tags/tag60.xml" ContentType="application/vnd.openxmlformats-officedocument.presentationml.tags+xml"/>
  <Override PartName="/ppt/tags/tag61.xml" ContentType="application/vnd.openxmlformats-officedocument.presentationml.tags+xml"/>
  <Override PartName="/ppt/tags/tag62.xml" ContentType="application/vnd.openxmlformats-officedocument.presentationml.tags+xml"/>
  <Override PartName="/ppt/tags/tag63.xml" ContentType="application/vnd.openxmlformats-officedocument.presentationml.tags+xml"/>
  <Override PartName="/ppt/tags/tag64.xml" ContentType="application/vnd.openxmlformats-officedocument.presentationml.tags+xml"/>
  <Override PartName="/ppt/tags/tag65.xml" ContentType="application/vnd.openxmlformats-officedocument.presentationml.tags+xml"/>
  <Override PartName="/ppt/tags/tag66.xml" ContentType="application/vnd.openxmlformats-officedocument.presentationml.tags+xml"/>
  <Override PartName="/ppt/tags/tag67.xml" ContentType="application/vnd.openxmlformats-officedocument.presentationml.tags+xml"/>
  <Override PartName="/ppt/tags/tag68.xml" ContentType="application/vnd.openxmlformats-officedocument.presentationml.tags+xml"/>
  <Override PartName="/ppt/tags/tag69.xml" ContentType="application/vnd.openxmlformats-officedocument.presentationml.tags+xml"/>
  <Override PartName="/ppt/tags/tag70.xml" ContentType="application/vnd.openxmlformats-officedocument.presentationml.tags+xml"/>
  <Override PartName="/ppt/tags/tag71.xml" ContentType="application/vnd.openxmlformats-officedocument.presentationml.tags+xml"/>
  <Override PartName="/ppt/tags/tag72.xml" ContentType="application/vnd.openxmlformats-officedocument.presentationml.tags+xml"/>
  <Override PartName="/ppt/tags/tag73.xml" ContentType="application/vnd.openxmlformats-officedocument.presentationml.tags+xml"/>
  <Override PartName="/ppt/tags/tag74.xml" ContentType="application/vnd.openxmlformats-officedocument.presentationml.tags+xml"/>
  <Override PartName="/ppt/tags/tag75.xml" ContentType="application/vnd.openxmlformats-officedocument.presentationml.tags+xml"/>
  <Override PartName="/ppt/tags/tag76.xml" ContentType="application/vnd.openxmlformats-officedocument.presentationml.tags+xml"/>
  <Override PartName="/ppt/tags/tag77.xml" ContentType="application/vnd.openxmlformats-officedocument.presentationml.tags+xml"/>
  <Override PartName="/ppt/tags/tag78.xml" ContentType="application/vnd.openxmlformats-officedocument.presentationml.tags+xml"/>
  <Override PartName="/ppt/tags/tag79.xml" ContentType="application/vnd.openxmlformats-officedocument.presentationml.tags+xml"/>
  <Override PartName="/ppt/tags/tag80.xml" ContentType="application/vnd.openxmlformats-officedocument.presentationml.tags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2" r:id="rId3"/>
    <p:sldId id="273" r:id="rId4"/>
    <p:sldId id="274" r:id="rId5"/>
    <p:sldId id="275" r:id="rId6"/>
    <p:sldId id="276" r:id="rId7"/>
    <p:sldId id="277" r:id="rId8"/>
    <p:sldId id="278" r:id="rId9"/>
    <p:sldId id="279" r:id="rId10"/>
    <p:sldId id="280" r:id="rId11"/>
    <p:sldId id="281" r:id="rId12"/>
    <p:sldId id="282" r:id="rId13"/>
    <p:sldId id="283" r:id="rId14"/>
    <p:sldId id="284" r:id="rId15"/>
    <p:sldId id="285" r:id="rId16"/>
    <p:sldId id="286" r:id="rId17"/>
  </p:sldIdLst>
  <p:sldSz cx="7772400" cy="100584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168" userDrawn="1">
          <p15:clr>
            <a:srgbClr val="A4A3A4"/>
          </p15:clr>
        </p15:guide>
        <p15:guide id="2" pos="2448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59BA1035-5D2B-4219-9A1A-E1B5F55AF4E4}" v="2002" dt="2025-03-28T03:27:10.624"/>
  </p1510:revLst>
</p1510:revInfo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8025" autoAdjust="0"/>
    <p:restoredTop sz="94660"/>
  </p:normalViewPr>
  <p:slideViewPr>
    <p:cSldViewPr snapToGrid="0" showGuides="1">
      <p:cViewPr varScale="1">
        <p:scale>
          <a:sx n="48" d="100"/>
          <a:sy n="48" d="100"/>
        </p:scale>
        <p:origin x="1912" y="36"/>
      </p:cViewPr>
      <p:guideLst>
        <p:guide orient="horz" pos="3168"/>
        <p:guide pos="2448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presProps" Target="presProps.xml"/><Relationship Id="rId3" Type="http://schemas.openxmlformats.org/officeDocument/2006/relationships/slide" Target="slides/slide2.xml"/><Relationship Id="rId21" Type="http://schemas.openxmlformats.org/officeDocument/2006/relationships/tableStyles" Target="tableStyle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theme" Target="theme/them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microsoft.com/office/2015/10/relationships/revisionInfo" Target="revisionInfo.xml"/><Relationship Id="rId10" Type="http://schemas.openxmlformats.org/officeDocument/2006/relationships/slide" Target="slides/slide9.xml"/><Relationship Id="rId19" Type="http://schemas.openxmlformats.org/officeDocument/2006/relationships/viewProps" Target="view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microsoft.com/office/2016/11/relationships/changesInfo" Target="changesInfos/changesInfo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Sarah Carter" userId="4b4e2a7e9c42e1b2" providerId="LiveId" clId="{59BA1035-5D2B-4219-9A1A-E1B5F55AF4E4}"/>
    <pc:docChg chg="undo redo custSel addSld delSld modSld">
      <pc:chgData name="Sarah Carter" userId="4b4e2a7e9c42e1b2" providerId="LiveId" clId="{59BA1035-5D2B-4219-9A1A-E1B5F55AF4E4}" dt="2025-03-28T03:28:29.578" v="4742" actId="2696"/>
      <pc:docMkLst>
        <pc:docMk/>
      </pc:docMkLst>
      <pc:sldChg chg="modSp del mod">
        <pc:chgData name="Sarah Carter" userId="4b4e2a7e9c42e1b2" providerId="LiveId" clId="{59BA1035-5D2B-4219-9A1A-E1B5F55AF4E4}" dt="2025-03-28T03:18:02.342" v="834" actId="2696"/>
        <pc:sldMkLst>
          <pc:docMk/>
          <pc:sldMk cId="393256641" sldId="269"/>
        </pc:sldMkLst>
        <pc:spChg chg="mod">
          <ac:chgData name="Sarah Carter" userId="4b4e2a7e9c42e1b2" providerId="LiveId" clId="{59BA1035-5D2B-4219-9A1A-E1B5F55AF4E4}" dt="2025-03-28T03:13:05.272" v="7" actId="20577"/>
          <ac:spMkLst>
            <pc:docMk/>
            <pc:sldMk cId="393256641" sldId="269"/>
            <ac:spMk id="6" creationId="{4CF764E2-C77D-4BAB-1687-C00EB55687F0}"/>
          </ac:spMkLst>
        </pc:spChg>
        <pc:spChg chg="mod">
          <ac:chgData name="Sarah Carter" userId="4b4e2a7e9c42e1b2" providerId="LiveId" clId="{59BA1035-5D2B-4219-9A1A-E1B5F55AF4E4}" dt="2025-03-28T03:13:24.151" v="20" actId="20577"/>
          <ac:spMkLst>
            <pc:docMk/>
            <pc:sldMk cId="393256641" sldId="269"/>
            <ac:spMk id="7" creationId="{87CEB3E1-CD39-848F-7D4F-F8BA92B106F5}"/>
          </ac:spMkLst>
        </pc:spChg>
      </pc:sldChg>
      <pc:sldChg chg="new del">
        <pc:chgData name="Sarah Carter" userId="4b4e2a7e9c42e1b2" providerId="LiveId" clId="{59BA1035-5D2B-4219-9A1A-E1B5F55AF4E4}" dt="2025-03-28T03:17:16.060" v="513" actId="2696"/>
        <pc:sldMkLst>
          <pc:docMk/>
          <pc:sldMk cId="105961583" sldId="270"/>
        </pc:sldMkLst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2832451618" sldId="270"/>
        </pc:sldMkLst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3150114450" sldId="271"/>
        </pc:sldMkLst>
      </pc:sldChg>
      <pc:sldChg chg="addSp delSp modSp add mod">
        <pc:chgData name="Sarah Carter" userId="4b4e2a7e9c42e1b2" providerId="LiveId" clId="{59BA1035-5D2B-4219-9A1A-E1B5F55AF4E4}" dt="2025-03-28T03:27:10.542" v="4535"/>
        <pc:sldMkLst>
          <pc:docMk/>
          <pc:sldMk cId="3251069562" sldId="271"/>
        </pc:sldMkLst>
        <pc:spChg chg="add mod topLvl">
          <ac:chgData name="Sarah Carter" userId="4b4e2a7e9c42e1b2" providerId="LiveId" clId="{59BA1035-5D2B-4219-9A1A-E1B5F55AF4E4}" dt="2025-03-28T03:26:21.444" v="3236" actId="948"/>
          <ac:spMkLst>
            <pc:docMk/>
            <pc:sldMk cId="3251069562" sldId="271"/>
            <ac:spMk id="4" creationId="{7B0C8834-0366-2D6F-B354-65F86523D4AB}"/>
          </ac:spMkLst>
        </pc:spChg>
        <pc:spChg chg="add del mod">
          <ac:chgData name="Sarah Carter" userId="4b4e2a7e9c42e1b2" providerId="LiveId" clId="{59BA1035-5D2B-4219-9A1A-E1B5F55AF4E4}" dt="2025-03-28T03:26:47.497" v="3703"/>
          <ac:spMkLst>
            <pc:docMk/>
            <pc:sldMk cId="3251069562" sldId="271"/>
            <ac:spMk id="6" creationId="{55D4C1FB-EE7E-82FE-A742-F1527A2AA84D}"/>
          </ac:spMkLst>
        </pc:spChg>
        <pc:spChg chg="add del mod">
          <ac:chgData name="Sarah Carter" userId="4b4e2a7e9c42e1b2" providerId="LiveId" clId="{59BA1035-5D2B-4219-9A1A-E1B5F55AF4E4}" dt="2025-03-28T03:26:55.104" v="4008"/>
          <ac:spMkLst>
            <pc:docMk/>
            <pc:sldMk cId="3251069562" sldId="271"/>
            <ac:spMk id="7" creationId="{61A150CE-900B-3966-5497-158698F35EFA}"/>
          </ac:spMkLst>
        </pc:spChg>
        <pc:spChg chg="add del mod">
          <ac:chgData name="Sarah Carter" userId="4b4e2a7e9c42e1b2" providerId="LiveId" clId="{59BA1035-5D2B-4219-9A1A-E1B5F55AF4E4}" dt="2025-03-28T03:27:03.880" v="4283"/>
          <ac:spMkLst>
            <pc:docMk/>
            <pc:sldMk cId="3251069562" sldId="271"/>
            <ac:spMk id="8" creationId="{B6DD53FF-DBFF-EEBF-2140-D0FD6C473953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0" creationId="{C62C2308-891E-63EE-2ACA-36DC03C3C013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1" creationId="{423E30F4-A753-CE22-79C1-61933501F742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2" creationId="{1B7C996E-F588-6938-5782-D1FCFCD92153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3" creationId="{FCD07FDD-BA16-D9ED-9424-B051AEBF8670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4" creationId="{EB9B1AED-6E97-4D77-BC72-EA59F8B97F60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5" creationId="{6395A180-3F4A-D104-106A-01CC6A892E44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6" creationId="{99FDC07B-EA10-C9B8-AE57-608A5F9CA8A4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7" creationId="{5B5F1B0B-8F28-021D-25AF-3FA0E5113698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8" creationId="{AA0127AD-D73C-F2D4-CC61-23065EEACD89}"/>
          </ac:spMkLst>
        </pc:spChg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251069562" sldId="271"/>
            <ac:spMk id="19" creationId="{98AF798F-DC6D-C1F5-C9B9-46678DC8788C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22" creationId="{C62C2308-891E-63EE-2ACA-36DC03C3C013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23" creationId="{423E30F4-A753-CE22-79C1-61933501F742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24" creationId="{1B7C996E-F588-6938-5782-D1FCFCD92153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25" creationId="{FCD07FDD-BA16-D9ED-9424-B051AEBF8670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26" creationId="{EB9B1AED-6E97-4D77-BC72-EA59F8B97F60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27" creationId="{6395A180-3F4A-D104-106A-01CC6A892E44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28" creationId="{99FDC07B-EA10-C9B8-AE57-608A5F9CA8A4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29" creationId="{5B5F1B0B-8F28-021D-25AF-3FA0E5113698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30" creationId="{AA0127AD-D73C-F2D4-CC61-23065EEACD89}"/>
          </ac:spMkLst>
        </pc:spChg>
        <pc:spChg chg="mod">
          <ac:chgData name="Sarah Carter" userId="4b4e2a7e9c42e1b2" providerId="LiveId" clId="{59BA1035-5D2B-4219-9A1A-E1B5F55AF4E4}" dt="2025-03-28T03:25:44.177" v="3066"/>
          <ac:spMkLst>
            <pc:docMk/>
            <pc:sldMk cId="3251069562" sldId="271"/>
            <ac:spMk id="31" creationId="{98AF798F-DC6D-C1F5-C9B9-46678DC8788C}"/>
          </ac:spMkLst>
        </pc:spChg>
        <pc:spChg chg="add mod ord">
          <ac:chgData name="Sarah Carter" userId="4b4e2a7e9c42e1b2" providerId="LiveId" clId="{59BA1035-5D2B-4219-9A1A-E1B5F55AF4E4}" dt="2025-03-28T03:26:47.513" v="3716"/>
          <ac:spMkLst>
            <pc:docMk/>
            <pc:sldMk cId="3251069562" sldId="271"/>
            <ac:spMk id="32" creationId="{EE0A5FB2-2C60-8BA0-B582-9DE7A88A1BE4}"/>
          </ac:spMkLst>
        </pc:spChg>
        <pc:spChg chg="add mod ord">
          <ac:chgData name="Sarah Carter" userId="4b4e2a7e9c42e1b2" providerId="LiveId" clId="{59BA1035-5D2B-4219-9A1A-E1B5F55AF4E4}" dt="2025-03-28T03:26:55.121" v="4019"/>
          <ac:spMkLst>
            <pc:docMk/>
            <pc:sldMk cId="3251069562" sldId="271"/>
            <ac:spMk id="33" creationId="{3589F422-9E34-40D9-EA79-46ACF9E5EC2D}"/>
          </ac:spMkLst>
        </pc:spChg>
        <pc:spChg chg="add mod ord">
          <ac:chgData name="Sarah Carter" userId="4b4e2a7e9c42e1b2" providerId="LiveId" clId="{59BA1035-5D2B-4219-9A1A-E1B5F55AF4E4}" dt="2025-03-28T03:27:03.894" v="4292"/>
          <ac:spMkLst>
            <pc:docMk/>
            <pc:sldMk cId="3251069562" sldId="271"/>
            <ac:spMk id="34" creationId="{B175F41A-6C96-BB80-3316-DF0E5A4FE047}"/>
          </ac:spMkLst>
        </pc:spChg>
        <pc:grpChg chg="add del mod">
          <ac:chgData name="Sarah Carter" userId="4b4e2a7e9c42e1b2" providerId="LiveId" clId="{59BA1035-5D2B-4219-9A1A-E1B5F55AF4E4}" dt="2025-03-28T03:16:19.682" v="129"/>
          <ac:grpSpMkLst>
            <pc:docMk/>
            <pc:sldMk cId="3251069562" sldId="271"/>
            <ac:grpSpMk id="5" creationId="{3287542A-07B4-6057-1421-5E2CC9C6423D}"/>
          </ac:grpSpMkLst>
        </pc:grpChg>
        <pc:grpChg chg="del mod">
          <ac:chgData name="Sarah Carter" userId="4b4e2a7e9c42e1b2" providerId="LiveId" clId="{59BA1035-5D2B-4219-9A1A-E1B5F55AF4E4}" dt="2025-03-28T03:24:45.347" v="2577" actId="21"/>
          <ac:grpSpMkLst>
            <pc:docMk/>
            <pc:sldMk cId="3251069562" sldId="271"/>
            <ac:grpSpMk id="20" creationId="{2279DDA5-A87B-CB98-2C24-1CAACEF27169}"/>
          </ac:grpSpMkLst>
        </pc:grpChg>
        <pc:picChg chg="add mod topLvl">
          <ac:chgData name="Sarah Carter" userId="4b4e2a7e9c42e1b2" providerId="LiveId" clId="{59BA1035-5D2B-4219-9A1A-E1B5F55AF4E4}" dt="2025-03-28T03:16:19.682" v="129"/>
          <ac:picMkLst>
            <pc:docMk/>
            <pc:sldMk cId="3251069562" sldId="271"/>
            <ac:picMk id="3" creationId="{5F142FFF-4B0A-DE4E-3BF5-FEFE85441B55}"/>
          </ac:picMkLst>
        </pc:picChg>
        <pc:picChg chg="add del mod">
          <ac:chgData name="Sarah Carter" userId="4b4e2a7e9c42e1b2" providerId="LiveId" clId="{59BA1035-5D2B-4219-9A1A-E1B5F55AF4E4}" dt="2025-03-28T03:27:10.528" v="4528"/>
          <ac:picMkLst>
            <pc:docMk/>
            <pc:sldMk cId="3251069562" sldId="271"/>
            <ac:picMk id="9" creationId="{DFE80A0F-C8FA-6358-C5C3-3ADC593B78E1}"/>
          </ac:picMkLst>
        </pc:picChg>
        <pc:picChg chg="add mod ord">
          <ac:chgData name="Sarah Carter" userId="4b4e2a7e9c42e1b2" providerId="LiveId" clId="{59BA1035-5D2B-4219-9A1A-E1B5F55AF4E4}" dt="2025-03-28T03:27:10.542" v="4535"/>
          <ac:picMkLst>
            <pc:docMk/>
            <pc:sldMk cId="3251069562" sldId="271"/>
            <ac:picMk id="35" creationId="{1ECDD555-7301-89A7-17DD-1F84855FDD95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714330193" sldId="272"/>
        </pc:sldMkLst>
      </pc:sldChg>
      <pc:sldChg chg="addSp delSp modSp add mod">
        <pc:chgData name="Sarah Carter" userId="4b4e2a7e9c42e1b2" providerId="LiveId" clId="{59BA1035-5D2B-4219-9A1A-E1B5F55AF4E4}" dt="2025-03-28T03:27:10.554" v="4544"/>
        <pc:sldMkLst>
          <pc:docMk/>
          <pc:sldMk cId="3508406260" sldId="272"/>
        </pc:sldMkLst>
        <pc:spChg chg="add mod topLvl">
          <ac:chgData name="Sarah Carter" userId="4b4e2a7e9c42e1b2" providerId="LiveId" clId="{59BA1035-5D2B-4219-9A1A-E1B5F55AF4E4}" dt="2025-03-28T03:26:21.451" v="3251" actId="948"/>
          <ac:spMkLst>
            <pc:docMk/>
            <pc:sldMk cId="3508406260" sldId="272"/>
            <ac:spMk id="4" creationId="{C4621C13-5B22-8E42-F285-8F716EA7FF29}"/>
          </ac:spMkLst>
        </pc:spChg>
        <pc:spChg chg="add del mod">
          <ac:chgData name="Sarah Carter" userId="4b4e2a7e9c42e1b2" providerId="LiveId" clId="{59BA1035-5D2B-4219-9A1A-E1B5F55AF4E4}" dt="2025-03-28T03:26:47.520" v="3718"/>
          <ac:spMkLst>
            <pc:docMk/>
            <pc:sldMk cId="3508406260" sldId="272"/>
            <ac:spMk id="6" creationId="{91533B2A-3BA3-E19E-DDF1-2339B75AFF90}"/>
          </ac:spMkLst>
        </pc:spChg>
        <pc:spChg chg="add del mod">
          <ac:chgData name="Sarah Carter" userId="4b4e2a7e9c42e1b2" providerId="LiveId" clId="{59BA1035-5D2B-4219-9A1A-E1B5F55AF4E4}" dt="2025-03-28T03:26:55.121" v="4021"/>
          <ac:spMkLst>
            <pc:docMk/>
            <pc:sldMk cId="3508406260" sldId="272"/>
            <ac:spMk id="7" creationId="{70732999-012D-A9FC-FD11-00358682388C}"/>
          </ac:spMkLst>
        </pc:spChg>
        <pc:spChg chg="add del mod">
          <ac:chgData name="Sarah Carter" userId="4b4e2a7e9c42e1b2" providerId="LiveId" clId="{59BA1035-5D2B-4219-9A1A-E1B5F55AF4E4}" dt="2025-03-28T03:27:03.894" v="4294"/>
          <ac:spMkLst>
            <pc:docMk/>
            <pc:sldMk cId="3508406260" sldId="272"/>
            <ac:spMk id="8" creationId="{9C5D63E4-462E-C663-1882-11CDE9A6EE83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11" creationId="{FCC55778-F8EA-A576-8065-8436130641BF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12" creationId="{D2EB8377-F92E-8A78-E49E-91BC19F8F1D9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13" creationId="{6DF6E619-4446-956E-E4AE-EE87D376E272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14" creationId="{8E9D6D40-9581-135F-C18D-F73BB54FA7B8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15" creationId="{155E6D34-39B4-344B-1B2C-FC5FD9C43850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16" creationId="{CD6A261F-3D49-2434-69B1-2F492CE307EC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17" creationId="{B8B4FF10-3631-976B-F757-BD286D4E7F8A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18" creationId="{CCAAD3E8-2785-643E-9C54-7BDD07A3A95C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19" creationId="{455E3C5A-346B-04FE-3D3C-8A8B964A08C4}"/>
          </ac:spMkLst>
        </pc:spChg>
        <pc:spChg chg="mod">
          <ac:chgData name="Sarah Carter" userId="4b4e2a7e9c42e1b2" providerId="LiveId" clId="{59BA1035-5D2B-4219-9A1A-E1B5F55AF4E4}" dt="2025-03-28T03:25:55.073" v="3071"/>
          <ac:spMkLst>
            <pc:docMk/>
            <pc:sldMk cId="3508406260" sldId="272"/>
            <ac:spMk id="20" creationId="{2DD9A956-A361-92AA-2FA5-AD89D897949B}"/>
          </ac:spMkLst>
        </pc:spChg>
        <pc:spChg chg="add mod ord">
          <ac:chgData name="Sarah Carter" userId="4b4e2a7e9c42e1b2" providerId="LiveId" clId="{59BA1035-5D2B-4219-9A1A-E1B5F55AF4E4}" dt="2025-03-28T03:26:47.523" v="3731"/>
          <ac:spMkLst>
            <pc:docMk/>
            <pc:sldMk cId="3508406260" sldId="272"/>
            <ac:spMk id="21" creationId="{9E42F6CD-348D-DF44-681E-05142D3BE052}"/>
          </ac:spMkLst>
        </pc:spChg>
        <pc:spChg chg="add mod ord">
          <ac:chgData name="Sarah Carter" userId="4b4e2a7e9c42e1b2" providerId="LiveId" clId="{59BA1035-5D2B-4219-9A1A-E1B5F55AF4E4}" dt="2025-03-28T03:26:55.121" v="4032"/>
          <ac:spMkLst>
            <pc:docMk/>
            <pc:sldMk cId="3508406260" sldId="272"/>
            <ac:spMk id="22" creationId="{FF6D342E-A997-E2F8-DA54-24D2BC10B3AF}"/>
          </ac:spMkLst>
        </pc:spChg>
        <pc:spChg chg="add mod ord">
          <ac:chgData name="Sarah Carter" userId="4b4e2a7e9c42e1b2" providerId="LiveId" clId="{59BA1035-5D2B-4219-9A1A-E1B5F55AF4E4}" dt="2025-03-28T03:27:03.900" v="4303"/>
          <ac:spMkLst>
            <pc:docMk/>
            <pc:sldMk cId="3508406260" sldId="272"/>
            <ac:spMk id="23" creationId="{B20DEC0C-6EF2-387E-2874-EA11BC291B73}"/>
          </ac:spMkLst>
        </pc:spChg>
        <pc:grpChg chg="add del mod">
          <ac:chgData name="Sarah Carter" userId="4b4e2a7e9c42e1b2" providerId="LiveId" clId="{59BA1035-5D2B-4219-9A1A-E1B5F55AF4E4}" dt="2025-03-28T03:16:19.682" v="130"/>
          <ac:grpSpMkLst>
            <pc:docMk/>
            <pc:sldMk cId="3508406260" sldId="272"/>
            <ac:grpSpMk id="5" creationId="{698807BE-D16E-B754-FE2F-01CE2368CA17}"/>
          </ac:grpSpMkLst>
        </pc:grpChg>
        <pc:grpChg chg="mod">
          <ac:chgData name="Sarah Carter" userId="4b4e2a7e9c42e1b2" providerId="LiveId" clId="{59BA1035-5D2B-4219-9A1A-E1B5F55AF4E4}" dt="2025-03-28T03:25:55.073" v="3070" actId="1076"/>
          <ac:grpSpMkLst>
            <pc:docMk/>
            <pc:sldMk cId="3508406260" sldId="272"/>
            <ac:grpSpMk id="10" creationId="{55BC1F47-510C-A8E1-2E4B-30BBAAA96C33}"/>
          </ac:grpSpMkLst>
        </pc:grpChg>
        <pc:picChg chg="add mod topLvl">
          <ac:chgData name="Sarah Carter" userId="4b4e2a7e9c42e1b2" providerId="LiveId" clId="{59BA1035-5D2B-4219-9A1A-E1B5F55AF4E4}" dt="2025-03-28T03:16:19.682" v="130"/>
          <ac:picMkLst>
            <pc:docMk/>
            <pc:sldMk cId="3508406260" sldId="272"/>
            <ac:picMk id="3" creationId="{1ACE6D9F-135D-D02B-151E-C41F96BBC882}"/>
          </ac:picMkLst>
        </pc:picChg>
        <pc:picChg chg="add del mod">
          <ac:chgData name="Sarah Carter" userId="4b4e2a7e9c42e1b2" providerId="LiveId" clId="{59BA1035-5D2B-4219-9A1A-E1B5F55AF4E4}" dt="2025-03-28T03:27:10.544" v="4537"/>
          <ac:picMkLst>
            <pc:docMk/>
            <pc:sldMk cId="3508406260" sldId="272"/>
            <ac:picMk id="9" creationId="{EEC6A00A-7F92-D0D6-4D5D-7F5682F307F9}"/>
          </ac:picMkLst>
        </pc:picChg>
        <pc:picChg chg="add mod ord">
          <ac:chgData name="Sarah Carter" userId="4b4e2a7e9c42e1b2" providerId="LiveId" clId="{59BA1035-5D2B-4219-9A1A-E1B5F55AF4E4}" dt="2025-03-28T03:27:10.554" v="4544"/>
          <ac:picMkLst>
            <pc:docMk/>
            <pc:sldMk cId="3508406260" sldId="272"/>
            <ac:picMk id="24" creationId="{B1D10108-D0F6-2160-57AC-4ABDDA791D9B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1535925681" sldId="273"/>
        </pc:sldMkLst>
      </pc:sldChg>
      <pc:sldChg chg="addSp delSp modSp add mod">
        <pc:chgData name="Sarah Carter" userId="4b4e2a7e9c42e1b2" providerId="LiveId" clId="{59BA1035-5D2B-4219-9A1A-E1B5F55AF4E4}" dt="2025-03-28T03:27:10.560" v="4553"/>
        <pc:sldMkLst>
          <pc:docMk/>
          <pc:sldMk cId="3895023861" sldId="273"/>
        </pc:sldMkLst>
        <pc:spChg chg="add mod topLvl">
          <ac:chgData name="Sarah Carter" userId="4b4e2a7e9c42e1b2" providerId="LiveId" clId="{59BA1035-5D2B-4219-9A1A-E1B5F55AF4E4}" dt="2025-03-28T03:26:21.457" v="3266" actId="948"/>
          <ac:spMkLst>
            <pc:docMk/>
            <pc:sldMk cId="3895023861" sldId="273"/>
            <ac:spMk id="4" creationId="{59E0BE28-5652-D994-FC41-5A1F444AB3D8}"/>
          </ac:spMkLst>
        </pc:spChg>
        <pc:spChg chg="add del mod">
          <ac:chgData name="Sarah Carter" userId="4b4e2a7e9c42e1b2" providerId="LiveId" clId="{59BA1035-5D2B-4219-9A1A-E1B5F55AF4E4}" dt="2025-03-28T03:26:47.523" v="3733"/>
          <ac:spMkLst>
            <pc:docMk/>
            <pc:sldMk cId="3895023861" sldId="273"/>
            <ac:spMk id="6" creationId="{1180F052-AB93-B1FC-554D-197B6BB69B6B}"/>
          </ac:spMkLst>
        </pc:spChg>
        <pc:spChg chg="add del mod">
          <ac:chgData name="Sarah Carter" userId="4b4e2a7e9c42e1b2" providerId="LiveId" clId="{59BA1035-5D2B-4219-9A1A-E1B5F55AF4E4}" dt="2025-03-28T03:26:55.121" v="4034"/>
          <ac:spMkLst>
            <pc:docMk/>
            <pc:sldMk cId="3895023861" sldId="273"/>
            <ac:spMk id="7" creationId="{5EE1FAE1-6387-4159-6546-C3D9ABBD94C7}"/>
          </ac:spMkLst>
        </pc:spChg>
        <pc:spChg chg="add del mod">
          <ac:chgData name="Sarah Carter" userId="4b4e2a7e9c42e1b2" providerId="LiveId" clId="{59BA1035-5D2B-4219-9A1A-E1B5F55AF4E4}" dt="2025-03-28T03:27:03.900" v="4305"/>
          <ac:spMkLst>
            <pc:docMk/>
            <pc:sldMk cId="3895023861" sldId="273"/>
            <ac:spMk id="8" creationId="{014DE5EE-D245-3EBF-C710-DFBD1DE0DE5C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11" creationId="{5A139457-CAF7-DCB9-B4BF-ACAD01E165CF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12" creationId="{BA2D5B15-DDDC-65D3-139D-2E82EF0310D9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13" creationId="{B40C1A6B-0E06-BAB3-8988-04BAF7194D5F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14" creationId="{4004B96E-8476-0653-ECC6-88685A52DCA5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15" creationId="{487BB15F-3081-013F-FF93-40A23DEF7499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16" creationId="{30D409CE-5C93-CB2F-FCA7-E982396BC525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17" creationId="{EF340079-FC3A-C778-0C5C-DC2332E13AD2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18" creationId="{6907C565-C143-36E2-A54E-37FD4B78C8E8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19" creationId="{13778ECF-E5B6-5074-F871-B286C277E7BA}"/>
          </ac:spMkLst>
        </pc:spChg>
        <pc:spChg chg="mod">
          <ac:chgData name="Sarah Carter" userId="4b4e2a7e9c42e1b2" providerId="LiveId" clId="{59BA1035-5D2B-4219-9A1A-E1B5F55AF4E4}" dt="2025-03-28T03:25:55.073" v="3076"/>
          <ac:spMkLst>
            <pc:docMk/>
            <pc:sldMk cId="3895023861" sldId="273"/>
            <ac:spMk id="20" creationId="{8C8BF5E4-C351-23F5-1070-3AEB1E05AA42}"/>
          </ac:spMkLst>
        </pc:spChg>
        <pc:spChg chg="add mod ord">
          <ac:chgData name="Sarah Carter" userId="4b4e2a7e9c42e1b2" providerId="LiveId" clId="{59BA1035-5D2B-4219-9A1A-E1B5F55AF4E4}" dt="2025-03-28T03:26:47.528" v="3746"/>
          <ac:spMkLst>
            <pc:docMk/>
            <pc:sldMk cId="3895023861" sldId="273"/>
            <ac:spMk id="21" creationId="{480D146D-24BE-977A-3336-084684B33BC4}"/>
          </ac:spMkLst>
        </pc:spChg>
        <pc:spChg chg="add mod ord">
          <ac:chgData name="Sarah Carter" userId="4b4e2a7e9c42e1b2" providerId="LiveId" clId="{59BA1035-5D2B-4219-9A1A-E1B5F55AF4E4}" dt="2025-03-28T03:26:55.121" v="4045"/>
          <ac:spMkLst>
            <pc:docMk/>
            <pc:sldMk cId="3895023861" sldId="273"/>
            <ac:spMk id="22" creationId="{7815E268-73D6-5DF8-7D7D-0511C2CBD7B1}"/>
          </ac:spMkLst>
        </pc:spChg>
        <pc:spChg chg="add mod ord">
          <ac:chgData name="Sarah Carter" userId="4b4e2a7e9c42e1b2" providerId="LiveId" clId="{59BA1035-5D2B-4219-9A1A-E1B5F55AF4E4}" dt="2025-03-28T03:27:03.905" v="4314"/>
          <ac:spMkLst>
            <pc:docMk/>
            <pc:sldMk cId="3895023861" sldId="273"/>
            <ac:spMk id="23" creationId="{884A6FF6-E990-5417-AB88-A6E2B54E86EC}"/>
          </ac:spMkLst>
        </pc:spChg>
        <pc:grpChg chg="add del mod">
          <ac:chgData name="Sarah Carter" userId="4b4e2a7e9c42e1b2" providerId="LiveId" clId="{59BA1035-5D2B-4219-9A1A-E1B5F55AF4E4}" dt="2025-03-28T03:16:19.698" v="131"/>
          <ac:grpSpMkLst>
            <pc:docMk/>
            <pc:sldMk cId="3895023861" sldId="273"/>
            <ac:grpSpMk id="5" creationId="{9F6A8024-CE0A-22C1-629B-393326C86C38}"/>
          </ac:grpSpMkLst>
        </pc:grpChg>
        <pc:grpChg chg="mod">
          <ac:chgData name="Sarah Carter" userId="4b4e2a7e9c42e1b2" providerId="LiveId" clId="{59BA1035-5D2B-4219-9A1A-E1B5F55AF4E4}" dt="2025-03-28T03:25:55.073" v="3075" actId="1076"/>
          <ac:grpSpMkLst>
            <pc:docMk/>
            <pc:sldMk cId="3895023861" sldId="273"/>
            <ac:grpSpMk id="10" creationId="{20385DA0-F2CA-738F-3169-1785C16E893B}"/>
          </ac:grpSpMkLst>
        </pc:grpChg>
        <pc:picChg chg="add mod topLvl">
          <ac:chgData name="Sarah Carter" userId="4b4e2a7e9c42e1b2" providerId="LiveId" clId="{59BA1035-5D2B-4219-9A1A-E1B5F55AF4E4}" dt="2025-03-28T03:16:19.698" v="131"/>
          <ac:picMkLst>
            <pc:docMk/>
            <pc:sldMk cId="3895023861" sldId="273"/>
            <ac:picMk id="3" creationId="{302141EC-14B5-4007-7384-0D99213CC0AD}"/>
          </ac:picMkLst>
        </pc:picChg>
        <pc:picChg chg="add del mod">
          <ac:chgData name="Sarah Carter" userId="4b4e2a7e9c42e1b2" providerId="LiveId" clId="{59BA1035-5D2B-4219-9A1A-E1B5F55AF4E4}" dt="2025-03-28T03:27:10.554" v="4546"/>
          <ac:picMkLst>
            <pc:docMk/>
            <pc:sldMk cId="3895023861" sldId="273"/>
            <ac:picMk id="9" creationId="{BDFF3B5D-147F-9251-069A-EDB2F0FDD631}"/>
          </ac:picMkLst>
        </pc:picChg>
        <pc:picChg chg="add mod ord">
          <ac:chgData name="Sarah Carter" userId="4b4e2a7e9c42e1b2" providerId="LiveId" clId="{59BA1035-5D2B-4219-9A1A-E1B5F55AF4E4}" dt="2025-03-28T03:27:10.560" v="4553"/>
          <ac:picMkLst>
            <pc:docMk/>
            <pc:sldMk cId="3895023861" sldId="273"/>
            <ac:picMk id="24" creationId="{D6801FE0-E12D-5F59-A44C-403BD5F27564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1574153011" sldId="274"/>
        </pc:sldMkLst>
      </pc:sldChg>
      <pc:sldChg chg="addSp delSp modSp add mod">
        <pc:chgData name="Sarah Carter" userId="4b4e2a7e9c42e1b2" providerId="LiveId" clId="{59BA1035-5D2B-4219-9A1A-E1B5F55AF4E4}" dt="2025-03-28T03:27:10.562" v="4562"/>
        <pc:sldMkLst>
          <pc:docMk/>
          <pc:sldMk cId="3520550175" sldId="274"/>
        </pc:sldMkLst>
        <pc:spChg chg="add mod topLvl">
          <ac:chgData name="Sarah Carter" userId="4b4e2a7e9c42e1b2" providerId="LiveId" clId="{59BA1035-5D2B-4219-9A1A-E1B5F55AF4E4}" dt="2025-03-28T03:26:21.465" v="3281" actId="948"/>
          <ac:spMkLst>
            <pc:docMk/>
            <pc:sldMk cId="3520550175" sldId="274"/>
            <ac:spMk id="4" creationId="{4DC48313-E9CC-9FF8-E6C0-059E844027E6}"/>
          </ac:spMkLst>
        </pc:spChg>
        <pc:spChg chg="add del mod">
          <ac:chgData name="Sarah Carter" userId="4b4e2a7e9c42e1b2" providerId="LiveId" clId="{59BA1035-5D2B-4219-9A1A-E1B5F55AF4E4}" dt="2025-03-28T03:26:47.528" v="3748"/>
          <ac:spMkLst>
            <pc:docMk/>
            <pc:sldMk cId="3520550175" sldId="274"/>
            <ac:spMk id="6" creationId="{FF6B1A8F-E209-9236-1CDD-B2CD940C4661}"/>
          </ac:spMkLst>
        </pc:spChg>
        <pc:spChg chg="add del mod">
          <ac:chgData name="Sarah Carter" userId="4b4e2a7e9c42e1b2" providerId="LiveId" clId="{59BA1035-5D2B-4219-9A1A-E1B5F55AF4E4}" dt="2025-03-28T03:26:55.121" v="4047"/>
          <ac:spMkLst>
            <pc:docMk/>
            <pc:sldMk cId="3520550175" sldId="274"/>
            <ac:spMk id="7" creationId="{CBA7CC98-B7CF-C8F0-B288-56AA62885003}"/>
          </ac:spMkLst>
        </pc:spChg>
        <pc:spChg chg="add del mod">
          <ac:chgData name="Sarah Carter" userId="4b4e2a7e9c42e1b2" providerId="LiveId" clId="{59BA1035-5D2B-4219-9A1A-E1B5F55AF4E4}" dt="2025-03-28T03:27:03.905" v="4316"/>
          <ac:spMkLst>
            <pc:docMk/>
            <pc:sldMk cId="3520550175" sldId="274"/>
            <ac:spMk id="8" creationId="{897E80AD-1B79-D2F5-3924-A5E56C3D62D9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11" creationId="{0274D458-EFB5-5673-87AE-79C350A8CFA2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12" creationId="{8C5531DC-B2A0-4042-E06E-9694172758AF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13" creationId="{B3CC1C09-19A2-86F7-5B5D-5A5E3F20C54B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14" creationId="{497AF712-326B-EBFE-0742-2DE52641CB0A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15" creationId="{0D142E8F-8340-0B4B-E865-2E2B452F62D4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16" creationId="{ACC18F55-4757-6A4E-662A-9E458AFF2F93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17" creationId="{945A297A-0867-2787-D2FA-E567FE0DE37E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18" creationId="{614E09D3-F51A-20D9-195E-D05E1C861D92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19" creationId="{7D221BAD-93D1-8039-7C13-222C2D89AC37}"/>
          </ac:spMkLst>
        </pc:spChg>
        <pc:spChg chg="mod">
          <ac:chgData name="Sarah Carter" userId="4b4e2a7e9c42e1b2" providerId="LiveId" clId="{59BA1035-5D2B-4219-9A1A-E1B5F55AF4E4}" dt="2025-03-28T03:25:55.086" v="3081"/>
          <ac:spMkLst>
            <pc:docMk/>
            <pc:sldMk cId="3520550175" sldId="274"/>
            <ac:spMk id="20" creationId="{6377C31C-3041-4682-1938-1807DB6A6C4C}"/>
          </ac:spMkLst>
        </pc:spChg>
        <pc:spChg chg="add mod ord">
          <ac:chgData name="Sarah Carter" userId="4b4e2a7e9c42e1b2" providerId="LiveId" clId="{59BA1035-5D2B-4219-9A1A-E1B5F55AF4E4}" dt="2025-03-28T03:26:47.532" v="3761"/>
          <ac:spMkLst>
            <pc:docMk/>
            <pc:sldMk cId="3520550175" sldId="274"/>
            <ac:spMk id="21" creationId="{D17B6DAA-B58E-6EBC-A659-3F4AB09FA078}"/>
          </ac:spMkLst>
        </pc:spChg>
        <pc:spChg chg="add mod ord">
          <ac:chgData name="Sarah Carter" userId="4b4e2a7e9c42e1b2" providerId="LiveId" clId="{59BA1035-5D2B-4219-9A1A-E1B5F55AF4E4}" dt="2025-03-28T03:26:55.121" v="4058"/>
          <ac:spMkLst>
            <pc:docMk/>
            <pc:sldMk cId="3520550175" sldId="274"/>
            <ac:spMk id="22" creationId="{80990DDC-71EB-AE90-56F9-9C8828CC9BE7}"/>
          </ac:spMkLst>
        </pc:spChg>
        <pc:spChg chg="add mod ord">
          <ac:chgData name="Sarah Carter" userId="4b4e2a7e9c42e1b2" providerId="LiveId" clId="{59BA1035-5D2B-4219-9A1A-E1B5F55AF4E4}" dt="2025-03-28T03:27:03.907" v="4325"/>
          <ac:spMkLst>
            <pc:docMk/>
            <pc:sldMk cId="3520550175" sldId="274"/>
            <ac:spMk id="23" creationId="{AA1549FC-40F3-71C1-5964-01A404E826A3}"/>
          </ac:spMkLst>
        </pc:spChg>
        <pc:grpChg chg="add del mod">
          <ac:chgData name="Sarah Carter" userId="4b4e2a7e9c42e1b2" providerId="LiveId" clId="{59BA1035-5D2B-4219-9A1A-E1B5F55AF4E4}" dt="2025-03-28T03:16:19.698" v="132"/>
          <ac:grpSpMkLst>
            <pc:docMk/>
            <pc:sldMk cId="3520550175" sldId="274"/>
            <ac:grpSpMk id="5" creationId="{111B1D14-D290-6BDF-E6D8-24E836FD8839}"/>
          </ac:grpSpMkLst>
        </pc:grpChg>
        <pc:grpChg chg="mod">
          <ac:chgData name="Sarah Carter" userId="4b4e2a7e9c42e1b2" providerId="LiveId" clId="{59BA1035-5D2B-4219-9A1A-E1B5F55AF4E4}" dt="2025-03-28T03:25:55.086" v="3080" actId="1076"/>
          <ac:grpSpMkLst>
            <pc:docMk/>
            <pc:sldMk cId="3520550175" sldId="274"/>
            <ac:grpSpMk id="10" creationId="{D090EC3B-DC07-4E1B-916C-5AF363DB1CFD}"/>
          </ac:grpSpMkLst>
        </pc:grpChg>
        <pc:picChg chg="add mod topLvl">
          <ac:chgData name="Sarah Carter" userId="4b4e2a7e9c42e1b2" providerId="LiveId" clId="{59BA1035-5D2B-4219-9A1A-E1B5F55AF4E4}" dt="2025-03-28T03:16:19.698" v="132"/>
          <ac:picMkLst>
            <pc:docMk/>
            <pc:sldMk cId="3520550175" sldId="274"/>
            <ac:picMk id="3" creationId="{35E87656-2602-0C56-64AB-7C9F5E762F9F}"/>
          </ac:picMkLst>
        </pc:picChg>
        <pc:picChg chg="add del mod">
          <ac:chgData name="Sarah Carter" userId="4b4e2a7e9c42e1b2" providerId="LiveId" clId="{59BA1035-5D2B-4219-9A1A-E1B5F55AF4E4}" dt="2025-03-28T03:27:10.560" v="4555"/>
          <ac:picMkLst>
            <pc:docMk/>
            <pc:sldMk cId="3520550175" sldId="274"/>
            <ac:picMk id="9" creationId="{2F9C52F5-6E69-741D-29A7-DDB0083CCE77}"/>
          </ac:picMkLst>
        </pc:picChg>
        <pc:picChg chg="add mod ord">
          <ac:chgData name="Sarah Carter" userId="4b4e2a7e9c42e1b2" providerId="LiveId" clId="{59BA1035-5D2B-4219-9A1A-E1B5F55AF4E4}" dt="2025-03-28T03:27:10.562" v="4562"/>
          <ac:picMkLst>
            <pc:docMk/>
            <pc:sldMk cId="3520550175" sldId="274"/>
            <ac:picMk id="24" creationId="{28EA6B15-4C22-2FE3-B1D3-744E451B761E}"/>
          </ac:picMkLst>
        </pc:picChg>
      </pc:sldChg>
      <pc:sldChg chg="addSp delSp modSp add mod">
        <pc:chgData name="Sarah Carter" userId="4b4e2a7e9c42e1b2" providerId="LiveId" clId="{59BA1035-5D2B-4219-9A1A-E1B5F55AF4E4}" dt="2025-03-28T03:27:10.566" v="4571"/>
        <pc:sldMkLst>
          <pc:docMk/>
          <pc:sldMk cId="773085715" sldId="275"/>
        </pc:sldMkLst>
        <pc:spChg chg="add mod topLvl">
          <ac:chgData name="Sarah Carter" userId="4b4e2a7e9c42e1b2" providerId="LiveId" clId="{59BA1035-5D2B-4219-9A1A-E1B5F55AF4E4}" dt="2025-03-28T03:26:21.471" v="3296" actId="948"/>
          <ac:spMkLst>
            <pc:docMk/>
            <pc:sldMk cId="773085715" sldId="275"/>
            <ac:spMk id="4" creationId="{112DABD9-357D-39A5-4A08-3FB93E33E0AC}"/>
          </ac:spMkLst>
        </pc:spChg>
        <pc:spChg chg="add del mod">
          <ac:chgData name="Sarah Carter" userId="4b4e2a7e9c42e1b2" providerId="LiveId" clId="{59BA1035-5D2B-4219-9A1A-E1B5F55AF4E4}" dt="2025-03-28T03:26:47.532" v="3763"/>
          <ac:spMkLst>
            <pc:docMk/>
            <pc:sldMk cId="773085715" sldId="275"/>
            <ac:spMk id="6" creationId="{3DEFF750-EB6F-C40C-AA9F-EA8BD868A4EE}"/>
          </ac:spMkLst>
        </pc:spChg>
        <pc:spChg chg="add del mod">
          <ac:chgData name="Sarah Carter" userId="4b4e2a7e9c42e1b2" providerId="LiveId" clId="{59BA1035-5D2B-4219-9A1A-E1B5F55AF4E4}" dt="2025-03-28T03:26:55.121" v="4060"/>
          <ac:spMkLst>
            <pc:docMk/>
            <pc:sldMk cId="773085715" sldId="275"/>
            <ac:spMk id="7" creationId="{8D044DDA-6FBF-78D5-7A9C-6D8AE3FB72F5}"/>
          </ac:spMkLst>
        </pc:spChg>
        <pc:spChg chg="add del mod">
          <ac:chgData name="Sarah Carter" userId="4b4e2a7e9c42e1b2" providerId="LiveId" clId="{59BA1035-5D2B-4219-9A1A-E1B5F55AF4E4}" dt="2025-03-28T03:27:03.907" v="4327"/>
          <ac:spMkLst>
            <pc:docMk/>
            <pc:sldMk cId="773085715" sldId="275"/>
            <ac:spMk id="8" creationId="{5CE2C440-EF04-F3F4-E6E0-446FE93469D7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11" creationId="{874E8BD2-6E24-2CA1-630B-3AD752977CE1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12" creationId="{CD9F9278-89DE-4E1D-0108-29D4170B7DC4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13" creationId="{A07D4BBC-FB98-52CD-737C-D3B58123C9D0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14" creationId="{A15DA7A6-DA77-8C25-F126-284B6B525679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15" creationId="{61171799-96C2-F5DC-D5ED-DE042CBD9607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16" creationId="{0D5B8A84-8A19-2C55-19D5-AEBECCCEE5A6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17" creationId="{ABDE8FF3-5575-AF77-18B2-AC40075E20DD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18" creationId="{B3519CF6-EEA6-B219-1783-E9D201D02AFD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19" creationId="{CD61460A-D44D-4F5A-6E42-030A50842798}"/>
          </ac:spMkLst>
        </pc:spChg>
        <pc:spChg chg="mod">
          <ac:chgData name="Sarah Carter" userId="4b4e2a7e9c42e1b2" providerId="LiveId" clId="{59BA1035-5D2B-4219-9A1A-E1B5F55AF4E4}" dt="2025-03-28T03:25:55.090" v="3086"/>
          <ac:spMkLst>
            <pc:docMk/>
            <pc:sldMk cId="773085715" sldId="275"/>
            <ac:spMk id="20" creationId="{C690D607-134E-DC51-8F9E-C73BE464594B}"/>
          </ac:spMkLst>
        </pc:spChg>
        <pc:spChg chg="add mod ord">
          <ac:chgData name="Sarah Carter" userId="4b4e2a7e9c42e1b2" providerId="LiveId" clId="{59BA1035-5D2B-4219-9A1A-E1B5F55AF4E4}" dt="2025-03-28T03:26:47.536" v="3776"/>
          <ac:spMkLst>
            <pc:docMk/>
            <pc:sldMk cId="773085715" sldId="275"/>
            <ac:spMk id="21" creationId="{9247C10B-5E39-E973-3C9D-3CAE1894AE39}"/>
          </ac:spMkLst>
        </pc:spChg>
        <pc:spChg chg="add mod ord">
          <ac:chgData name="Sarah Carter" userId="4b4e2a7e9c42e1b2" providerId="LiveId" clId="{59BA1035-5D2B-4219-9A1A-E1B5F55AF4E4}" dt="2025-03-28T03:26:55.134" v="4071"/>
          <ac:spMkLst>
            <pc:docMk/>
            <pc:sldMk cId="773085715" sldId="275"/>
            <ac:spMk id="22" creationId="{B7924ECB-04FC-C596-0E70-BEEAE7CA0E1C}"/>
          </ac:spMkLst>
        </pc:spChg>
        <pc:spChg chg="add mod ord">
          <ac:chgData name="Sarah Carter" userId="4b4e2a7e9c42e1b2" providerId="LiveId" clId="{59BA1035-5D2B-4219-9A1A-E1B5F55AF4E4}" dt="2025-03-28T03:27:03.909" v="4336"/>
          <ac:spMkLst>
            <pc:docMk/>
            <pc:sldMk cId="773085715" sldId="275"/>
            <ac:spMk id="23" creationId="{D03F9BAE-9C61-6EDD-E1B6-2793BCAFB4DF}"/>
          </ac:spMkLst>
        </pc:spChg>
        <pc:grpChg chg="add del mod">
          <ac:chgData name="Sarah Carter" userId="4b4e2a7e9c42e1b2" providerId="LiveId" clId="{59BA1035-5D2B-4219-9A1A-E1B5F55AF4E4}" dt="2025-03-28T03:16:34.342" v="251"/>
          <ac:grpSpMkLst>
            <pc:docMk/>
            <pc:sldMk cId="773085715" sldId="275"/>
            <ac:grpSpMk id="5" creationId="{41BEF4B9-C3B9-EC7F-15E1-1912D24CA67D}"/>
          </ac:grpSpMkLst>
        </pc:grpChg>
        <pc:grpChg chg="mod">
          <ac:chgData name="Sarah Carter" userId="4b4e2a7e9c42e1b2" providerId="LiveId" clId="{59BA1035-5D2B-4219-9A1A-E1B5F55AF4E4}" dt="2025-03-28T03:25:55.090" v="3085" actId="1076"/>
          <ac:grpSpMkLst>
            <pc:docMk/>
            <pc:sldMk cId="773085715" sldId="275"/>
            <ac:grpSpMk id="10" creationId="{D758ADDA-0A16-C81B-467D-EF840EFA37E4}"/>
          </ac:grpSpMkLst>
        </pc:grpChg>
        <pc:picChg chg="add mod topLvl">
          <ac:chgData name="Sarah Carter" userId="4b4e2a7e9c42e1b2" providerId="LiveId" clId="{59BA1035-5D2B-4219-9A1A-E1B5F55AF4E4}" dt="2025-03-28T03:16:34.342" v="251"/>
          <ac:picMkLst>
            <pc:docMk/>
            <pc:sldMk cId="773085715" sldId="275"/>
            <ac:picMk id="3" creationId="{C8D9C7C2-B6F1-8BDF-AD13-308FA05550F1}"/>
          </ac:picMkLst>
        </pc:picChg>
        <pc:picChg chg="add del mod">
          <ac:chgData name="Sarah Carter" userId="4b4e2a7e9c42e1b2" providerId="LiveId" clId="{59BA1035-5D2B-4219-9A1A-E1B5F55AF4E4}" dt="2025-03-28T03:27:10.564" v="4564"/>
          <ac:picMkLst>
            <pc:docMk/>
            <pc:sldMk cId="773085715" sldId="275"/>
            <ac:picMk id="9" creationId="{55B620E4-AB83-9853-8092-802C6ED32372}"/>
          </ac:picMkLst>
        </pc:picChg>
        <pc:picChg chg="add mod ord">
          <ac:chgData name="Sarah Carter" userId="4b4e2a7e9c42e1b2" providerId="LiveId" clId="{59BA1035-5D2B-4219-9A1A-E1B5F55AF4E4}" dt="2025-03-28T03:27:10.566" v="4571"/>
          <ac:picMkLst>
            <pc:docMk/>
            <pc:sldMk cId="773085715" sldId="275"/>
            <ac:picMk id="24" creationId="{27CAABC9-7127-34DF-583F-5D67055C8FC1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1895709826" sldId="275"/>
        </pc:sldMkLst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2124038217" sldId="276"/>
        </pc:sldMkLst>
      </pc:sldChg>
      <pc:sldChg chg="addSp delSp modSp add mod">
        <pc:chgData name="Sarah Carter" userId="4b4e2a7e9c42e1b2" providerId="LiveId" clId="{59BA1035-5D2B-4219-9A1A-E1B5F55AF4E4}" dt="2025-03-28T03:27:10.568" v="4580"/>
        <pc:sldMkLst>
          <pc:docMk/>
          <pc:sldMk cId="2750321635" sldId="276"/>
        </pc:sldMkLst>
        <pc:spChg chg="add mod topLvl">
          <ac:chgData name="Sarah Carter" userId="4b4e2a7e9c42e1b2" providerId="LiveId" clId="{59BA1035-5D2B-4219-9A1A-E1B5F55AF4E4}" dt="2025-03-28T03:26:21.478" v="3311" actId="948"/>
          <ac:spMkLst>
            <pc:docMk/>
            <pc:sldMk cId="2750321635" sldId="276"/>
            <ac:spMk id="4" creationId="{89C6D855-00F6-9ABA-9336-8149998AC2FB}"/>
          </ac:spMkLst>
        </pc:spChg>
        <pc:spChg chg="add del mod">
          <ac:chgData name="Sarah Carter" userId="4b4e2a7e9c42e1b2" providerId="LiveId" clId="{59BA1035-5D2B-4219-9A1A-E1B5F55AF4E4}" dt="2025-03-28T03:26:47.536" v="3778"/>
          <ac:spMkLst>
            <pc:docMk/>
            <pc:sldMk cId="2750321635" sldId="276"/>
            <ac:spMk id="6" creationId="{77500FC6-FEB3-F0E1-2BD5-5DF211C4C68D}"/>
          </ac:spMkLst>
        </pc:spChg>
        <pc:spChg chg="add del mod">
          <ac:chgData name="Sarah Carter" userId="4b4e2a7e9c42e1b2" providerId="LiveId" clId="{59BA1035-5D2B-4219-9A1A-E1B5F55AF4E4}" dt="2025-03-28T03:26:55.137" v="4073"/>
          <ac:spMkLst>
            <pc:docMk/>
            <pc:sldMk cId="2750321635" sldId="276"/>
            <ac:spMk id="7" creationId="{164C6866-3C83-B593-DBAD-37983100BC86}"/>
          </ac:spMkLst>
        </pc:spChg>
        <pc:spChg chg="add del mod">
          <ac:chgData name="Sarah Carter" userId="4b4e2a7e9c42e1b2" providerId="LiveId" clId="{59BA1035-5D2B-4219-9A1A-E1B5F55AF4E4}" dt="2025-03-28T03:27:03.911" v="4338"/>
          <ac:spMkLst>
            <pc:docMk/>
            <pc:sldMk cId="2750321635" sldId="276"/>
            <ac:spMk id="8" creationId="{4BA49CD4-69E9-CC29-21AF-9D7B917C0C78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11" creationId="{F02318CA-953E-8AA8-4709-5EB2ECAE8175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12" creationId="{09A37A92-0415-4B03-AAE6-23E0CCC3EFE3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13" creationId="{6CEF7D91-A735-0563-B683-8EFBACFE83FB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14" creationId="{A9810F81-AF4B-19AE-1B59-E5526CF3B703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15" creationId="{356CB58E-B99B-B5A4-7C3B-39FD89567A03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16" creationId="{64D48CCB-1EC0-0520-F36D-8B4B7498C6DF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17" creationId="{0BEDD69B-1458-E937-1B81-04E2D05E1780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18" creationId="{78987938-DE91-0FBD-01FE-529EDDDAF1FD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19" creationId="{E0E7F0A6-174A-E60B-CE54-054E0F697257}"/>
          </ac:spMkLst>
        </pc:spChg>
        <pc:spChg chg="mod">
          <ac:chgData name="Sarah Carter" userId="4b4e2a7e9c42e1b2" providerId="LiveId" clId="{59BA1035-5D2B-4219-9A1A-E1B5F55AF4E4}" dt="2025-03-28T03:25:55.094" v="3091"/>
          <ac:spMkLst>
            <pc:docMk/>
            <pc:sldMk cId="2750321635" sldId="276"/>
            <ac:spMk id="20" creationId="{8D74ADBC-7333-78D8-BA04-A632489E65E7}"/>
          </ac:spMkLst>
        </pc:spChg>
        <pc:spChg chg="add mod ord">
          <ac:chgData name="Sarah Carter" userId="4b4e2a7e9c42e1b2" providerId="LiveId" clId="{59BA1035-5D2B-4219-9A1A-E1B5F55AF4E4}" dt="2025-03-28T03:26:47.539" v="3791"/>
          <ac:spMkLst>
            <pc:docMk/>
            <pc:sldMk cId="2750321635" sldId="276"/>
            <ac:spMk id="21" creationId="{CBB45280-494F-C0B7-C715-EE0A27C71327}"/>
          </ac:spMkLst>
        </pc:spChg>
        <pc:spChg chg="add mod ord">
          <ac:chgData name="Sarah Carter" userId="4b4e2a7e9c42e1b2" providerId="LiveId" clId="{59BA1035-5D2B-4219-9A1A-E1B5F55AF4E4}" dt="2025-03-28T03:26:55.137" v="4084"/>
          <ac:spMkLst>
            <pc:docMk/>
            <pc:sldMk cId="2750321635" sldId="276"/>
            <ac:spMk id="22" creationId="{5D3E6A2B-FAC5-39B7-394C-79389E6CA396}"/>
          </ac:spMkLst>
        </pc:spChg>
        <pc:spChg chg="add mod ord">
          <ac:chgData name="Sarah Carter" userId="4b4e2a7e9c42e1b2" providerId="LiveId" clId="{59BA1035-5D2B-4219-9A1A-E1B5F55AF4E4}" dt="2025-03-28T03:27:03.923" v="4347"/>
          <ac:spMkLst>
            <pc:docMk/>
            <pc:sldMk cId="2750321635" sldId="276"/>
            <ac:spMk id="23" creationId="{F38F8EEA-9A15-7574-7D61-8B12AD14EEA9}"/>
          </ac:spMkLst>
        </pc:spChg>
        <pc:grpChg chg="add del mod">
          <ac:chgData name="Sarah Carter" userId="4b4e2a7e9c42e1b2" providerId="LiveId" clId="{59BA1035-5D2B-4219-9A1A-E1B5F55AF4E4}" dt="2025-03-28T03:16:34.342" v="252"/>
          <ac:grpSpMkLst>
            <pc:docMk/>
            <pc:sldMk cId="2750321635" sldId="276"/>
            <ac:grpSpMk id="5" creationId="{F90C8038-4B04-0344-0FD4-6E0E49976A17}"/>
          </ac:grpSpMkLst>
        </pc:grpChg>
        <pc:grpChg chg="mod">
          <ac:chgData name="Sarah Carter" userId="4b4e2a7e9c42e1b2" providerId="LiveId" clId="{59BA1035-5D2B-4219-9A1A-E1B5F55AF4E4}" dt="2025-03-28T03:25:55.094" v="3090" actId="1076"/>
          <ac:grpSpMkLst>
            <pc:docMk/>
            <pc:sldMk cId="2750321635" sldId="276"/>
            <ac:grpSpMk id="10" creationId="{ACFE0614-0614-3E49-1840-4DF46DAAED0E}"/>
          </ac:grpSpMkLst>
        </pc:grpChg>
        <pc:picChg chg="add mod topLvl">
          <ac:chgData name="Sarah Carter" userId="4b4e2a7e9c42e1b2" providerId="LiveId" clId="{59BA1035-5D2B-4219-9A1A-E1B5F55AF4E4}" dt="2025-03-28T03:16:34.342" v="252"/>
          <ac:picMkLst>
            <pc:docMk/>
            <pc:sldMk cId="2750321635" sldId="276"/>
            <ac:picMk id="3" creationId="{1F02F78D-F720-7DDF-5F46-E82E406537D4}"/>
          </ac:picMkLst>
        </pc:picChg>
        <pc:picChg chg="add del mod">
          <ac:chgData name="Sarah Carter" userId="4b4e2a7e9c42e1b2" providerId="LiveId" clId="{59BA1035-5D2B-4219-9A1A-E1B5F55AF4E4}" dt="2025-03-28T03:27:10.566" v="4573"/>
          <ac:picMkLst>
            <pc:docMk/>
            <pc:sldMk cId="2750321635" sldId="276"/>
            <ac:picMk id="9" creationId="{5564B105-FD9B-7AF6-0E78-B57269D464DB}"/>
          </ac:picMkLst>
        </pc:picChg>
        <pc:picChg chg="add mod ord">
          <ac:chgData name="Sarah Carter" userId="4b4e2a7e9c42e1b2" providerId="LiveId" clId="{59BA1035-5D2B-4219-9A1A-E1B5F55AF4E4}" dt="2025-03-28T03:27:10.568" v="4580"/>
          <ac:picMkLst>
            <pc:docMk/>
            <pc:sldMk cId="2750321635" sldId="276"/>
            <ac:picMk id="24" creationId="{73AF0062-5855-9AC9-5BAB-51F4C7377035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404510356" sldId="277"/>
        </pc:sldMkLst>
      </pc:sldChg>
      <pc:sldChg chg="addSp delSp modSp add mod">
        <pc:chgData name="Sarah Carter" userId="4b4e2a7e9c42e1b2" providerId="LiveId" clId="{59BA1035-5D2B-4219-9A1A-E1B5F55AF4E4}" dt="2025-03-28T03:27:10.570" v="4589"/>
        <pc:sldMkLst>
          <pc:docMk/>
          <pc:sldMk cId="3657295576" sldId="277"/>
        </pc:sldMkLst>
        <pc:spChg chg="add mod topLvl">
          <ac:chgData name="Sarah Carter" userId="4b4e2a7e9c42e1b2" providerId="LiveId" clId="{59BA1035-5D2B-4219-9A1A-E1B5F55AF4E4}" dt="2025-03-28T03:26:21.484" v="3326" actId="948"/>
          <ac:spMkLst>
            <pc:docMk/>
            <pc:sldMk cId="3657295576" sldId="277"/>
            <ac:spMk id="4" creationId="{F3D9A977-BF31-F568-0162-64E4270CC5C3}"/>
          </ac:spMkLst>
        </pc:spChg>
        <pc:spChg chg="add del mod">
          <ac:chgData name="Sarah Carter" userId="4b4e2a7e9c42e1b2" providerId="LiveId" clId="{59BA1035-5D2B-4219-9A1A-E1B5F55AF4E4}" dt="2025-03-28T03:26:47.539" v="3793"/>
          <ac:spMkLst>
            <pc:docMk/>
            <pc:sldMk cId="3657295576" sldId="277"/>
            <ac:spMk id="6" creationId="{1F1865AC-F4EF-D3E7-22AE-14BA2F1C109C}"/>
          </ac:spMkLst>
        </pc:spChg>
        <pc:spChg chg="add del mod">
          <ac:chgData name="Sarah Carter" userId="4b4e2a7e9c42e1b2" providerId="LiveId" clId="{59BA1035-5D2B-4219-9A1A-E1B5F55AF4E4}" dt="2025-03-28T03:26:55.137" v="4086"/>
          <ac:spMkLst>
            <pc:docMk/>
            <pc:sldMk cId="3657295576" sldId="277"/>
            <ac:spMk id="7" creationId="{E3384AAD-4041-F652-F10C-B8E53D4688F6}"/>
          </ac:spMkLst>
        </pc:spChg>
        <pc:spChg chg="add del mod">
          <ac:chgData name="Sarah Carter" userId="4b4e2a7e9c42e1b2" providerId="LiveId" clId="{59BA1035-5D2B-4219-9A1A-E1B5F55AF4E4}" dt="2025-03-28T03:27:03.923" v="4349"/>
          <ac:spMkLst>
            <pc:docMk/>
            <pc:sldMk cId="3657295576" sldId="277"/>
            <ac:spMk id="8" creationId="{DC8BD31F-7C90-E02D-4D07-AE2FDC10A92A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11" creationId="{EBB45654-880E-8532-6F99-46DAD1338D2D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12" creationId="{358BA64E-CBF6-B32D-187B-8BB121494733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13" creationId="{3A140296-AE25-E8B4-7F04-36E5E9315539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14" creationId="{CFA22D77-9F95-F507-B57E-E2BBD8A1B184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15" creationId="{9101A983-ABB9-477E-D4A6-614A3C5B40F5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16" creationId="{D9F48441-06BE-4E29-2A49-46B8D944230B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17" creationId="{96D06AE0-6741-9B5C-9C14-520996927482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18" creationId="{9741DABA-C166-99A6-38F0-7F62965BD8FB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19" creationId="{863F3973-AEDA-0893-892D-5133BA772CFF}"/>
          </ac:spMkLst>
        </pc:spChg>
        <pc:spChg chg="mod">
          <ac:chgData name="Sarah Carter" userId="4b4e2a7e9c42e1b2" providerId="LiveId" clId="{59BA1035-5D2B-4219-9A1A-E1B5F55AF4E4}" dt="2025-03-28T03:25:55.098" v="3096"/>
          <ac:spMkLst>
            <pc:docMk/>
            <pc:sldMk cId="3657295576" sldId="277"/>
            <ac:spMk id="20" creationId="{6AE5DCED-5A81-E690-AFBC-E7AFD2F203EB}"/>
          </ac:spMkLst>
        </pc:spChg>
        <pc:spChg chg="add mod ord">
          <ac:chgData name="Sarah Carter" userId="4b4e2a7e9c42e1b2" providerId="LiveId" clId="{59BA1035-5D2B-4219-9A1A-E1B5F55AF4E4}" dt="2025-03-28T03:26:47.543" v="3806"/>
          <ac:spMkLst>
            <pc:docMk/>
            <pc:sldMk cId="3657295576" sldId="277"/>
            <ac:spMk id="21" creationId="{78905D0C-E6E3-46BE-15A4-35CA24ED081E}"/>
          </ac:spMkLst>
        </pc:spChg>
        <pc:spChg chg="add mod ord">
          <ac:chgData name="Sarah Carter" userId="4b4e2a7e9c42e1b2" providerId="LiveId" clId="{59BA1035-5D2B-4219-9A1A-E1B5F55AF4E4}" dt="2025-03-28T03:26:55.137" v="4097"/>
          <ac:spMkLst>
            <pc:docMk/>
            <pc:sldMk cId="3657295576" sldId="277"/>
            <ac:spMk id="22" creationId="{9A419AD7-A74B-2152-08CA-0516793F79FD}"/>
          </ac:spMkLst>
        </pc:spChg>
        <pc:spChg chg="add mod ord">
          <ac:chgData name="Sarah Carter" userId="4b4e2a7e9c42e1b2" providerId="LiveId" clId="{59BA1035-5D2B-4219-9A1A-E1B5F55AF4E4}" dt="2025-03-28T03:27:03.927" v="4358"/>
          <ac:spMkLst>
            <pc:docMk/>
            <pc:sldMk cId="3657295576" sldId="277"/>
            <ac:spMk id="23" creationId="{B587A6D3-3361-195F-E63F-50F9CE5048F4}"/>
          </ac:spMkLst>
        </pc:spChg>
        <pc:grpChg chg="add del mod">
          <ac:chgData name="Sarah Carter" userId="4b4e2a7e9c42e1b2" providerId="LiveId" clId="{59BA1035-5D2B-4219-9A1A-E1B5F55AF4E4}" dt="2025-03-28T03:16:34.343" v="253"/>
          <ac:grpSpMkLst>
            <pc:docMk/>
            <pc:sldMk cId="3657295576" sldId="277"/>
            <ac:grpSpMk id="5" creationId="{0AFCCA65-02B7-01FA-E2C7-2A074636CA49}"/>
          </ac:grpSpMkLst>
        </pc:grpChg>
        <pc:grpChg chg="mod">
          <ac:chgData name="Sarah Carter" userId="4b4e2a7e9c42e1b2" providerId="LiveId" clId="{59BA1035-5D2B-4219-9A1A-E1B5F55AF4E4}" dt="2025-03-28T03:25:55.098" v="3095" actId="1076"/>
          <ac:grpSpMkLst>
            <pc:docMk/>
            <pc:sldMk cId="3657295576" sldId="277"/>
            <ac:grpSpMk id="10" creationId="{50B87FAE-F9E8-421A-0331-E60A0E61DA3E}"/>
          </ac:grpSpMkLst>
        </pc:grpChg>
        <pc:picChg chg="add mod topLvl">
          <ac:chgData name="Sarah Carter" userId="4b4e2a7e9c42e1b2" providerId="LiveId" clId="{59BA1035-5D2B-4219-9A1A-E1B5F55AF4E4}" dt="2025-03-28T03:16:34.343" v="253"/>
          <ac:picMkLst>
            <pc:docMk/>
            <pc:sldMk cId="3657295576" sldId="277"/>
            <ac:picMk id="3" creationId="{8B07514A-D77A-BE7F-701B-CDF33BC07580}"/>
          </ac:picMkLst>
        </pc:picChg>
        <pc:picChg chg="add del mod">
          <ac:chgData name="Sarah Carter" userId="4b4e2a7e9c42e1b2" providerId="LiveId" clId="{59BA1035-5D2B-4219-9A1A-E1B5F55AF4E4}" dt="2025-03-28T03:27:10.570" v="4582"/>
          <ac:picMkLst>
            <pc:docMk/>
            <pc:sldMk cId="3657295576" sldId="277"/>
            <ac:picMk id="9" creationId="{20095999-5801-29D2-2441-227355D40C61}"/>
          </ac:picMkLst>
        </pc:picChg>
        <pc:picChg chg="add mod ord">
          <ac:chgData name="Sarah Carter" userId="4b4e2a7e9c42e1b2" providerId="LiveId" clId="{59BA1035-5D2B-4219-9A1A-E1B5F55AF4E4}" dt="2025-03-28T03:27:10.570" v="4589"/>
          <ac:picMkLst>
            <pc:docMk/>
            <pc:sldMk cId="3657295576" sldId="277"/>
            <ac:picMk id="24" creationId="{48F36AF2-175E-695F-AA2A-02A0E5A902AA}"/>
          </ac:picMkLst>
        </pc:picChg>
      </pc:sldChg>
      <pc:sldChg chg="addSp delSp modSp add mod">
        <pc:chgData name="Sarah Carter" userId="4b4e2a7e9c42e1b2" providerId="LiveId" clId="{59BA1035-5D2B-4219-9A1A-E1B5F55AF4E4}" dt="2025-03-28T03:27:10.574" v="4598"/>
        <pc:sldMkLst>
          <pc:docMk/>
          <pc:sldMk cId="897466893" sldId="278"/>
        </pc:sldMkLst>
        <pc:spChg chg="add mod topLvl">
          <ac:chgData name="Sarah Carter" userId="4b4e2a7e9c42e1b2" providerId="LiveId" clId="{59BA1035-5D2B-4219-9A1A-E1B5F55AF4E4}" dt="2025-03-28T03:26:21.492" v="3341" actId="948"/>
          <ac:spMkLst>
            <pc:docMk/>
            <pc:sldMk cId="897466893" sldId="278"/>
            <ac:spMk id="4" creationId="{B5CAA80E-7ACD-556B-48ED-A880A711B07A}"/>
          </ac:spMkLst>
        </pc:spChg>
        <pc:spChg chg="add del mod">
          <ac:chgData name="Sarah Carter" userId="4b4e2a7e9c42e1b2" providerId="LiveId" clId="{59BA1035-5D2B-4219-9A1A-E1B5F55AF4E4}" dt="2025-03-28T03:26:47.543" v="3808"/>
          <ac:spMkLst>
            <pc:docMk/>
            <pc:sldMk cId="897466893" sldId="278"/>
            <ac:spMk id="6" creationId="{4489EA80-8B55-ABA8-49A6-B550F464E3D9}"/>
          </ac:spMkLst>
        </pc:spChg>
        <pc:spChg chg="add del mod">
          <ac:chgData name="Sarah Carter" userId="4b4e2a7e9c42e1b2" providerId="LiveId" clId="{59BA1035-5D2B-4219-9A1A-E1B5F55AF4E4}" dt="2025-03-28T03:26:55.137" v="4099"/>
          <ac:spMkLst>
            <pc:docMk/>
            <pc:sldMk cId="897466893" sldId="278"/>
            <ac:spMk id="7" creationId="{58AF9F47-A39F-5A30-1C7B-6E8848F1DDA8}"/>
          </ac:spMkLst>
        </pc:spChg>
        <pc:spChg chg="add del mod">
          <ac:chgData name="Sarah Carter" userId="4b4e2a7e9c42e1b2" providerId="LiveId" clId="{59BA1035-5D2B-4219-9A1A-E1B5F55AF4E4}" dt="2025-03-28T03:27:03.928" v="4360"/>
          <ac:spMkLst>
            <pc:docMk/>
            <pc:sldMk cId="897466893" sldId="278"/>
            <ac:spMk id="8" creationId="{8DE64D6C-9F04-7532-FAD8-ACFBCEFDF682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11" creationId="{3AD37851-0904-0FF6-02CC-6600E2AFFD9B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12" creationId="{E70BDA60-12FA-51A4-0D02-1A9A5142A30F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13" creationId="{517BFBC7-28A4-8FEA-06C2-90BC0D235CE2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14" creationId="{5F159150-7483-7020-7968-F657A0D357B7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15" creationId="{47450767-3C18-D2B9-1982-2634D7BAD741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16" creationId="{11AC260E-5899-EB10-EDF3-01B6A79F968A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17" creationId="{68A98765-B838-EAAC-8EAF-C8DC3401422D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18" creationId="{012B99F2-EF4F-774D-3E97-F145B2DDAE7C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19" creationId="{3240CB51-3BB7-1DFC-5C35-2EDF2C41327B}"/>
          </ac:spMkLst>
        </pc:spChg>
        <pc:spChg chg="mod">
          <ac:chgData name="Sarah Carter" userId="4b4e2a7e9c42e1b2" providerId="LiveId" clId="{59BA1035-5D2B-4219-9A1A-E1B5F55AF4E4}" dt="2025-03-28T03:25:55.100" v="3101"/>
          <ac:spMkLst>
            <pc:docMk/>
            <pc:sldMk cId="897466893" sldId="278"/>
            <ac:spMk id="20" creationId="{7D88C75A-BDF0-E286-4F50-CD3ED1B5D648}"/>
          </ac:spMkLst>
        </pc:spChg>
        <pc:spChg chg="add mod ord">
          <ac:chgData name="Sarah Carter" userId="4b4e2a7e9c42e1b2" providerId="LiveId" clId="{59BA1035-5D2B-4219-9A1A-E1B5F55AF4E4}" dt="2025-03-28T03:26:47.547" v="3821"/>
          <ac:spMkLst>
            <pc:docMk/>
            <pc:sldMk cId="897466893" sldId="278"/>
            <ac:spMk id="21" creationId="{07565C54-7DF4-EBD0-85A9-8A7A091067F1}"/>
          </ac:spMkLst>
        </pc:spChg>
        <pc:spChg chg="add mod ord">
          <ac:chgData name="Sarah Carter" userId="4b4e2a7e9c42e1b2" providerId="LiveId" clId="{59BA1035-5D2B-4219-9A1A-E1B5F55AF4E4}" dt="2025-03-28T03:26:55.137" v="4110"/>
          <ac:spMkLst>
            <pc:docMk/>
            <pc:sldMk cId="897466893" sldId="278"/>
            <ac:spMk id="22" creationId="{4C9CED62-7592-19E6-EB16-3978A1D1C3CF}"/>
          </ac:spMkLst>
        </pc:spChg>
        <pc:spChg chg="add mod ord">
          <ac:chgData name="Sarah Carter" userId="4b4e2a7e9c42e1b2" providerId="LiveId" clId="{59BA1035-5D2B-4219-9A1A-E1B5F55AF4E4}" dt="2025-03-28T03:27:03.930" v="4369"/>
          <ac:spMkLst>
            <pc:docMk/>
            <pc:sldMk cId="897466893" sldId="278"/>
            <ac:spMk id="23" creationId="{3DAB0F70-05BB-59E6-DCD3-208A3D8C066C}"/>
          </ac:spMkLst>
        </pc:spChg>
        <pc:grpChg chg="add del mod">
          <ac:chgData name="Sarah Carter" userId="4b4e2a7e9c42e1b2" providerId="LiveId" clId="{59BA1035-5D2B-4219-9A1A-E1B5F55AF4E4}" dt="2025-03-28T03:16:34.343" v="254"/>
          <ac:grpSpMkLst>
            <pc:docMk/>
            <pc:sldMk cId="897466893" sldId="278"/>
            <ac:grpSpMk id="5" creationId="{30C4DDE5-C488-23C9-408E-D4D2F948D5AD}"/>
          </ac:grpSpMkLst>
        </pc:grpChg>
        <pc:grpChg chg="mod">
          <ac:chgData name="Sarah Carter" userId="4b4e2a7e9c42e1b2" providerId="LiveId" clId="{59BA1035-5D2B-4219-9A1A-E1B5F55AF4E4}" dt="2025-03-28T03:25:55.100" v="3100" actId="1076"/>
          <ac:grpSpMkLst>
            <pc:docMk/>
            <pc:sldMk cId="897466893" sldId="278"/>
            <ac:grpSpMk id="10" creationId="{464EDF7A-E5BF-3B9C-FBCB-1FE11AE1928C}"/>
          </ac:grpSpMkLst>
        </pc:grpChg>
        <pc:picChg chg="add mod topLvl">
          <ac:chgData name="Sarah Carter" userId="4b4e2a7e9c42e1b2" providerId="LiveId" clId="{59BA1035-5D2B-4219-9A1A-E1B5F55AF4E4}" dt="2025-03-28T03:16:34.343" v="254"/>
          <ac:picMkLst>
            <pc:docMk/>
            <pc:sldMk cId="897466893" sldId="278"/>
            <ac:picMk id="3" creationId="{8EADCCBB-B401-6E5F-81C7-E3756193DCD1}"/>
          </ac:picMkLst>
        </pc:picChg>
        <pc:picChg chg="add del mod">
          <ac:chgData name="Sarah Carter" userId="4b4e2a7e9c42e1b2" providerId="LiveId" clId="{59BA1035-5D2B-4219-9A1A-E1B5F55AF4E4}" dt="2025-03-28T03:27:10.572" v="4591"/>
          <ac:picMkLst>
            <pc:docMk/>
            <pc:sldMk cId="897466893" sldId="278"/>
            <ac:picMk id="9" creationId="{FB85C98B-6CFB-5C2A-4ED6-260A08E43606}"/>
          </ac:picMkLst>
        </pc:picChg>
        <pc:picChg chg="add mod ord">
          <ac:chgData name="Sarah Carter" userId="4b4e2a7e9c42e1b2" providerId="LiveId" clId="{59BA1035-5D2B-4219-9A1A-E1B5F55AF4E4}" dt="2025-03-28T03:27:10.574" v="4598"/>
          <ac:picMkLst>
            <pc:docMk/>
            <pc:sldMk cId="897466893" sldId="278"/>
            <ac:picMk id="24" creationId="{58669915-89E7-FC21-A7CB-67666F4463C6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3976952101" sldId="278"/>
        </pc:sldMkLst>
      </pc:sldChg>
      <pc:sldChg chg="add del">
        <pc:chgData name="Sarah Carter" userId="4b4e2a7e9c42e1b2" providerId="LiveId" clId="{59BA1035-5D2B-4219-9A1A-E1B5F55AF4E4}" dt="2025-03-28T03:16:42.797" v="268" actId="2890"/>
        <pc:sldMkLst>
          <pc:docMk/>
          <pc:sldMk cId="1021192350" sldId="279"/>
        </pc:sldMkLst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2936610087" sldId="279"/>
        </pc:sldMkLst>
      </pc:sldChg>
      <pc:sldChg chg="addSp delSp modSp add mod">
        <pc:chgData name="Sarah Carter" userId="4b4e2a7e9c42e1b2" providerId="LiveId" clId="{59BA1035-5D2B-4219-9A1A-E1B5F55AF4E4}" dt="2025-03-28T03:27:10.576" v="4607"/>
        <pc:sldMkLst>
          <pc:docMk/>
          <pc:sldMk cId="2963436242" sldId="279"/>
        </pc:sldMkLst>
        <pc:spChg chg="add mod topLvl">
          <ac:chgData name="Sarah Carter" userId="4b4e2a7e9c42e1b2" providerId="LiveId" clId="{59BA1035-5D2B-4219-9A1A-E1B5F55AF4E4}" dt="2025-03-28T03:26:21.498" v="3356" actId="948"/>
          <ac:spMkLst>
            <pc:docMk/>
            <pc:sldMk cId="2963436242" sldId="279"/>
            <ac:spMk id="4" creationId="{147BAD1E-2E50-8960-D547-893536E02A00}"/>
          </ac:spMkLst>
        </pc:spChg>
        <pc:spChg chg="add del mod">
          <ac:chgData name="Sarah Carter" userId="4b4e2a7e9c42e1b2" providerId="LiveId" clId="{59BA1035-5D2B-4219-9A1A-E1B5F55AF4E4}" dt="2025-03-28T03:26:47.547" v="3823"/>
          <ac:spMkLst>
            <pc:docMk/>
            <pc:sldMk cId="2963436242" sldId="279"/>
            <ac:spMk id="6" creationId="{7BFBDAC8-1E46-CC8E-86B3-958561BE72E6}"/>
          </ac:spMkLst>
        </pc:spChg>
        <pc:spChg chg="add del mod">
          <ac:chgData name="Sarah Carter" userId="4b4e2a7e9c42e1b2" providerId="LiveId" clId="{59BA1035-5D2B-4219-9A1A-E1B5F55AF4E4}" dt="2025-03-28T03:26:55.137" v="4112"/>
          <ac:spMkLst>
            <pc:docMk/>
            <pc:sldMk cId="2963436242" sldId="279"/>
            <ac:spMk id="7" creationId="{52DDBBC9-E4F4-E819-5B71-DBB9D9313D27}"/>
          </ac:spMkLst>
        </pc:spChg>
        <pc:spChg chg="add del mod">
          <ac:chgData name="Sarah Carter" userId="4b4e2a7e9c42e1b2" providerId="LiveId" clId="{59BA1035-5D2B-4219-9A1A-E1B5F55AF4E4}" dt="2025-03-28T03:27:03.930" v="4371"/>
          <ac:spMkLst>
            <pc:docMk/>
            <pc:sldMk cId="2963436242" sldId="279"/>
            <ac:spMk id="8" creationId="{6AC66947-6A57-3760-297F-E60617F7450D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11" creationId="{BEC70B76-3E20-525E-DEE3-715CDE67576D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12" creationId="{A2E3F5ED-9447-1943-9B17-3D227B1FCCA5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13" creationId="{F28E2FE0-8A8C-4CDE-DC75-BA3C26281B69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14" creationId="{0B8A72F3-F18B-B3C3-9BE7-F527840DCC64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15" creationId="{A2CC4204-7A02-D250-E08A-F6E634A46B63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16" creationId="{513A66D4-6D42-22B9-74BA-C7BCADD144BF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17" creationId="{E4775D7D-BBBE-293A-4CAF-45901962EF8C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18" creationId="{9D3771CD-304D-4E66-1D40-B48DB77D7C5D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19" creationId="{796CADA0-4290-5C49-D92D-4A4E487E7A42}"/>
          </ac:spMkLst>
        </pc:spChg>
        <pc:spChg chg="mod">
          <ac:chgData name="Sarah Carter" userId="4b4e2a7e9c42e1b2" providerId="LiveId" clId="{59BA1035-5D2B-4219-9A1A-E1B5F55AF4E4}" dt="2025-03-28T03:25:55.104" v="3106"/>
          <ac:spMkLst>
            <pc:docMk/>
            <pc:sldMk cId="2963436242" sldId="279"/>
            <ac:spMk id="20" creationId="{CDB56E2C-428B-9AC2-E1C8-D08C0FCCB636}"/>
          </ac:spMkLst>
        </pc:spChg>
        <pc:spChg chg="add mod ord">
          <ac:chgData name="Sarah Carter" userId="4b4e2a7e9c42e1b2" providerId="LiveId" clId="{59BA1035-5D2B-4219-9A1A-E1B5F55AF4E4}" dt="2025-03-28T03:26:47.551" v="3836"/>
          <ac:spMkLst>
            <pc:docMk/>
            <pc:sldMk cId="2963436242" sldId="279"/>
            <ac:spMk id="21" creationId="{DB94F9EE-6C6A-4046-C6C9-25934B800AAF}"/>
          </ac:spMkLst>
        </pc:spChg>
        <pc:spChg chg="add mod ord">
          <ac:chgData name="Sarah Carter" userId="4b4e2a7e9c42e1b2" providerId="LiveId" clId="{59BA1035-5D2B-4219-9A1A-E1B5F55AF4E4}" dt="2025-03-28T03:26:55.150" v="4123"/>
          <ac:spMkLst>
            <pc:docMk/>
            <pc:sldMk cId="2963436242" sldId="279"/>
            <ac:spMk id="22" creationId="{EACDAECE-F340-BDFF-E101-E8434380C620}"/>
          </ac:spMkLst>
        </pc:spChg>
        <pc:spChg chg="add mod ord">
          <ac:chgData name="Sarah Carter" userId="4b4e2a7e9c42e1b2" providerId="LiveId" clId="{59BA1035-5D2B-4219-9A1A-E1B5F55AF4E4}" dt="2025-03-28T03:27:03.932" v="4380"/>
          <ac:spMkLst>
            <pc:docMk/>
            <pc:sldMk cId="2963436242" sldId="279"/>
            <ac:spMk id="23" creationId="{666575ED-471E-8B57-5918-19343E2C7D38}"/>
          </ac:spMkLst>
        </pc:spChg>
        <pc:grpChg chg="add del mod">
          <ac:chgData name="Sarah Carter" userId="4b4e2a7e9c42e1b2" providerId="LiveId" clId="{59BA1035-5D2B-4219-9A1A-E1B5F55AF4E4}" dt="2025-03-28T03:16:55.193" v="375"/>
          <ac:grpSpMkLst>
            <pc:docMk/>
            <pc:sldMk cId="2963436242" sldId="279"/>
            <ac:grpSpMk id="5" creationId="{30F91B45-823F-F9B8-77F8-0542ED96815D}"/>
          </ac:grpSpMkLst>
        </pc:grpChg>
        <pc:grpChg chg="mod">
          <ac:chgData name="Sarah Carter" userId="4b4e2a7e9c42e1b2" providerId="LiveId" clId="{59BA1035-5D2B-4219-9A1A-E1B5F55AF4E4}" dt="2025-03-28T03:25:55.104" v="3105" actId="1076"/>
          <ac:grpSpMkLst>
            <pc:docMk/>
            <pc:sldMk cId="2963436242" sldId="279"/>
            <ac:grpSpMk id="10" creationId="{BCA4AC4B-A742-1BB7-F1F4-CB18A2F2AB8F}"/>
          </ac:grpSpMkLst>
        </pc:grpChg>
        <pc:picChg chg="add mod topLvl">
          <ac:chgData name="Sarah Carter" userId="4b4e2a7e9c42e1b2" providerId="LiveId" clId="{59BA1035-5D2B-4219-9A1A-E1B5F55AF4E4}" dt="2025-03-28T03:16:55.193" v="375"/>
          <ac:picMkLst>
            <pc:docMk/>
            <pc:sldMk cId="2963436242" sldId="279"/>
            <ac:picMk id="3" creationId="{A58C6C6B-72F2-EC78-62FF-062B1FEA595C}"/>
          </ac:picMkLst>
        </pc:picChg>
        <pc:picChg chg="add del mod">
          <ac:chgData name="Sarah Carter" userId="4b4e2a7e9c42e1b2" providerId="LiveId" clId="{59BA1035-5D2B-4219-9A1A-E1B5F55AF4E4}" dt="2025-03-28T03:27:10.574" v="4600"/>
          <ac:picMkLst>
            <pc:docMk/>
            <pc:sldMk cId="2963436242" sldId="279"/>
            <ac:picMk id="9" creationId="{FCBD21DF-CD8A-6A2C-4214-748BFFC9345A}"/>
          </ac:picMkLst>
        </pc:picChg>
        <pc:picChg chg="add mod ord">
          <ac:chgData name="Sarah Carter" userId="4b4e2a7e9c42e1b2" providerId="LiveId" clId="{59BA1035-5D2B-4219-9A1A-E1B5F55AF4E4}" dt="2025-03-28T03:27:10.576" v="4607"/>
          <ac:picMkLst>
            <pc:docMk/>
            <pc:sldMk cId="2963436242" sldId="279"/>
            <ac:picMk id="24" creationId="{433F41EF-D196-8F30-0FA9-7FCD9B4638FE}"/>
          </ac:picMkLst>
        </pc:picChg>
      </pc:sldChg>
      <pc:sldChg chg="addSp delSp modSp add mod">
        <pc:chgData name="Sarah Carter" userId="4b4e2a7e9c42e1b2" providerId="LiveId" clId="{59BA1035-5D2B-4219-9A1A-E1B5F55AF4E4}" dt="2025-03-28T03:27:10.576" v="4616"/>
        <pc:sldMkLst>
          <pc:docMk/>
          <pc:sldMk cId="3783270180" sldId="280"/>
        </pc:sldMkLst>
        <pc:spChg chg="add mod topLvl">
          <ac:chgData name="Sarah Carter" userId="4b4e2a7e9c42e1b2" providerId="LiveId" clId="{59BA1035-5D2B-4219-9A1A-E1B5F55AF4E4}" dt="2025-03-28T03:26:21.506" v="3371" actId="948"/>
          <ac:spMkLst>
            <pc:docMk/>
            <pc:sldMk cId="3783270180" sldId="280"/>
            <ac:spMk id="4" creationId="{03FD9B4E-8619-551A-B059-5C925018F7AC}"/>
          </ac:spMkLst>
        </pc:spChg>
        <pc:spChg chg="add del mod">
          <ac:chgData name="Sarah Carter" userId="4b4e2a7e9c42e1b2" providerId="LiveId" clId="{59BA1035-5D2B-4219-9A1A-E1B5F55AF4E4}" dt="2025-03-28T03:26:47.551" v="3838"/>
          <ac:spMkLst>
            <pc:docMk/>
            <pc:sldMk cId="3783270180" sldId="280"/>
            <ac:spMk id="6" creationId="{ABA1F7C5-384C-2708-5F37-72A81501A16D}"/>
          </ac:spMkLst>
        </pc:spChg>
        <pc:spChg chg="add del mod">
          <ac:chgData name="Sarah Carter" userId="4b4e2a7e9c42e1b2" providerId="LiveId" clId="{59BA1035-5D2B-4219-9A1A-E1B5F55AF4E4}" dt="2025-03-28T03:26:55.150" v="4125"/>
          <ac:spMkLst>
            <pc:docMk/>
            <pc:sldMk cId="3783270180" sldId="280"/>
            <ac:spMk id="7" creationId="{A870E257-2EF8-EEA4-9077-D56F51E178FF}"/>
          </ac:spMkLst>
        </pc:spChg>
        <pc:spChg chg="add del mod">
          <ac:chgData name="Sarah Carter" userId="4b4e2a7e9c42e1b2" providerId="LiveId" clId="{59BA1035-5D2B-4219-9A1A-E1B5F55AF4E4}" dt="2025-03-28T03:27:03.934" v="4382"/>
          <ac:spMkLst>
            <pc:docMk/>
            <pc:sldMk cId="3783270180" sldId="280"/>
            <ac:spMk id="8" creationId="{BBACDF03-F11C-BB45-099E-3899F81EF25F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11" creationId="{8F858937-3B93-BE5F-84D6-67FDB40DFD57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12" creationId="{802740DC-266E-A7B3-15AD-021DDE976EE1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13" creationId="{71D43082-7628-3CF4-78BE-2F452E15F326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14" creationId="{37E38748-7964-69F2-1EE2-06A469AF774C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15" creationId="{14EB4541-E135-F391-7D21-ACA6758D6033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16" creationId="{726786E2-2E25-1F52-FED3-22C889D73334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17" creationId="{E14A920E-2827-AA84-4A95-129382E5A4DB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18" creationId="{E8F60D87-E44E-BE24-4C0F-CBC0834B9E17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19" creationId="{2AD2BBA5-DEFF-FA3F-1DF5-F0BA28F34B7C}"/>
          </ac:spMkLst>
        </pc:spChg>
        <pc:spChg chg="mod">
          <ac:chgData name="Sarah Carter" userId="4b4e2a7e9c42e1b2" providerId="LiveId" clId="{59BA1035-5D2B-4219-9A1A-E1B5F55AF4E4}" dt="2025-03-28T03:25:55.106" v="3111"/>
          <ac:spMkLst>
            <pc:docMk/>
            <pc:sldMk cId="3783270180" sldId="280"/>
            <ac:spMk id="20" creationId="{7542F131-E9B7-62F7-EBCE-B260127A1107}"/>
          </ac:spMkLst>
        </pc:spChg>
        <pc:spChg chg="add mod ord">
          <ac:chgData name="Sarah Carter" userId="4b4e2a7e9c42e1b2" providerId="LiveId" clId="{59BA1035-5D2B-4219-9A1A-E1B5F55AF4E4}" dt="2025-03-28T03:26:47.555" v="3851"/>
          <ac:spMkLst>
            <pc:docMk/>
            <pc:sldMk cId="3783270180" sldId="280"/>
            <ac:spMk id="21" creationId="{D69781E1-95D9-5BF3-F262-6E251052EC27}"/>
          </ac:spMkLst>
        </pc:spChg>
        <pc:spChg chg="add mod ord">
          <ac:chgData name="Sarah Carter" userId="4b4e2a7e9c42e1b2" providerId="LiveId" clId="{59BA1035-5D2B-4219-9A1A-E1B5F55AF4E4}" dt="2025-03-28T03:26:55.150" v="4136"/>
          <ac:spMkLst>
            <pc:docMk/>
            <pc:sldMk cId="3783270180" sldId="280"/>
            <ac:spMk id="22" creationId="{705FB5DD-9E9E-8D93-BA03-1C6A5F345F5B}"/>
          </ac:spMkLst>
        </pc:spChg>
        <pc:spChg chg="add mod ord">
          <ac:chgData name="Sarah Carter" userId="4b4e2a7e9c42e1b2" providerId="LiveId" clId="{59BA1035-5D2B-4219-9A1A-E1B5F55AF4E4}" dt="2025-03-28T03:27:03.936" v="4391"/>
          <ac:spMkLst>
            <pc:docMk/>
            <pc:sldMk cId="3783270180" sldId="280"/>
            <ac:spMk id="23" creationId="{ACD81560-7A45-18C2-E775-F58AE5D39362}"/>
          </ac:spMkLst>
        </pc:spChg>
        <pc:grpChg chg="add del mod">
          <ac:chgData name="Sarah Carter" userId="4b4e2a7e9c42e1b2" providerId="LiveId" clId="{59BA1035-5D2B-4219-9A1A-E1B5F55AF4E4}" dt="2025-03-28T03:16:55.193" v="376"/>
          <ac:grpSpMkLst>
            <pc:docMk/>
            <pc:sldMk cId="3783270180" sldId="280"/>
            <ac:grpSpMk id="5" creationId="{758298AC-F1C3-B274-A4FC-904A555F9FB0}"/>
          </ac:grpSpMkLst>
        </pc:grpChg>
        <pc:grpChg chg="mod">
          <ac:chgData name="Sarah Carter" userId="4b4e2a7e9c42e1b2" providerId="LiveId" clId="{59BA1035-5D2B-4219-9A1A-E1B5F55AF4E4}" dt="2025-03-28T03:25:55.106" v="3110" actId="1076"/>
          <ac:grpSpMkLst>
            <pc:docMk/>
            <pc:sldMk cId="3783270180" sldId="280"/>
            <ac:grpSpMk id="10" creationId="{EA99EFF4-59AF-E2C4-6F74-667F3547B2AA}"/>
          </ac:grpSpMkLst>
        </pc:grpChg>
        <pc:picChg chg="add mod topLvl">
          <ac:chgData name="Sarah Carter" userId="4b4e2a7e9c42e1b2" providerId="LiveId" clId="{59BA1035-5D2B-4219-9A1A-E1B5F55AF4E4}" dt="2025-03-28T03:16:55.193" v="376"/>
          <ac:picMkLst>
            <pc:docMk/>
            <pc:sldMk cId="3783270180" sldId="280"/>
            <ac:picMk id="3" creationId="{5EEB84BE-F5DA-C17A-4057-C8BE112089BB}"/>
          </ac:picMkLst>
        </pc:picChg>
        <pc:picChg chg="add del mod">
          <ac:chgData name="Sarah Carter" userId="4b4e2a7e9c42e1b2" providerId="LiveId" clId="{59BA1035-5D2B-4219-9A1A-E1B5F55AF4E4}" dt="2025-03-28T03:27:10.576" v="4609"/>
          <ac:picMkLst>
            <pc:docMk/>
            <pc:sldMk cId="3783270180" sldId="280"/>
            <ac:picMk id="9" creationId="{72D2C11A-773C-FEE8-E953-687F0BD6BE42}"/>
          </ac:picMkLst>
        </pc:picChg>
        <pc:picChg chg="add mod ord">
          <ac:chgData name="Sarah Carter" userId="4b4e2a7e9c42e1b2" providerId="LiveId" clId="{59BA1035-5D2B-4219-9A1A-E1B5F55AF4E4}" dt="2025-03-28T03:27:10.576" v="4616"/>
          <ac:picMkLst>
            <pc:docMk/>
            <pc:sldMk cId="3783270180" sldId="280"/>
            <ac:picMk id="24" creationId="{1D5FAA58-981C-3C37-FB37-692291B0F3CA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4067741479" sldId="280"/>
        </pc:sldMkLst>
      </pc:sldChg>
      <pc:sldChg chg="addSp delSp modSp add mod">
        <pc:chgData name="Sarah Carter" userId="4b4e2a7e9c42e1b2" providerId="LiveId" clId="{59BA1035-5D2B-4219-9A1A-E1B5F55AF4E4}" dt="2025-03-28T03:27:10.576" v="4625"/>
        <pc:sldMkLst>
          <pc:docMk/>
          <pc:sldMk cId="2878516174" sldId="281"/>
        </pc:sldMkLst>
        <pc:spChg chg="add mod topLvl">
          <ac:chgData name="Sarah Carter" userId="4b4e2a7e9c42e1b2" providerId="LiveId" clId="{59BA1035-5D2B-4219-9A1A-E1B5F55AF4E4}" dt="2025-03-28T03:26:21.512" v="3386" actId="948"/>
          <ac:spMkLst>
            <pc:docMk/>
            <pc:sldMk cId="2878516174" sldId="281"/>
            <ac:spMk id="4" creationId="{16EB63D8-FEBA-2466-8374-E5CBA37ECB08}"/>
          </ac:spMkLst>
        </pc:spChg>
        <pc:spChg chg="add del mod">
          <ac:chgData name="Sarah Carter" userId="4b4e2a7e9c42e1b2" providerId="LiveId" clId="{59BA1035-5D2B-4219-9A1A-E1B5F55AF4E4}" dt="2025-03-28T03:26:47.555" v="3853"/>
          <ac:spMkLst>
            <pc:docMk/>
            <pc:sldMk cId="2878516174" sldId="281"/>
            <ac:spMk id="6" creationId="{737B2C61-9CC5-8FF4-6D3E-663F6B42AE9A}"/>
          </ac:spMkLst>
        </pc:spChg>
        <pc:spChg chg="add del mod">
          <ac:chgData name="Sarah Carter" userId="4b4e2a7e9c42e1b2" providerId="LiveId" clId="{59BA1035-5D2B-4219-9A1A-E1B5F55AF4E4}" dt="2025-03-28T03:26:55.154" v="4138"/>
          <ac:spMkLst>
            <pc:docMk/>
            <pc:sldMk cId="2878516174" sldId="281"/>
            <ac:spMk id="7" creationId="{B81CB3A4-27C1-1A54-2A29-1B944621091B}"/>
          </ac:spMkLst>
        </pc:spChg>
        <pc:spChg chg="add del mod">
          <ac:chgData name="Sarah Carter" userId="4b4e2a7e9c42e1b2" providerId="LiveId" clId="{59BA1035-5D2B-4219-9A1A-E1B5F55AF4E4}" dt="2025-03-28T03:27:03.936" v="4393"/>
          <ac:spMkLst>
            <pc:docMk/>
            <pc:sldMk cId="2878516174" sldId="281"/>
            <ac:spMk id="8" creationId="{CB5AA2AF-9AF1-94D7-FA65-5F3C117B408D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11" creationId="{44E4001C-2ACB-7296-613D-9707ABEE0B17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12" creationId="{35C07EB7-BC54-E009-E194-3F4E7E0C5EC3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13" creationId="{A4E00C5D-EED2-21DD-A590-FF4F46AE3DBE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14" creationId="{876FDF7A-3F4C-ED9A-1B8B-79B77C45A21E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15" creationId="{C7EE635E-6B97-1D05-579E-9DB57F2E1528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16" creationId="{9818A77B-A473-42A7-FF1D-00F3B008E07E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17" creationId="{2B598486-6A39-D0ED-5C8C-0FD61654F016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18" creationId="{7FD7A743-AB59-964B-62D6-4D1D881AF555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19" creationId="{A87133D5-3B2E-A444-B18E-1F1575D9AC8A}"/>
          </ac:spMkLst>
        </pc:spChg>
        <pc:spChg chg="mod">
          <ac:chgData name="Sarah Carter" userId="4b4e2a7e9c42e1b2" providerId="LiveId" clId="{59BA1035-5D2B-4219-9A1A-E1B5F55AF4E4}" dt="2025-03-28T03:25:55.112" v="3116"/>
          <ac:spMkLst>
            <pc:docMk/>
            <pc:sldMk cId="2878516174" sldId="281"/>
            <ac:spMk id="20" creationId="{C4CCA81A-DBF4-F830-065B-91B092F47C75}"/>
          </ac:spMkLst>
        </pc:spChg>
        <pc:spChg chg="add mod ord">
          <ac:chgData name="Sarah Carter" userId="4b4e2a7e9c42e1b2" providerId="LiveId" clId="{59BA1035-5D2B-4219-9A1A-E1B5F55AF4E4}" dt="2025-03-28T03:26:47.559" v="3866"/>
          <ac:spMkLst>
            <pc:docMk/>
            <pc:sldMk cId="2878516174" sldId="281"/>
            <ac:spMk id="21" creationId="{4E9F0C79-2FBD-1422-4D3F-817498A54EE8}"/>
          </ac:spMkLst>
        </pc:spChg>
        <pc:spChg chg="add mod ord">
          <ac:chgData name="Sarah Carter" userId="4b4e2a7e9c42e1b2" providerId="LiveId" clId="{59BA1035-5D2B-4219-9A1A-E1B5F55AF4E4}" dt="2025-03-28T03:26:55.154" v="4149"/>
          <ac:spMkLst>
            <pc:docMk/>
            <pc:sldMk cId="2878516174" sldId="281"/>
            <ac:spMk id="22" creationId="{0FE85029-AA8C-BA1F-3820-F6A6F63DC859}"/>
          </ac:spMkLst>
        </pc:spChg>
        <pc:spChg chg="add mod ord">
          <ac:chgData name="Sarah Carter" userId="4b4e2a7e9c42e1b2" providerId="LiveId" clId="{59BA1035-5D2B-4219-9A1A-E1B5F55AF4E4}" dt="2025-03-28T03:27:03.938" v="4402"/>
          <ac:spMkLst>
            <pc:docMk/>
            <pc:sldMk cId="2878516174" sldId="281"/>
            <ac:spMk id="23" creationId="{C4084445-25C6-7142-7F9F-810B1F2257AE}"/>
          </ac:spMkLst>
        </pc:spChg>
        <pc:grpChg chg="add del mod">
          <ac:chgData name="Sarah Carter" userId="4b4e2a7e9c42e1b2" providerId="LiveId" clId="{59BA1035-5D2B-4219-9A1A-E1B5F55AF4E4}" dt="2025-03-28T03:16:55.193" v="377"/>
          <ac:grpSpMkLst>
            <pc:docMk/>
            <pc:sldMk cId="2878516174" sldId="281"/>
            <ac:grpSpMk id="5" creationId="{B54C8D8A-0E81-BDE0-F6FA-F7E1743E18FF}"/>
          </ac:grpSpMkLst>
        </pc:grpChg>
        <pc:grpChg chg="mod">
          <ac:chgData name="Sarah Carter" userId="4b4e2a7e9c42e1b2" providerId="LiveId" clId="{59BA1035-5D2B-4219-9A1A-E1B5F55AF4E4}" dt="2025-03-28T03:25:55.112" v="3115" actId="1076"/>
          <ac:grpSpMkLst>
            <pc:docMk/>
            <pc:sldMk cId="2878516174" sldId="281"/>
            <ac:grpSpMk id="10" creationId="{A3F8C014-1E2A-9813-F64B-353119CE3B88}"/>
          </ac:grpSpMkLst>
        </pc:grpChg>
        <pc:picChg chg="add mod topLvl">
          <ac:chgData name="Sarah Carter" userId="4b4e2a7e9c42e1b2" providerId="LiveId" clId="{59BA1035-5D2B-4219-9A1A-E1B5F55AF4E4}" dt="2025-03-28T03:16:55.193" v="377"/>
          <ac:picMkLst>
            <pc:docMk/>
            <pc:sldMk cId="2878516174" sldId="281"/>
            <ac:picMk id="3" creationId="{961A7805-ABAE-2818-018D-34197413F68E}"/>
          </ac:picMkLst>
        </pc:picChg>
        <pc:picChg chg="add del mod">
          <ac:chgData name="Sarah Carter" userId="4b4e2a7e9c42e1b2" providerId="LiveId" clId="{59BA1035-5D2B-4219-9A1A-E1B5F55AF4E4}" dt="2025-03-28T03:27:10.576" v="4618"/>
          <ac:picMkLst>
            <pc:docMk/>
            <pc:sldMk cId="2878516174" sldId="281"/>
            <ac:picMk id="9" creationId="{2BB202FB-7BCC-8566-79A7-332D0261FD30}"/>
          </ac:picMkLst>
        </pc:picChg>
        <pc:picChg chg="add mod ord">
          <ac:chgData name="Sarah Carter" userId="4b4e2a7e9c42e1b2" providerId="LiveId" clId="{59BA1035-5D2B-4219-9A1A-E1B5F55AF4E4}" dt="2025-03-28T03:27:10.576" v="4625"/>
          <ac:picMkLst>
            <pc:docMk/>
            <pc:sldMk cId="2878516174" sldId="281"/>
            <ac:picMk id="24" creationId="{6B6A39A6-328A-98AB-9A4F-083C9E0DC2E7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3058874072" sldId="281"/>
        </pc:sldMkLst>
      </pc:sldChg>
      <pc:sldChg chg="addSp delSp modSp add mod">
        <pc:chgData name="Sarah Carter" userId="4b4e2a7e9c42e1b2" providerId="LiveId" clId="{59BA1035-5D2B-4219-9A1A-E1B5F55AF4E4}" dt="2025-03-28T03:27:10.588" v="4634"/>
        <pc:sldMkLst>
          <pc:docMk/>
          <pc:sldMk cId="92288434" sldId="282"/>
        </pc:sldMkLst>
        <pc:spChg chg="add mod topLvl">
          <ac:chgData name="Sarah Carter" userId="4b4e2a7e9c42e1b2" providerId="LiveId" clId="{59BA1035-5D2B-4219-9A1A-E1B5F55AF4E4}" dt="2025-03-28T03:26:21.520" v="3401" actId="948"/>
          <ac:spMkLst>
            <pc:docMk/>
            <pc:sldMk cId="92288434" sldId="282"/>
            <ac:spMk id="4" creationId="{4D6FEEB9-04FD-C247-E703-9F5D0169625E}"/>
          </ac:spMkLst>
        </pc:spChg>
        <pc:spChg chg="add del mod">
          <ac:chgData name="Sarah Carter" userId="4b4e2a7e9c42e1b2" providerId="LiveId" clId="{59BA1035-5D2B-4219-9A1A-E1B5F55AF4E4}" dt="2025-03-28T03:26:47.559" v="3868"/>
          <ac:spMkLst>
            <pc:docMk/>
            <pc:sldMk cId="92288434" sldId="282"/>
            <ac:spMk id="6" creationId="{8E0408A0-48DC-4130-D268-D6EA94EA9E81}"/>
          </ac:spMkLst>
        </pc:spChg>
        <pc:spChg chg="add del mod">
          <ac:chgData name="Sarah Carter" userId="4b4e2a7e9c42e1b2" providerId="LiveId" clId="{59BA1035-5D2B-4219-9A1A-E1B5F55AF4E4}" dt="2025-03-28T03:26:55.154" v="4151"/>
          <ac:spMkLst>
            <pc:docMk/>
            <pc:sldMk cId="92288434" sldId="282"/>
            <ac:spMk id="7" creationId="{E7DBACF3-D961-6B16-2F87-52E956C73B02}"/>
          </ac:spMkLst>
        </pc:spChg>
        <pc:spChg chg="add del mod">
          <ac:chgData name="Sarah Carter" userId="4b4e2a7e9c42e1b2" providerId="LiveId" clId="{59BA1035-5D2B-4219-9A1A-E1B5F55AF4E4}" dt="2025-03-28T03:27:03.940" v="4404"/>
          <ac:spMkLst>
            <pc:docMk/>
            <pc:sldMk cId="92288434" sldId="282"/>
            <ac:spMk id="8" creationId="{8A8685D3-07B1-7B48-67AB-97A88CB42AC0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11" creationId="{5B7EF2DE-3098-5883-0760-AF8D35358BD9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12" creationId="{6FBB7730-B4F2-7805-895F-BF1C367A2D40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13" creationId="{8924872C-B3B9-3ECB-1F80-C3BB12F28255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14" creationId="{6E0E6607-4B44-D5A0-F1D0-17FCCE791112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15" creationId="{C8FFA249-60A3-292C-40FC-464D12AFC317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16" creationId="{CDAD1FAD-235C-0B1B-4D7F-00B1974FCA92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17" creationId="{BD67C7E7-B2A7-8B96-E741-FD3C16C71B7C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18" creationId="{657802F5-FACE-25E9-D6BF-6FA648B069B5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19" creationId="{784C733E-876D-5690-412A-9B5773DB5211}"/>
          </ac:spMkLst>
        </pc:spChg>
        <pc:spChg chg="mod">
          <ac:chgData name="Sarah Carter" userId="4b4e2a7e9c42e1b2" providerId="LiveId" clId="{59BA1035-5D2B-4219-9A1A-E1B5F55AF4E4}" dt="2025-03-28T03:25:55.112" v="3121"/>
          <ac:spMkLst>
            <pc:docMk/>
            <pc:sldMk cId="92288434" sldId="282"/>
            <ac:spMk id="20" creationId="{70FA79CE-0E10-0444-EC34-547D4B83BA9D}"/>
          </ac:spMkLst>
        </pc:spChg>
        <pc:spChg chg="add mod ord">
          <ac:chgData name="Sarah Carter" userId="4b4e2a7e9c42e1b2" providerId="LiveId" clId="{59BA1035-5D2B-4219-9A1A-E1B5F55AF4E4}" dt="2025-03-28T03:26:47.559" v="3881"/>
          <ac:spMkLst>
            <pc:docMk/>
            <pc:sldMk cId="92288434" sldId="282"/>
            <ac:spMk id="21" creationId="{553E366F-0F46-068C-A535-FF9B644F597D}"/>
          </ac:spMkLst>
        </pc:spChg>
        <pc:spChg chg="add mod ord">
          <ac:chgData name="Sarah Carter" userId="4b4e2a7e9c42e1b2" providerId="LiveId" clId="{59BA1035-5D2B-4219-9A1A-E1B5F55AF4E4}" dt="2025-03-28T03:26:55.154" v="4162"/>
          <ac:spMkLst>
            <pc:docMk/>
            <pc:sldMk cId="92288434" sldId="282"/>
            <ac:spMk id="22" creationId="{8E7A1C03-00D3-1F43-9898-D53D55F3B4E0}"/>
          </ac:spMkLst>
        </pc:spChg>
        <pc:spChg chg="add mod ord">
          <ac:chgData name="Sarah Carter" userId="4b4e2a7e9c42e1b2" providerId="LiveId" clId="{59BA1035-5D2B-4219-9A1A-E1B5F55AF4E4}" dt="2025-03-28T03:27:03.942" v="4413"/>
          <ac:spMkLst>
            <pc:docMk/>
            <pc:sldMk cId="92288434" sldId="282"/>
            <ac:spMk id="23" creationId="{7EBD0565-08B9-4500-D681-0118CCDD4F83}"/>
          </ac:spMkLst>
        </pc:spChg>
        <pc:grpChg chg="add del mod">
          <ac:chgData name="Sarah Carter" userId="4b4e2a7e9c42e1b2" providerId="LiveId" clId="{59BA1035-5D2B-4219-9A1A-E1B5F55AF4E4}" dt="2025-03-28T03:16:55.195" v="378"/>
          <ac:grpSpMkLst>
            <pc:docMk/>
            <pc:sldMk cId="92288434" sldId="282"/>
            <ac:grpSpMk id="5" creationId="{241444BD-8A40-5D31-B780-DAE197935CEE}"/>
          </ac:grpSpMkLst>
        </pc:grpChg>
        <pc:grpChg chg="mod">
          <ac:chgData name="Sarah Carter" userId="4b4e2a7e9c42e1b2" providerId="LiveId" clId="{59BA1035-5D2B-4219-9A1A-E1B5F55AF4E4}" dt="2025-03-28T03:25:55.112" v="3120" actId="1076"/>
          <ac:grpSpMkLst>
            <pc:docMk/>
            <pc:sldMk cId="92288434" sldId="282"/>
            <ac:grpSpMk id="10" creationId="{F250DE23-5974-FDAE-9EE7-4EA0E0AB753D}"/>
          </ac:grpSpMkLst>
        </pc:grpChg>
        <pc:picChg chg="add mod topLvl">
          <ac:chgData name="Sarah Carter" userId="4b4e2a7e9c42e1b2" providerId="LiveId" clId="{59BA1035-5D2B-4219-9A1A-E1B5F55AF4E4}" dt="2025-03-28T03:16:55.195" v="378"/>
          <ac:picMkLst>
            <pc:docMk/>
            <pc:sldMk cId="92288434" sldId="282"/>
            <ac:picMk id="3" creationId="{49B70E09-AD63-A8A5-FE86-73E0ADC93A22}"/>
          </ac:picMkLst>
        </pc:picChg>
        <pc:picChg chg="add del mod">
          <ac:chgData name="Sarah Carter" userId="4b4e2a7e9c42e1b2" providerId="LiveId" clId="{59BA1035-5D2B-4219-9A1A-E1B5F55AF4E4}" dt="2025-03-28T03:27:10.588" v="4627"/>
          <ac:picMkLst>
            <pc:docMk/>
            <pc:sldMk cId="92288434" sldId="282"/>
            <ac:picMk id="9" creationId="{D05411BE-EE0B-257D-B3B5-B6F94C8EFFF8}"/>
          </ac:picMkLst>
        </pc:picChg>
        <pc:picChg chg="add mod ord">
          <ac:chgData name="Sarah Carter" userId="4b4e2a7e9c42e1b2" providerId="LiveId" clId="{59BA1035-5D2B-4219-9A1A-E1B5F55AF4E4}" dt="2025-03-28T03:27:10.588" v="4634"/>
          <ac:picMkLst>
            <pc:docMk/>
            <pc:sldMk cId="92288434" sldId="282"/>
            <ac:picMk id="24" creationId="{D11DE853-E556-B9DC-AB2C-0803ADE656E8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1802241872" sldId="282"/>
        </pc:sldMkLst>
      </pc:sldChg>
      <pc:sldChg chg="addSp delSp modSp add mod">
        <pc:chgData name="Sarah Carter" userId="4b4e2a7e9c42e1b2" providerId="LiveId" clId="{59BA1035-5D2B-4219-9A1A-E1B5F55AF4E4}" dt="2025-03-28T03:27:10.592" v="4643"/>
        <pc:sldMkLst>
          <pc:docMk/>
          <pc:sldMk cId="547862454" sldId="283"/>
        </pc:sldMkLst>
        <pc:spChg chg="add mod topLvl">
          <ac:chgData name="Sarah Carter" userId="4b4e2a7e9c42e1b2" providerId="LiveId" clId="{59BA1035-5D2B-4219-9A1A-E1B5F55AF4E4}" dt="2025-03-28T03:26:21.527" v="3416" actId="948"/>
          <ac:spMkLst>
            <pc:docMk/>
            <pc:sldMk cId="547862454" sldId="283"/>
            <ac:spMk id="4" creationId="{0ABC1A03-1CDB-1EF1-1A93-8F43CED3F02C}"/>
          </ac:spMkLst>
        </pc:spChg>
        <pc:spChg chg="add del mod">
          <ac:chgData name="Sarah Carter" userId="4b4e2a7e9c42e1b2" providerId="LiveId" clId="{59BA1035-5D2B-4219-9A1A-E1B5F55AF4E4}" dt="2025-03-28T03:26:47.563" v="3883"/>
          <ac:spMkLst>
            <pc:docMk/>
            <pc:sldMk cId="547862454" sldId="283"/>
            <ac:spMk id="6" creationId="{255431AC-8B88-B4F2-5B58-DE92FB329B08}"/>
          </ac:spMkLst>
        </pc:spChg>
        <pc:spChg chg="add del mod">
          <ac:chgData name="Sarah Carter" userId="4b4e2a7e9c42e1b2" providerId="LiveId" clId="{59BA1035-5D2B-4219-9A1A-E1B5F55AF4E4}" dt="2025-03-28T03:26:55.154" v="4164"/>
          <ac:spMkLst>
            <pc:docMk/>
            <pc:sldMk cId="547862454" sldId="283"/>
            <ac:spMk id="7" creationId="{EF02C480-CD09-0430-1DD4-746C98213449}"/>
          </ac:spMkLst>
        </pc:spChg>
        <pc:spChg chg="add del mod">
          <ac:chgData name="Sarah Carter" userId="4b4e2a7e9c42e1b2" providerId="LiveId" clId="{59BA1035-5D2B-4219-9A1A-E1B5F55AF4E4}" dt="2025-03-28T03:27:03.943" v="4415"/>
          <ac:spMkLst>
            <pc:docMk/>
            <pc:sldMk cId="547862454" sldId="283"/>
            <ac:spMk id="8" creationId="{7BDF16E1-4ABF-74F9-D17C-6E6DC0957C4D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11" creationId="{2A7174BC-BD92-FD59-FD52-0A81C507BFD1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12" creationId="{C248631B-6AB9-1BD2-C92E-354F8CB00DD7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13" creationId="{9767F36A-0BF2-B301-3EF2-2ADDCBB444F1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14" creationId="{80873A74-CF0A-CFDA-5C20-B9AF33A722BA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15" creationId="{55C39635-96D2-C483-1A2B-3F0A2F7BE05A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16" creationId="{4B9CD079-29B8-FAE0-C6FC-035E4DB0A1BE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17" creationId="{03FA1D7E-64E7-9C2B-18D0-2D8613589590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18" creationId="{52E3E9F3-5D12-9EBA-D0E4-2034DBADEDE5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19" creationId="{FEC78F7B-AC99-FDBE-C4E9-06E3927B986D}"/>
          </ac:spMkLst>
        </pc:spChg>
        <pc:spChg chg="mod">
          <ac:chgData name="Sarah Carter" userId="4b4e2a7e9c42e1b2" providerId="LiveId" clId="{59BA1035-5D2B-4219-9A1A-E1B5F55AF4E4}" dt="2025-03-28T03:25:55.117" v="3126"/>
          <ac:spMkLst>
            <pc:docMk/>
            <pc:sldMk cId="547862454" sldId="283"/>
            <ac:spMk id="20" creationId="{2E67903E-1C95-ED02-3A89-2595C9529524}"/>
          </ac:spMkLst>
        </pc:spChg>
        <pc:spChg chg="add mod ord">
          <ac:chgData name="Sarah Carter" userId="4b4e2a7e9c42e1b2" providerId="LiveId" clId="{59BA1035-5D2B-4219-9A1A-E1B5F55AF4E4}" dt="2025-03-28T03:26:47.567" v="3896"/>
          <ac:spMkLst>
            <pc:docMk/>
            <pc:sldMk cId="547862454" sldId="283"/>
            <ac:spMk id="21" creationId="{29E06D52-1F92-633D-A990-DE5058EB2EB5}"/>
          </ac:spMkLst>
        </pc:spChg>
        <pc:spChg chg="add mod ord">
          <ac:chgData name="Sarah Carter" userId="4b4e2a7e9c42e1b2" providerId="LiveId" clId="{59BA1035-5D2B-4219-9A1A-E1B5F55AF4E4}" dt="2025-03-28T03:26:55.154" v="4175"/>
          <ac:spMkLst>
            <pc:docMk/>
            <pc:sldMk cId="547862454" sldId="283"/>
            <ac:spMk id="22" creationId="{4678A324-717B-1C47-F806-64F88BEB4CF8}"/>
          </ac:spMkLst>
        </pc:spChg>
        <pc:spChg chg="add mod ord">
          <ac:chgData name="Sarah Carter" userId="4b4e2a7e9c42e1b2" providerId="LiveId" clId="{59BA1035-5D2B-4219-9A1A-E1B5F55AF4E4}" dt="2025-03-28T03:27:03.945" v="4424"/>
          <ac:spMkLst>
            <pc:docMk/>
            <pc:sldMk cId="547862454" sldId="283"/>
            <ac:spMk id="23" creationId="{54E8380E-C705-02AE-0F86-FCC51D880A01}"/>
          </ac:spMkLst>
        </pc:spChg>
        <pc:grpChg chg="add del mod">
          <ac:chgData name="Sarah Carter" userId="4b4e2a7e9c42e1b2" providerId="LiveId" clId="{59BA1035-5D2B-4219-9A1A-E1B5F55AF4E4}" dt="2025-03-28T03:17:07.666" v="497"/>
          <ac:grpSpMkLst>
            <pc:docMk/>
            <pc:sldMk cId="547862454" sldId="283"/>
            <ac:grpSpMk id="5" creationId="{32E61C2B-33FB-BD09-9398-F567A50C01D2}"/>
          </ac:grpSpMkLst>
        </pc:grpChg>
        <pc:grpChg chg="mod">
          <ac:chgData name="Sarah Carter" userId="4b4e2a7e9c42e1b2" providerId="LiveId" clId="{59BA1035-5D2B-4219-9A1A-E1B5F55AF4E4}" dt="2025-03-28T03:25:55.117" v="3125" actId="1076"/>
          <ac:grpSpMkLst>
            <pc:docMk/>
            <pc:sldMk cId="547862454" sldId="283"/>
            <ac:grpSpMk id="10" creationId="{86B798C2-64E7-2F11-AED9-42D8A966E578}"/>
          </ac:grpSpMkLst>
        </pc:grpChg>
        <pc:picChg chg="add mod topLvl">
          <ac:chgData name="Sarah Carter" userId="4b4e2a7e9c42e1b2" providerId="LiveId" clId="{59BA1035-5D2B-4219-9A1A-E1B5F55AF4E4}" dt="2025-03-28T03:17:07.666" v="497"/>
          <ac:picMkLst>
            <pc:docMk/>
            <pc:sldMk cId="547862454" sldId="283"/>
            <ac:picMk id="3" creationId="{53275897-685A-1E0F-9C5C-E1B8CA372478}"/>
          </ac:picMkLst>
        </pc:picChg>
        <pc:picChg chg="add del mod">
          <ac:chgData name="Sarah Carter" userId="4b4e2a7e9c42e1b2" providerId="LiveId" clId="{59BA1035-5D2B-4219-9A1A-E1B5F55AF4E4}" dt="2025-03-28T03:27:10.588" v="4636"/>
          <ac:picMkLst>
            <pc:docMk/>
            <pc:sldMk cId="547862454" sldId="283"/>
            <ac:picMk id="9" creationId="{D60FE943-16AF-8702-FD0E-02309F09FE66}"/>
          </ac:picMkLst>
        </pc:picChg>
        <pc:picChg chg="add mod ord">
          <ac:chgData name="Sarah Carter" userId="4b4e2a7e9c42e1b2" providerId="LiveId" clId="{59BA1035-5D2B-4219-9A1A-E1B5F55AF4E4}" dt="2025-03-28T03:27:10.592" v="4643"/>
          <ac:picMkLst>
            <pc:docMk/>
            <pc:sldMk cId="547862454" sldId="283"/>
            <ac:picMk id="24" creationId="{78ABD9C5-D447-569D-6822-21FB4E9C97B7}"/>
          </ac:picMkLst>
        </pc:picChg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1539844806" sldId="283"/>
        </pc:sldMkLst>
      </pc:sldChg>
      <pc:sldChg chg="del">
        <pc:chgData name="Sarah Carter" userId="4b4e2a7e9c42e1b2" providerId="LiveId" clId="{59BA1035-5D2B-4219-9A1A-E1B5F55AF4E4}" dt="2025-03-28T03:13:37.460" v="21" actId="2696"/>
        <pc:sldMkLst>
          <pc:docMk/>
          <pc:sldMk cId="3128461620" sldId="284"/>
        </pc:sldMkLst>
      </pc:sldChg>
      <pc:sldChg chg="addSp delSp modSp add mod">
        <pc:chgData name="Sarah Carter" userId="4b4e2a7e9c42e1b2" providerId="LiveId" clId="{59BA1035-5D2B-4219-9A1A-E1B5F55AF4E4}" dt="2025-03-28T03:27:10.592" v="4652"/>
        <pc:sldMkLst>
          <pc:docMk/>
          <pc:sldMk cId="3658317500" sldId="284"/>
        </pc:sldMkLst>
        <pc:spChg chg="add mod topLvl">
          <ac:chgData name="Sarah Carter" userId="4b4e2a7e9c42e1b2" providerId="LiveId" clId="{59BA1035-5D2B-4219-9A1A-E1B5F55AF4E4}" dt="2025-03-28T03:26:21.532" v="3431" actId="948"/>
          <ac:spMkLst>
            <pc:docMk/>
            <pc:sldMk cId="3658317500" sldId="284"/>
            <ac:spMk id="4" creationId="{8821DF45-0B8A-997B-8925-D2E0EE29E603}"/>
          </ac:spMkLst>
        </pc:spChg>
        <pc:spChg chg="add del mod">
          <ac:chgData name="Sarah Carter" userId="4b4e2a7e9c42e1b2" providerId="LiveId" clId="{59BA1035-5D2B-4219-9A1A-E1B5F55AF4E4}" dt="2025-03-28T03:26:47.567" v="3898"/>
          <ac:spMkLst>
            <pc:docMk/>
            <pc:sldMk cId="3658317500" sldId="284"/>
            <ac:spMk id="6" creationId="{A56044F6-772F-C3E2-A865-2D6394A8A591}"/>
          </ac:spMkLst>
        </pc:spChg>
        <pc:spChg chg="add del mod">
          <ac:chgData name="Sarah Carter" userId="4b4e2a7e9c42e1b2" providerId="LiveId" clId="{59BA1035-5D2B-4219-9A1A-E1B5F55AF4E4}" dt="2025-03-28T03:26:55.154" v="4177"/>
          <ac:spMkLst>
            <pc:docMk/>
            <pc:sldMk cId="3658317500" sldId="284"/>
            <ac:spMk id="7" creationId="{BFEA918C-3379-14A6-CBC6-3430B4468178}"/>
          </ac:spMkLst>
        </pc:spChg>
        <pc:spChg chg="add del mod">
          <ac:chgData name="Sarah Carter" userId="4b4e2a7e9c42e1b2" providerId="LiveId" clId="{59BA1035-5D2B-4219-9A1A-E1B5F55AF4E4}" dt="2025-03-28T03:27:03.945" v="4426"/>
          <ac:spMkLst>
            <pc:docMk/>
            <pc:sldMk cId="3658317500" sldId="284"/>
            <ac:spMk id="8" creationId="{0CCBCA05-02F3-9F8F-1BAE-4AFAF8D859EC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11" creationId="{F9C4415F-60DE-A99B-4C2A-E76613B86D14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12" creationId="{8C9AD45A-6FB0-4E79-BF54-94524DBF8F6D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13" creationId="{4288A3D2-F9F0-681E-454C-D551CB282740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14" creationId="{122B39CF-3FF3-9967-F2A5-8075579E2251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15" creationId="{03A68696-0B4A-E624-DADD-0C3686C27CE3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16" creationId="{B6A96B8A-50C1-8DA1-3DEA-582741B4D8B4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17" creationId="{C0EDFC43-A814-A37F-3D14-142F73FF4570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18" creationId="{C1FF2068-6CE1-DF51-4B85-D9A01F3A43F4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19" creationId="{7EFEF76C-274F-8E14-A20C-932DE0ADBBDF}"/>
          </ac:spMkLst>
        </pc:spChg>
        <pc:spChg chg="mod">
          <ac:chgData name="Sarah Carter" userId="4b4e2a7e9c42e1b2" providerId="LiveId" clId="{59BA1035-5D2B-4219-9A1A-E1B5F55AF4E4}" dt="2025-03-28T03:25:55.123" v="3131"/>
          <ac:spMkLst>
            <pc:docMk/>
            <pc:sldMk cId="3658317500" sldId="284"/>
            <ac:spMk id="20" creationId="{9AA7F2E8-73B7-8D1A-B097-0613657C0911}"/>
          </ac:spMkLst>
        </pc:spChg>
        <pc:spChg chg="add mod ord">
          <ac:chgData name="Sarah Carter" userId="4b4e2a7e9c42e1b2" providerId="LiveId" clId="{59BA1035-5D2B-4219-9A1A-E1B5F55AF4E4}" dt="2025-03-28T03:26:47.570" v="3911"/>
          <ac:spMkLst>
            <pc:docMk/>
            <pc:sldMk cId="3658317500" sldId="284"/>
            <ac:spMk id="21" creationId="{FDAAB75F-5272-FDC9-19C0-E33F5012DA15}"/>
          </ac:spMkLst>
        </pc:spChg>
        <pc:spChg chg="add mod ord">
          <ac:chgData name="Sarah Carter" userId="4b4e2a7e9c42e1b2" providerId="LiveId" clId="{59BA1035-5D2B-4219-9A1A-E1B5F55AF4E4}" dt="2025-03-28T03:26:55.166" v="4188"/>
          <ac:spMkLst>
            <pc:docMk/>
            <pc:sldMk cId="3658317500" sldId="284"/>
            <ac:spMk id="22" creationId="{88178F48-C8E9-6138-9745-463F02F2F02A}"/>
          </ac:spMkLst>
        </pc:spChg>
        <pc:spChg chg="add mod ord">
          <ac:chgData name="Sarah Carter" userId="4b4e2a7e9c42e1b2" providerId="LiveId" clId="{59BA1035-5D2B-4219-9A1A-E1B5F55AF4E4}" dt="2025-03-28T03:27:03.945" v="4435"/>
          <ac:spMkLst>
            <pc:docMk/>
            <pc:sldMk cId="3658317500" sldId="284"/>
            <ac:spMk id="23" creationId="{1224FF99-2368-EB49-FEF2-7DEABFB2D12A}"/>
          </ac:spMkLst>
        </pc:spChg>
        <pc:grpChg chg="add del mod">
          <ac:chgData name="Sarah Carter" userId="4b4e2a7e9c42e1b2" providerId="LiveId" clId="{59BA1035-5D2B-4219-9A1A-E1B5F55AF4E4}" dt="2025-03-28T03:17:07.666" v="498"/>
          <ac:grpSpMkLst>
            <pc:docMk/>
            <pc:sldMk cId="3658317500" sldId="284"/>
            <ac:grpSpMk id="5" creationId="{4831B67E-F124-6B7D-EA9D-933EF9E6945A}"/>
          </ac:grpSpMkLst>
        </pc:grpChg>
        <pc:grpChg chg="mod">
          <ac:chgData name="Sarah Carter" userId="4b4e2a7e9c42e1b2" providerId="LiveId" clId="{59BA1035-5D2B-4219-9A1A-E1B5F55AF4E4}" dt="2025-03-28T03:25:55.123" v="3130" actId="1076"/>
          <ac:grpSpMkLst>
            <pc:docMk/>
            <pc:sldMk cId="3658317500" sldId="284"/>
            <ac:grpSpMk id="10" creationId="{BAA6E678-576B-137C-D967-8BD3A776E664}"/>
          </ac:grpSpMkLst>
        </pc:grpChg>
        <pc:picChg chg="add mod topLvl">
          <ac:chgData name="Sarah Carter" userId="4b4e2a7e9c42e1b2" providerId="LiveId" clId="{59BA1035-5D2B-4219-9A1A-E1B5F55AF4E4}" dt="2025-03-28T03:17:07.666" v="498"/>
          <ac:picMkLst>
            <pc:docMk/>
            <pc:sldMk cId="3658317500" sldId="284"/>
            <ac:picMk id="3" creationId="{DCFF5E40-81A3-FD41-AAAD-D202739B0A60}"/>
          </ac:picMkLst>
        </pc:picChg>
        <pc:picChg chg="add del mod">
          <ac:chgData name="Sarah Carter" userId="4b4e2a7e9c42e1b2" providerId="LiveId" clId="{59BA1035-5D2B-4219-9A1A-E1B5F55AF4E4}" dt="2025-03-28T03:27:10.592" v="4645"/>
          <ac:picMkLst>
            <pc:docMk/>
            <pc:sldMk cId="3658317500" sldId="284"/>
            <ac:picMk id="9" creationId="{E9047FE3-35AE-2678-419D-E5F6B4296245}"/>
          </ac:picMkLst>
        </pc:picChg>
        <pc:picChg chg="add mod ord">
          <ac:chgData name="Sarah Carter" userId="4b4e2a7e9c42e1b2" providerId="LiveId" clId="{59BA1035-5D2B-4219-9A1A-E1B5F55AF4E4}" dt="2025-03-28T03:27:10.592" v="4652"/>
          <ac:picMkLst>
            <pc:docMk/>
            <pc:sldMk cId="3658317500" sldId="284"/>
            <ac:picMk id="24" creationId="{1A586C7C-A64B-734C-32C2-623F29A46457}"/>
          </ac:picMkLst>
        </pc:picChg>
      </pc:sldChg>
      <pc:sldChg chg="addSp delSp modSp add mod">
        <pc:chgData name="Sarah Carter" userId="4b4e2a7e9c42e1b2" providerId="LiveId" clId="{59BA1035-5D2B-4219-9A1A-E1B5F55AF4E4}" dt="2025-03-28T03:27:10.592" v="4661"/>
        <pc:sldMkLst>
          <pc:docMk/>
          <pc:sldMk cId="2358824758" sldId="285"/>
        </pc:sldMkLst>
        <pc:spChg chg="add mod topLvl">
          <ac:chgData name="Sarah Carter" userId="4b4e2a7e9c42e1b2" providerId="LiveId" clId="{59BA1035-5D2B-4219-9A1A-E1B5F55AF4E4}" dt="2025-03-28T03:26:21.540" v="3446" actId="948"/>
          <ac:spMkLst>
            <pc:docMk/>
            <pc:sldMk cId="2358824758" sldId="285"/>
            <ac:spMk id="4" creationId="{B86C38EC-7633-91CE-733C-20F66F15553A}"/>
          </ac:spMkLst>
        </pc:spChg>
        <pc:spChg chg="add del mod">
          <ac:chgData name="Sarah Carter" userId="4b4e2a7e9c42e1b2" providerId="LiveId" clId="{59BA1035-5D2B-4219-9A1A-E1B5F55AF4E4}" dt="2025-03-28T03:26:47.570" v="3913"/>
          <ac:spMkLst>
            <pc:docMk/>
            <pc:sldMk cId="2358824758" sldId="285"/>
            <ac:spMk id="6" creationId="{745EB617-E96F-E895-214A-F45EF15B98DB}"/>
          </ac:spMkLst>
        </pc:spChg>
        <pc:spChg chg="add del mod">
          <ac:chgData name="Sarah Carter" userId="4b4e2a7e9c42e1b2" providerId="LiveId" clId="{59BA1035-5D2B-4219-9A1A-E1B5F55AF4E4}" dt="2025-03-28T03:26:55.168" v="4190"/>
          <ac:spMkLst>
            <pc:docMk/>
            <pc:sldMk cId="2358824758" sldId="285"/>
            <ac:spMk id="7" creationId="{92641439-B7BF-2C9D-3348-ADFC5777A869}"/>
          </ac:spMkLst>
        </pc:spChg>
        <pc:spChg chg="add del mod">
          <ac:chgData name="Sarah Carter" userId="4b4e2a7e9c42e1b2" providerId="LiveId" clId="{59BA1035-5D2B-4219-9A1A-E1B5F55AF4E4}" dt="2025-03-28T03:27:03.948" v="4437"/>
          <ac:spMkLst>
            <pc:docMk/>
            <pc:sldMk cId="2358824758" sldId="285"/>
            <ac:spMk id="8" creationId="{FBA8C1F5-6A9F-3CC8-1345-370B6C624841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11" creationId="{1AAEAF6E-03D3-0BF0-AEF8-894578755EAA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12" creationId="{48D3CE6E-4F95-EDBE-8D3E-9F360D97622B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13" creationId="{DB270F0B-5AC1-E900-6514-6B729099A8FF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14" creationId="{C3A7F5E6-1AA7-A5A2-E683-45138009C44A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15" creationId="{D2DB37E7-B4BA-ED0F-1A83-6D5584FB374E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16" creationId="{395B64FC-ABDB-7183-92B0-4D697A741AF3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17" creationId="{0B803FEB-8D08-81FF-7631-90C5C590CE93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18" creationId="{8EE9D225-8405-3304-1456-EE8D22A5E2BD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19" creationId="{DD05E0B5-9E63-68BA-D97A-E2C773F2B335}"/>
          </ac:spMkLst>
        </pc:spChg>
        <pc:spChg chg="mod">
          <ac:chgData name="Sarah Carter" userId="4b4e2a7e9c42e1b2" providerId="LiveId" clId="{59BA1035-5D2B-4219-9A1A-E1B5F55AF4E4}" dt="2025-03-28T03:25:55.127" v="3136"/>
          <ac:spMkLst>
            <pc:docMk/>
            <pc:sldMk cId="2358824758" sldId="285"/>
            <ac:spMk id="20" creationId="{23A01C24-AA5B-A019-7E9B-5A382666C1D9}"/>
          </ac:spMkLst>
        </pc:spChg>
        <pc:spChg chg="add mod ord">
          <ac:chgData name="Sarah Carter" userId="4b4e2a7e9c42e1b2" providerId="LiveId" clId="{59BA1035-5D2B-4219-9A1A-E1B5F55AF4E4}" dt="2025-03-28T03:26:47.570" v="3926"/>
          <ac:spMkLst>
            <pc:docMk/>
            <pc:sldMk cId="2358824758" sldId="285"/>
            <ac:spMk id="21" creationId="{3431EA24-C437-E7E7-12A1-E6C2CF310C59}"/>
          </ac:spMkLst>
        </pc:spChg>
        <pc:spChg chg="add mod ord">
          <ac:chgData name="Sarah Carter" userId="4b4e2a7e9c42e1b2" providerId="LiveId" clId="{59BA1035-5D2B-4219-9A1A-E1B5F55AF4E4}" dt="2025-03-28T03:26:55.170" v="4201"/>
          <ac:spMkLst>
            <pc:docMk/>
            <pc:sldMk cId="2358824758" sldId="285"/>
            <ac:spMk id="22" creationId="{136984DC-3869-A30B-F4A2-0AFDAC84DBBC}"/>
          </ac:spMkLst>
        </pc:spChg>
        <pc:spChg chg="add mod ord">
          <ac:chgData name="Sarah Carter" userId="4b4e2a7e9c42e1b2" providerId="LiveId" clId="{59BA1035-5D2B-4219-9A1A-E1B5F55AF4E4}" dt="2025-03-28T03:27:03.950" v="4446"/>
          <ac:spMkLst>
            <pc:docMk/>
            <pc:sldMk cId="2358824758" sldId="285"/>
            <ac:spMk id="23" creationId="{4DFA64F0-79F0-2FD6-4A85-E0BF5ADEEF5D}"/>
          </ac:spMkLst>
        </pc:spChg>
        <pc:grpChg chg="add del mod">
          <ac:chgData name="Sarah Carter" userId="4b4e2a7e9c42e1b2" providerId="LiveId" clId="{59BA1035-5D2B-4219-9A1A-E1B5F55AF4E4}" dt="2025-03-28T03:17:07.666" v="499"/>
          <ac:grpSpMkLst>
            <pc:docMk/>
            <pc:sldMk cId="2358824758" sldId="285"/>
            <ac:grpSpMk id="5" creationId="{85FCE869-3A52-857E-0CCB-296AB547DEC3}"/>
          </ac:grpSpMkLst>
        </pc:grpChg>
        <pc:grpChg chg="mod">
          <ac:chgData name="Sarah Carter" userId="4b4e2a7e9c42e1b2" providerId="LiveId" clId="{59BA1035-5D2B-4219-9A1A-E1B5F55AF4E4}" dt="2025-03-28T03:25:55.127" v="3135" actId="1076"/>
          <ac:grpSpMkLst>
            <pc:docMk/>
            <pc:sldMk cId="2358824758" sldId="285"/>
            <ac:grpSpMk id="10" creationId="{7C206A42-7482-F4E5-D90B-54ECC8D3BAFF}"/>
          </ac:grpSpMkLst>
        </pc:grpChg>
        <pc:picChg chg="add mod topLvl">
          <ac:chgData name="Sarah Carter" userId="4b4e2a7e9c42e1b2" providerId="LiveId" clId="{59BA1035-5D2B-4219-9A1A-E1B5F55AF4E4}" dt="2025-03-28T03:17:07.666" v="499"/>
          <ac:picMkLst>
            <pc:docMk/>
            <pc:sldMk cId="2358824758" sldId="285"/>
            <ac:picMk id="3" creationId="{06AC120B-B010-F216-4D4A-CB59030707A8}"/>
          </ac:picMkLst>
        </pc:picChg>
        <pc:picChg chg="add del mod">
          <ac:chgData name="Sarah Carter" userId="4b4e2a7e9c42e1b2" providerId="LiveId" clId="{59BA1035-5D2B-4219-9A1A-E1B5F55AF4E4}" dt="2025-03-28T03:27:10.592" v="4654"/>
          <ac:picMkLst>
            <pc:docMk/>
            <pc:sldMk cId="2358824758" sldId="285"/>
            <ac:picMk id="9" creationId="{C656B8A6-1F7F-0CD5-8C8A-5D5666892F8B}"/>
          </ac:picMkLst>
        </pc:picChg>
        <pc:picChg chg="add mod ord">
          <ac:chgData name="Sarah Carter" userId="4b4e2a7e9c42e1b2" providerId="LiveId" clId="{59BA1035-5D2B-4219-9A1A-E1B5F55AF4E4}" dt="2025-03-28T03:27:10.592" v="4661"/>
          <ac:picMkLst>
            <pc:docMk/>
            <pc:sldMk cId="2358824758" sldId="285"/>
            <ac:picMk id="24" creationId="{1F5AF6CF-EFD4-2A2A-71E3-6AF8D0AB9373}"/>
          </ac:picMkLst>
        </pc:picChg>
      </pc:sldChg>
      <pc:sldChg chg="addSp delSp modSp add mod">
        <pc:chgData name="Sarah Carter" userId="4b4e2a7e9c42e1b2" providerId="LiveId" clId="{59BA1035-5D2B-4219-9A1A-E1B5F55AF4E4}" dt="2025-03-28T03:26:21.540" v="3461" actId="948"/>
        <pc:sldMkLst>
          <pc:docMk/>
          <pc:sldMk cId="198631751" sldId="286"/>
        </pc:sldMkLst>
        <pc:spChg chg="add mod topLvl">
          <ac:chgData name="Sarah Carter" userId="4b4e2a7e9c42e1b2" providerId="LiveId" clId="{59BA1035-5D2B-4219-9A1A-E1B5F55AF4E4}" dt="2025-03-28T03:26:21.540" v="3461" actId="948"/>
          <ac:spMkLst>
            <pc:docMk/>
            <pc:sldMk cId="198631751" sldId="286"/>
            <ac:spMk id="4" creationId="{B66CADA5-CACA-F5DF-30C9-34E3A1F8A7BD}"/>
          </ac:spMkLst>
        </pc:spChg>
        <pc:spChg chg="add mod">
          <ac:chgData name="Sarah Carter" userId="4b4e2a7e9c42e1b2" providerId="LiveId" clId="{59BA1035-5D2B-4219-9A1A-E1B5F55AF4E4}" dt="2025-03-28T03:17:34.053" v="593"/>
          <ac:spMkLst>
            <pc:docMk/>
            <pc:sldMk cId="198631751" sldId="286"/>
            <ac:spMk id="6" creationId="{11574097-C865-1032-ACEA-25B1F7265F68}"/>
          </ac:spMkLst>
        </pc:spChg>
        <pc:spChg chg="add mod">
          <ac:chgData name="Sarah Carter" userId="4b4e2a7e9c42e1b2" providerId="LiveId" clId="{59BA1035-5D2B-4219-9A1A-E1B5F55AF4E4}" dt="2025-03-28T03:17:40.671" v="673"/>
          <ac:spMkLst>
            <pc:docMk/>
            <pc:sldMk cId="198631751" sldId="286"/>
            <ac:spMk id="7" creationId="{EABEF3DB-1CA7-80DC-16EE-7B7C973DCAC7}"/>
          </ac:spMkLst>
        </pc:spChg>
        <pc:spChg chg="add mod">
          <ac:chgData name="Sarah Carter" userId="4b4e2a7e9c42e1b2" providerId="LiveId" clId="{59BA1035-5D2B-4219-9A1A-E1B5F55AF4E4}" dt="2025-03-28T03:17:50.079" v="753"/>
          <ac:spMkLst>
            <pc:docMk/>
            <pc:sldMk cId="198631751" sldId="286"/>
            <ac:spMk id="8" creationId="{C0A44237-EEB3-0252-3F53-22ABF3315EEA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11" creationId="{F86F916A-5426-8C5D-825E-026E5AA29807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12" creationId="{FEA47890-94A5-A18F-A46D-9456929FDA3C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13" creationId="{607C0D8E-9EBB-FC54-F5EA-2E4CDC43B6E7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14" creationId="{C3D2F588-54A3-09DB-E013-8B6A7D3783EB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15" creationId="{DF0186D6-0254-05D9-7AE6-55A6382B6966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16" creationId="{A51CB5FA-49A7-8A7B-5BB3-D4979D07D925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17" creationId="{A577245A-0ABB-9348-F31C-3E19CB0F8C3C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18" creationId="{93AFE22B-B092-1A9A-2974-527E4BE0B71E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19" creationId="{2C83A24F-BF5D-E9DE-0897-4499B2733397}"/>
          </ac:spMkLst>
        </pc:spChg>
        <pc:spChg chg="mod">
          <ac:chgData name="Sarah Carter" userId="4b4e2a7e9c42e1b2" providerId="LiveId" clId="{59BA1035-5D2B-4219-9A1A-E1B5F55AF4E4}" dt="2025-03-28T03:25:55.131" v="3141"/>
          <ac:spMkLst>
            <pc:docMk/>
            <pc:sldMk cId="198631751" sldId="286"/>
            <ac:spMk id="20" creationId="{445BEB0A-ABA5-6D17-0B3A-DBF5B7C51932}"/>
          </ac:spMkLst>
        </pc:spChg>
        <pc:grpChg chg="add del mod">
          <ac:chgData name="Sarah Carter" userId="4b4e2a7e9c42e1b2" providerId="LiveId" clId="{59BA1035-5D2B-4219-9A1A-E1B5F55AF4E4}" dt="2025-03-28T03:17:07.666" v="500"/>
          <ac:grpSpMkLst>
            <pc:docMk/>
            <pc:sldMk cId="198631751" sldId="286"/>
            <ac:grpSpMk id="5" creationId="{A229C66D-DB45-097A-E65A-A5299A9F6CE0}"/>
          </ac:grpSpMkLst>
        </pc:grpChg>
        <pc:grpChg chg="mod">
          <ac:chgData name="Sarah Carter" userId="4b4e2a7e9c42e1b2" providerId="LiveId" clId="{59BA1035-5D2B-4219-9A1A-E1B5F55AF4E4}" dt="2025-03-28T03:25:55.131" v="3140" actId="1076"/>
          <ac:grpSpMkLst>
            <pc:docMk/>
            <pc:sldMk cId="198631751" sldId="286"/>
            <ac:grpSpMk id="10" creationId="{7419F514-67E7-2C8B-3AA0-27D576B4A13C}"/>
          </ac:grpSpMkLst>
        </pc:grpChg>
        <pc:picChg chg="add mod topLvl">
          <ac:chgData name="Sarah Carter" userId="4b4e2a7e9c42e1b2" providerId="LiveId" clId="{59BA1035-5D2B-4219-9A1A-E1B5F55AF4E4}" dt="2025-03-28T03:17:07.666" v="500"/>
          <ac:picMkLst>
            <pc:docMk/>
            <pc:sldMk cId="198631751" sldId="286"/>
            <ac:picMk id="3" creationId="{5CE16330-E9C4-0415-F063-A6ABC2C7DF81}"/>
          </ac:picMkLst>
        </pc:picChg>
        <pc:picChg chg="add mod">
          <ac:chgData name="Sarah Carter" userId="4b4e2a7e9c42e1b2" providerId="LiveId" clId="{59BA1035-5D2B-4219-9A1A-E1B5F55AF4E4}" dt="2025-03-28T03:17:55.211" v="833"/>
          <ac:picMkLst>
            <pc:docMk/>
            <pc:sldMk cId="198631751" sldId="286"/>
            <ac:picMk id="9" creationId="{D09ABD44-3A3E-AF65-6C69-BA65A5EEAB01}"/>
          </ac:picMkLst>
        </pc:picChg>
      </pc:sldChg>
      <pc:sldChg chg="addSp delSp modSp add del mod">
        <pc:chgData name="Sarah Carter" userId="4b4e2a7e9c42e1b2" providerId="LiveId" clId="{59BA1035-5D2B-4219-9A1A-E1B5F55AF4E4}" dt="2025-03-28T03:23:56.770" v="2327"/>
        <pc:sldMkLst>
          <pc:docMk/>
          <pc:sldMk cId="1062146792" sldId="287"/>
        </pc:sldMkLst>
        <pc:spChg chg="add mod topLvl">
          <ac:chgData name="Sarah Carter" userId="4b4e2a7e9c42e1b2" providerId="LiveId" clId="{59BA1035-5D2B-4219-9A1A-E1B5F55AF4E4}" dt="2025-03-28T03:23:56.770" v="2327"/>
          <ac:spMkLst>
            <pc:docMk/>
            <pc:sldMk cId="1062146792" sldId="287"/>
            <ac:spMk id="4" creationId="{FF338641-338A-9B59-2D66-637928EECE55}"/>
          </ac:spMkLst>
        </pc:spChg>
        <pc:grpChg chg="add del mod">
          <ac:chgData name="Sarah Carter" userId="4b4e2a7e9c42e1b2" providerId="LiveId" clId="{59BA1035-5D2B-4219-9A1A-E1B5F55AF4E4}" dt="2025-03-28T03:23:56.770" v="2327"/>
          <ac:grpSpMkLst>
            <pc:docMk/>
            <pc:sldMk cId="1062146792" sldId="287"/>
            <ac:grpSpMk id="5" creationId="{CB777DB8-7A8F-7464-C5C2-E32AB6ED391F}"/>
          </ac:grpSpMkLst>
        </pc:grpChg>
        <pc:picChg chg="add mod topLvl">
          <ac:chgData name="Sarah Carter" userId="4b4e2a7e9c42e1b2" providerId="LiveId" clId="{59BA1035-5D2B-4219-9A1A-E1B5F55AF4E4}" dt="2025-03-28T03:23:56.770" v="2327"/>
          <ac:picMkLst>
            <pc:docMk/>
            <pc:sldMk cId="1062146792" sldId="287"/>
            <ac:picMk id="3" creationId="{E563D291-69B9-5AB1-49E5-38C6CCCAC561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3267210520" sldId="287"/>
        </pc:sldMkLst>
        <pc:spChg chg="add mod topLvl">
          <ac:chgData name="Sarah Carter" userId="4b4e2a7e9c42e1b2" providerId="LiveId" clId="{59BA1035-5D2B-4219-9A1A-E1B5F55AF4E4}" dt="2025-03-28T03:26:21.558" v="3476" actId="948"/>
          <ac:spMkLst>
            <pc:docMk/>
            <pc:sldMk cId="3267210520" sldId="287"/>
            <ac:spMk id="4" creationId="{CAE4CAC6-78FE-ED3C-A1F3-F7E56413C04A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7" creationId="{A29301D3-C42F-41C7-5FF9-B08A4B1FAD54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8" creationId="{43A538BA-8E34-39C2-4965-57F71CA62B4B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9" creationId="{9F19284D-237E-2DB8-1C05-6A596A4E79B0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10" creationId="{2AE053DA-561A-0032-841B-10BAE68A4DE2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11" creationId="{A3382BEC-6D60-F791-BA5F-DCED2241AF7F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12" creationId="{7B8463E4-3188-1035-C66C-CBDB694A1BFD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13" creationId="{5777D002-ACFF-ACBD-A002-392A4BBB8D09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14" creationId="{68C6E850-91A0-C1DA-EE09-F7A65B8B67FB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15" creationId="{E40DF428-FD36-52C0-56B7-EC09A488F308}"/>
          </ac:spMkLst>
        </pc:spChg>
        <pc:spChg chg="mod">
          <ac:chgData name="Sarah Carter" userId="4b4e2a7e9c42e1b2" providerId="LiveId" clId="{59BA1035-5D2B-4219-9A1A-E1B5F55AF4E4}" dt="2025-03-28T03:25:55.133" v="3146"/>
          <ac:spMkLst>
            <pc:docMk/>
            <pc:sldMk cId="3267210520" sldId="287"/>
            <ac:spMk id="16" creationId="{9C63726C-202D-88CB-33EA-F1C49820DBD4}"/>
          </ac:spMkLst>
        </pc:spChg>
        <pc:spChg chg="add mod">
          <ac:chgData name="Sarah Carter" userId="4b4e2a7e9c42e1b2" providerId="LiveId" clId="{59BA1035-5D2B-4219-9A1A-E1B5F55AF4E4}" dt="2025-03-28T03:26:47.570" v="3931"/>
          <ac:spMkLst>
            <pc:docMk/>
            <pc:sldMk cId="3267210520" sldId="287"/>
            <ac:spMk id="17" creationId="{1EE03701-4039-254F-5720-DC1D9FAEC58F}"/>
          </ac:spMkLst>
        </pc:spChg>
        <pc:spChg chg="add mod">
          <ac:chgData name="Sarah Carter" userId="4b4e2a7e9c42e1b2" providerId="LiveId" clId="{59BA1035-5D2B-4219-9A1A-E1B5F55AF4E4}" dt="2025-03-28T03:26:55.172" v="4206"/>
          <ac:spMkLst>
            <pc:docMk/>
            <pc:sldMk cId="3267210520" sldId="287"/>
            <ac:spMk id="18" creationId="{27AB43F6-86D7-A50C-E351-385EE6A9D1D8}"/>
          </ac:spMkLst>
        </pc:spChg>
        <pc:spChg chg="add mod">
          <ac:chgData name="Sarah Carter" userId="4b4e2a7e9c42e1b2" providerId="LiveId" clId="{59BA1035-5D2B-4219-9A1A-E1B5F55AF4E4}" dt="2025-03-28T03:27:03.950" v="4451"/>
          <ac:spMkLst>
            <pc:docMk/>
            <pc:sldMk cId="3267210520" sldId="287"/>
            <ac:spMk id="19" creationId="{AD93DA90-B3C9-677C-5D1C-A1997B165696}"/>
          </ac:spMkLst>
        </pc:spChg>
        <pc:grpChg chg="add del mod">
          <ac:chgData name="Sarah Carter" userId="4b4e2a7e9c42e1b2" providerId="LiveId" clId="{59BA1035-5D2B-4219-9A1A-E1B5F55AF4E4}" dt="2025-03-28T03:24:55.802" v="2684"/>
          <ac:grpSpMkLst>
            <pc:docMk/>
            <pc:sldMk cId="3267210520" sldId="287"/>
            <ac:grpSpMk id="5" creationId="{7DB94682-FB10-78D0-BB85-0D67059B7AF1}"/>
          </ac:grpSpMkLst>
        </pc:grpChg>
        <pc:grpChg chg="mod">
          <ac:chgData name="Sarah Carter" userId="4b4e2a7e9c42e1b2" providerId="LiveId" clId="{59BA1035-5D2B-4219-9A1A-E1B5F55AF4E4}" dt="2025-03-28T03:25:55.133" v="3145" actId="1076"/>
          <ac:grpSpMkLst>
            <pc:docMk/>
            <pc:sldMk cId="3267210520" sldId="287"/>
            <ac:grpSpMk id="6" creationId="{066277E7-BC64-FAD0-BE9E-F08D6654B354}"/>
          </ac:grpSpMkLst>
        </pc:grpChg>
        <pc:picChg chg="add mod topLvl">
          <ac:chgData name="Sarah Carter" userId="4b4e2a7e9c42e1b2" providerId="LiveId" clId="{59BA1035-5D2B-4219-9A1A-E1B5F55AF4E4}" dt="2025-03-28T03:24:55.802" v="2684"/>
          <ac:picMkLst>
            <pc:docMk/>
            <pc:sldMk cId="3267210520" sldId="287"/>
            <ac:picMk id="3" creationId="{C13A449C-ACFE-75A5-F60D-B32C5A7C3B48}"/>
          </ac:picMkLst>
        </pc:picChg>
        <pc:picChg chg="add mod">
          <ac:chgData name="Sarah Carter" userId="4b4e2a7e9c42e1b2" providerId="LiveId" clId="{59BA1035-5D2B-4219-9A1A-E1B5F55AF4E4}" dt="2025-03-28T03:27:10.592" v="4666"/>
          <ac:picMkLst>
            <pc:docMk/>
            <pc:sldMk cId="3267210520" sldId="287"/>
            <ac:picMk id="20" creationId="{947C46C7-96A6-26CA-E142-6173619FAEF3}"/>
          </ac:picMkLst>
        </pc:picChg>
      </pc:sldChg>
      <pc:sldChg chg="addSp delSp modSp add del mod">
        <pc:chgData name="Sarah Carter" userId="4b4e2a7e9c42e1b2" providerId="LiveId" clId="{59BA1035-5D2B-4219-9A1A-E1B5F55AF4E4}" dt="2025-03-28T03:24:42.509" v="2576"/>
        <pc:sldMkLst>
          <pc:docMk/>
          <pc:sldMk cId="3643191416" sldId="287"/>
        </pc:sldMkLst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643191416" sldId="287"/>
            <ac:spMk id="4" creationId="{FCD0CD17-1C55-5312-5242-D50772CE1F14}"/>
          </ac:spMkLst>
        </pc:spChg>
        <pc:grpChg chg="add del mod">
          <ac:chgData name="Sarah Carter" userId="4b4e2a7e9c42e1b2" providerId="LiveId" clId="{59BA1035-5D2B-4219-9A1A-E1B5F55AF4E4}" dt="2025-03-28T03:24:42.509" v="2576"/>
          <ac:grpSpMkLst>
            <pc:docMk/>
            <pc:sldMk cId="3643191416" sldId="287"/>
            <ac:grpSpMk id="5" creationId="{F886C68B-A1E2-DE26-4155-E69B795D19BF}"/>
          </ac:grpSpMkLst>
        </pc:grpChg>
        <pc:picChg chg="add mod topLvl">
          <ac:chgData name="Sarah Carter" userId="4b4e2a7e9c42e1b2" providerId="LiveId" clId="{59BA1035-5D2B-4219-9A1A-E1B5F55AF4E4}" dt="2025-03-28T03:24:42.509" v="2576"/>
          <ac:picMkLst>
            <pc:docMk/>
            <pc:sldMk cId="3643191416" sldId="287"/>
            <ac:picMk id="3" creationId="{4C643FE8-990B-D7A2-5F1B-369DB334937A}"/>
          </ac:picMkLst>
        </pc:picChg>
      </pc:sldChg>
      <pc:sldChg chg="addSp delSp modSp add del mod">
        <pc:chgData name="Sarah Carter" userId="4b4e2a7e9c42e1b2" providerId="LiveId" clId="{59BA1035-5D2B-4219-9A1A-E1B5F55AF4E4}" dt="2025-03-28T03:24:42.509" v="2576"/>
        <pc:sldMkLst>
          <pc:docMk/>
          <pc:sldMk cId="1284541053" sldId="288"/>
        </pc:sldMkLst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1284541053" sldId="288"/>
            <ac:spMk id="4" creationId="{17C1E17B-91A2-53D3-CF50-9249F71E5CB0}"/>
          </ac:spMkLst>
        </pc:spChg>
        <pc:grpChg chg="add del mod">
          <ac:chgData name="Sarah Carter" userId="4b4e2a7e9c42e1b2" providerId="LiveId" clId="{59BA1035-5D2B-4219-9A1A-E1B5F55AF4E4}" dt="2025-03-28T03:24:42.509" v="2576"/>
          <ac:grpSpMkLst>
            <pc:docMk/>
            <pc:sldMk cId="1284541053" sldId="288"/>
            <ac:grpSpMk id="5" creationId="{51DDC7CF-0E01-C2EE-D4D3-E47962B1845C}"/>
          </ac:grpSpMkLst>
        </pc:grpChg>
        <pc:picChg chg="add mod topLvl">
          <ac:chgData name="Sarah Carter" userId="4b4e2a7e9c42e1b2" providerId="LiveId" clId="{59BA1035-5D2B-4219-9A1A-E1B5F55AF4E4}" dt="2025-03-28T03:24:42.509" v="2576"/>
          <ac:picMkLst>
            <pc:docMk/>
            <pc:sldMk cId="1284541053" sldId="288"/>
            <ac:picMk id="3" creationId="{1190B41D-13B9-DC1E-65FE-4ECDF7C6AC78}"/>
          </ac:picMkLst>
        </pc:picChg>
      </pc:sldChg>
      <pc:sldChg chg="addSp delSp modSp add del mod">
        <pc:chgData name="Sarah Carter" userId="4b4e2a7e9c42e1b2" providerId="LiveId" clId="{59BA1035-5D2B-4219-9A1A-E1B5F55AF4E4}" dt="2025-03-28T03:23:56.770" v="2327"/>
        <pc:sldMkLst>
          <pc:docMk/>
          <pc:sldMk cId="1498351921" sldId="288"/>
        </pc:sldMkLst>
        <pc:spChg chg="add mod topLvl">
          <ac:chgData name="Sarah Carter" userId="4b4e2a7e9c42e1b2" providerId="LiveId" clId="{59BA1035-5D2B-4219-9A1A-E1B5F55AF4E4}" dt="2025-03-28T03:23:56.770" v="2327"/>
          <ac:spMkLst>
            <pc:docMk/>
            <pc:sldMk cId="1498351921" sldId="288"/>
            <ac:spMk id="4" creationId="{6D8AA7F3-2B33-BCAD-937F-48E71B0E220A}"/>
          </ac:spMkLst>
        </pc:spChg>
        <pc:grpChg chg="add del mod">
          <ac:chgData name="Sarah Carter" userId="4b4e2a7e9c42e1b2" providerId="LiveId" clId="{59BA1035-5D2B-4219-9A1A-E1B5F55AF4E4}" dt="2025-03-28T03:23:56.770" v="2327"/>
          <ac:grpSpMkLst>
            <pc:docMk/>
            <pc:sldMk cId="1498351921" sldId="288"/>
            <ac:grpSpMk id="5" creationId="{FAD33787-FC87-B217-6BDA-A10C256CCD65}"/>
          </ac:grpSpMkLst>
        </pc:grpChg>
        <pc:picChg chg="add mod topLvl">
          <ac:chgData name="Sarah Carter" userId="4b4e2a7e9c42e1b2" providerId="LiveId" clId="{59BA1035-5D2B-4219-9A1A-E1B5F55AF4E4}" dt="2025-03-28T03:23:56.770" v="2327"/>
          <ac:picMkLst>
            <pc:docMk/>
            <pc:sldMk cId="1498351921" sldId="288"/>
            <ac:picMk id="3" creationId="{66346F43-9E27-6D9B-7B1A-8C17A05344A6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1793074987" sldId="288"/>
        </pc:sldMkLst>
        <pc:spChg chg="add mod topLvl">
          <ac:chgData name="Sarah Carter" userId="4b4e2a7e9c42e1b2" providerId="LiveId" clId="{59BA1035-5D2B-4219-9A1A-E1B5F55AF4E4}" dt="2025-03-28T03:26:21.568" v="3491" actId="948"/>
          <ac:spMkLst>
            <pc:docMk/>
            <pc:sldMk cId="1793074987" sldId="288"/>
            <ac:spMk id="4" creationId="{1057B1A5-AE22-98DB-2156-B39D922E79D0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7" creationId="{D61E28F7-7E4C-E56C-4D99-F619F3A1D9BC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8" creationId="{34EE6047-EDE3-7DC5-9B6B-351F32A71EAB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9" creationId="{07507F91-C59D-AAD1-A040-E473A12089EF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10" creationId="{2A8F2D6A-C710-301B-C2AD-0768F7BBFC0B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11" creationId="{FAC9FA08-C91C-BF32-3DB2-35BD8AB581F0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12" creationId="{E1FDB010-1A17-DA94-4D80-EA68FBCC0A0F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13" creationId="{656EB55B-DBD5-FCDC-F81C-9E1E1D943AFA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14" creationId="{A3D15F5B-B5B2-5CDD-D980-4674EEDB0F6E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15" creationId="{B7CAE5C1-26EA-8485-A6D1-D18C66874DC8}"/>
          </ac:spMkLst>
        </pc:spChg>
        <pc:spChg chg="mod">
          <ac:chgData name="Sarah Carter" userId="4b4e2a7e9c42e1b2" providerId="LiveId" clId="{59BA1035-5D2B-4219-9A1A-E1B5F55AF4E4}" dt="2025-03-28T03:25:55.133" v="3151"/>
          <ac:spMkLst>
            <pc:docMk/>
            <pc:sldMk cId="1793074987" sldId="288"/>
            <ac:spMk id="16" creationId="{23FC8AEF-0DE6-6629-16B2-BDFD9650E211}"/>
          </ac:spMkLst>
        </pc:spChg>
        <pc:spChg chg="add mod">
          <ac:chgData name="Sarah Carter" userId="4b4e2a7e9c42e1b2" providerId="LiveId" clId="{59BA1035-5D2B-4219-9A1A-E1B5F55AF4E4}" dt="2025-03-28T03:26:47.579" v="3936"/>
          <ac:spMkLst>
            <pc:docMk/>
            <pc:sldMk cId="1793074987" sldId="288"/>
            <ac:spMk id="17" creationId="{C68E95EA-5C60-4BC9-D103-E88A4CEC3EB7}"/>
          </ac:spMkLst>
        </pc:spChg>
        <pc:spChg chg="add mod">
          <ac:chgData name="Sarah Carter" userId="4b4e2a7e9c42e1b2" providerId="LiveId" clId="{59BA1035-5D2B-4219-9A1A-E1B5F55AF4E4}" dt="2025-03-28T03:26:55.172" v="4211"/>
          <ac:spMkLst>
            <pc:docMk/>
            <pc:sldMk cId="1793074987" sldId="288"/>
            <ac:spMk id="18" creationId="{E8560331-1BFA-7C07-26B3-79B911911F5B}"/>
          </ac:spMkLst>
        </pc:spChg>
        <pc:spChg chg="add mod">
          <ac:chgData name="Sarah Carter" userId="4b4e2a7e9c42e1b2" providerId="LiveId" clId="{59BA1035-5D2B-4219-9A1A-E1B5F55AF4E4}" dt="2025-03-28T03:27:03.953" v="4456"/>
          <ac:spMkLst>
            <pc:docMk/>
            <pc:sldMk cId="1793074987" sldId="288"/>
            <ac:spMk id="19" creationId="{3014E9A7-A663-5D29-DA52-0E9B0F0AA846}"/>
          </ac:spMkLst>
        </pc:spChg>
        <pc:grpChg chg="add del mod">
          <ac:chgData name="Sarah Carter" userId="4b4e2a7e9c42e1b2" providerId="LiveId" clId="{59BA1035-5D2B-4219-9A1A-E1B5F55AF4E4}" dt="2025-03-28T03:24:55.802" v="2685"/>
          <ac:grpSpMkLst>
            <pc:docMk/>
            <pc:sldMk cId="1793074987" sldId="288"/>
            <ac:grpSpMk id="5" creationId="{4E35A8CE-FE81-D944-0C3C-700273247988}"/>
          </ac:grpSpMkLst>
        </pc:grpChg>
        <pc:grpChg chg="mod">
          <ac:chgData name="Sarah Carter" userId="4b4e2a7e9c42e1b2" providerId="LiveId" clId="{59BA1035-5D2B-4219-9A1A-E1B5F55AF4E4}" dt="2025-03-28T03:25:55.133" v="3150" actId="1076"/>
          <ac:grpSpMkLst>
            <pc:docMk/>
            <pc:sldMk cId="1793074987" sldId="288"/>
            <ac:grpSpMk id="6" creationId="{7191D465-3C2A-FAF2-9582-33317BAE0E50}"/>
          </ac:grpSpMkLst>
        </pc:grpChg>
        <pc:picChg chg="add mod topLvl">
          <ac:chgData name="Sarah Carter" userId="4b4e2a7e9c42e1b2" providerId="LiveId" clId="{59BA1035-5D2B-4219-9A1A-E1B5F55AF4E4}" dt="2025-03-28T03:24:55.802" v="2685"/>
          <ac:picMkLst>
            <pc:docMk/>
            <pc:sldMk cId="1793074987" sldId="288"/>
            <ac:picMk id="3" creationId="{C7901591-C3DB-C4AE-E362-45784D5CD91E}"/>
          </ac:picMkLst>
        </pc:picChg>
        <pc:picChg chg="add mod">
          <ac:chgData name="Sarah Carter" userId="4b4e2a7e9c42e1b2" providerId="LiveId" clId="{59BA1035-5D2B-4219-9A1A-E1B5F55AF4E4}" dt="2025-03-28T03:27:10.592" v="4671"/>
          <ac:picMkLst>
            <pc:docMk/>
            <pc:sldMk cId="1793074987" sldId="288"/>
            <ac:picMk id="20" creationId="{092DFA11-5A29-C6D2-AEF4-93FDD5A8181A}"/>
          </ac:picMkLst>
        </pc:picChg>
      </pc:sldChg>
      <pc:sldChg chg="addSp delSp modSp add del mod">
        <pc:chgData name="Sarah Carter" userId="4b4e2a7e9c42e1b2" providerId="LiveId" clId="{59BA1035-5D2B-4219-9A1A-E1B5F55AF4E4}" dt="2025-03-28T03:24:42.509" v="2576"/>
        <pc:sldMkLst>
          <pc:docMk/>
          <pc:sldMk cId="344476843" sldId="289"/>
        </pc:sldMkLst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344476843" sldId="289"/>
            <ac:spMk id="4" creationId="{3948DC83-3C1A-6D6B-0A70-4A3AB593D934}"/>
          </ac:spMkLst>
        </pc:spChg>
        <pc:grpChg chg="add del mod">
          <ac:chgData name="Sarah Carter" userId="4b4e2a7e9c42e1b2" providerId="LiveId" clId="{59BA1035-5D2B-4219-9A1A-E1B5F55AF4E4}" dt="2025-03-28T03:24:42.509" v="2576"/>
          <ac:grpSpMkLst>
            <pc:docMk/>
            <pc:sldMk cId="344476843" sldId="289"/>
            <ac:grpSpMk id="5" creationId="{8A5BA25D-99A6-7474-75B9-EBBDE2E9DC96}"/>
          </ac:grpSpMkLst>
        </pc:grpChg>
        <pc:picChg chg="add mod topLvl">
          <ac:chgData name="Sarah Carter" userId="4b4e2a7e9c42e1b2" providerId="LiveId" clId="{59BA1035-5D2B-4219-9A1A-E1B5F55AF4E4}" dt="2025-03-28T03:24:42.509" v="2576"/>
          <ac:picMkLst>
            <pc:docMk/>
            <pc:sldMk cId="344476843" sldId="289"/>
            <ac:picMk id="3" creationId="{86B3E7D1-517F-0F3F-E5E5-5B93558506E9}"/>
          </ac:picMkLst>
        </pc:picChg>
      </pc:sldChg>
      <pc:sldChg chg="addSp delSp modSp add del mod">
        <pc:chgData name="Sarah Carter" userId="4b4e2a7e9c42e1b2" providerId="LiveId" clId="{59BA1035-5D2B-4219-9A1A-E1B5F55AF4E4}" dt="2025-03-28T03:23:56.770" v="2327"/>
        <pc:sldMkLst>
          <pc:docMk/>
          <pc:sldMk cId="1394444629" sldId="289"/>
        </pc:sldMkLst>
        <pc:spChg chg="add mod topLvl">
          <ac:chgData name="Sarah Carter" userId="4b4e2a7e9c42e1b2" providerId="LiveId" clId="{59BA1035-5D2B-4219-9A1A-E1B5F55AF4E4}" dt="2025-03-28T03:23:56.770" v="2327"/>
          <ac:spMkLst>
            <pc:docMk/>
            <pc:sldMk cId="1394444629" sldId="289"/>
            <ac:spMk id="4" creationId="{358A6455-0F99-E049-3944-C80E40EC3F51}"/>
          </ac:spMkLst>
        </pc:spChg>
        <pc:grpChg chg="add del mod">
          <ac:chgData name="Sarah Carter" userId="4b4e2a7e9c42e1b2" providerId="LiveId" clId="{59BA1035-5D2B-4219-9A1A-E1B5F55AF4E4}" dt="2025-03-28T03:23:56.770" v="2327"/>
          <ac:grpSpMkLst>
            <pc:docMk/>
            <pc:sldMk cId="1394444629" sldId="289"/>
            <ac:grpSpMk id="5" creationId="{6735D7E4-8A29-B314-127F-45B1039B14E5}"/>
          </ac:grpSpMkLst>
        </pc:grpChg>
        <pc:picChg chg="add mod topLvl">
          <ac:chgData name="Sarah Carter" userId="4b4e2a7e9c42e1b2" providerId="LiveId" clId="{59BA1035-5D2B-4219-9A1A-E1B5F55AF4E4}" dt="2025-03-28T03:23:56.770" v="2327"/>
          <ac:picMkLst>
            <pc:docMk/>
            <pc:sldMk cId="1394444629" sldId="289"/>
            <ac:picMk id="3" creationId="{1CA85033-93C6-54BE-1F5F-414AD1E3AEE8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3796075287" sldId="289"/>
        </pc:sldMkLst>
        <pc:spChg chg="add mod topLvl">
          <ac:chgData name="Sarah Carter" userId="4b4e2a7e9c42e1b2" providerId="LiveId" clId="{59BA1035-5D2B-4219-9A1A-E1B5F55AF4E4}" dt="2025-03-28T03:26:21.574" v="3506" actId="948"/>
          <ac:spMkLst>
            <pc:docMk/>
            <pc:sldMk cId="3796075287" sldId="289"/>
            <ac:spMk id="4" creationId="{06D7B532-CFF9-6FFE-2920-0F382BCA09ED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7" creationId="{07D6FA64-3815-798B-DAFF-13F4B6D01953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8" creationId="{9174CF15-5E45-253F-E7D2-C84CF7245BCB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9" creationId="{6F6877E5-C202-CE77-872E-C44E48C9C619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10" creationId="{EFACCC7C-A7FA-B3B8-EADE-20E58BF5AA14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11" creationId="{15415294-FD60-0F74-A1D4-341BB172B406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12" creationId="{1D6BB866-9C0A-15FD-410F-CEF0BDBC49AB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13" creationId="{64349FF1-0F59-C0EB-707F-616D25FF360E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14" creationId="{DD8CCC29-F253-A9FE-342E-A36C3E3FCD6F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15" creationId="{BF4A93DA-CAF6-B2E3-67CE-9F5DAE07475C}"/>
          </ac:spMkLst>
        </pc:spChg>
        <pc:spChg chg="mod">
          <ac:chgData name="Sarah Carter" userId="4b4e2a7e9c42e1b2" providerId="LiveId" clId="{59BA1035-5D2B-4219-9A1A-E1B5F55AF4E4}" dt="2025-03-28T03:25:55.140" v="3156"/>
          <ac:spMkLst>
            <pc:docMk/>
            <pc:sldMk cId="3796075287" sldId="289"/>
            <ac:spMk id="16" creationId="{F759EA8A-A3AC-E314-CA9B-A2FC01DD2D5B}"/>
          </ac:spMkLst>
        </pc:spChg>
        <pc:spChg chg="add mod">
          <ac:chgData name="Sarah Carter" userId="4b4e2a7e9c42e1b2" providerId="LiveId" clId="{59BA1035-5D2B-4219-9A1A-E1B5F55AF4E4}" dt="2025-03-28T03:26:47.582" v="3941"/>
          <ac:spMkLst>
            <pc:docMk/>
            <pc:sldMk cId="3796075287" sldId="289"/>
            <ac:spMk id="17" creationId="{85DB07E8-4BBA-012A-6700-E8C226879CBB}"/>
          </ac:spMkLst>
        </pc:spChg>
        <pc:spChg chg="add mod">
          <ac:chgData name="Sarah Carter" userId="4b4e2a7e9c42e1b2" providerId="LiveId" clId="{59BA1035-5D2B-4219-9A1A-E1B5F55AF4E4}" dt="2025-03-28T03:26:55.176" v="4216"/>
          <ac:spMkLst>
            <pc:docMk/>
            <pc:sldMk cId="3796075287" sldId="289"/>
            <ac:spMk id="18" creationId="{D0C7CFAC-7230-2E05-169E-7942B8026FB6}"/>
          </ac:spMkLst>
        </pc:spChg>
        <pc:spChg chg="add mod">
          <ac:chgData name="Sarah Carter" userId="4b4e2a7e9c42e1b2" providerId="LiveId" clId="{59BA1035-5D2B-4219-9A1A-E1B5F55AF4E4}" dt="2025-03-28T03:27:03.956" v="4461"/>
          <ac:spMkLst>
            <pc:docMk/>
            <pc:sldMk cId="3796075287" sldId="289"/>
            <ac:spMk id="19" creationId="{00CFD3A7-9795-645D-4DB7-0F12791E6EA0}"/>
          </ac:spMkLst>
        </pc:spChg>
        <pc:grpChg chg="add del mod">
          <ac:chgData name="Sarah Carter" userId="4b4e2a7e9c42e1b2" providerId="LiveId" clId="{59BA1035-5D2B-4219-9A1A-E1B5F55AF4E4}" dt="2025-03-28T03:24:55.802" v="2686"/>
          <ac:grpSpMkLst>
            <pc:docMk/>
            <pc:sldMk cId="3796075287" sldId="289"/>
            <ac:grpSpMk id="5" creationId="{D6D8214C-D566-BCDB-BF25-00A2D91EC46F}"/>
          </ac:grpSpMkLst>
        </pc:grpChg>
        <pc:grpChg chg="mod">
          <ac:chgData name="Sarah Carter" userId="4b4e2a7e9c42e1b2" providerId="LiveId" clId="{59BA1035-5D2B-4219-9A1A-E1B5F55AF4E4}" dt="2025-03-28T03:25:55.140" v="3155" actId="1076"/>
          <ac:grpSpMkLst>
            <pc:docMk/>
            <pc:sldMk cId="3796075287" sldId="289"/>
            <ac:grpSpMk id="6" creationId="{4EDF7A85-A53E-2726-56D9-F4BDAA2D3D09}"/>
          </ac:grpSpMkLst>
        </pc:grpChg>
        <pc:picChg chg="add mod topLvl">
          <ac:chgData name="Sarah Carter" userId="4b4e2a7e9c42e1b2" providerId="LiveId" clId="{59BA1035-5D2B-4219-9A1A-E1B5F55AF4E4}" dt="2025-03-28T03:24:55.802" v="2686"/>
          <ac:picMkLst>
            <pc:docMk/>
            <pc:sldMk cId="3796075287" sldId="289"/>
            <ac:picMk id="3" creationId="{828FF084-608A-93A7-ACEC-FBDC2FD53274}"/>
          </ac:picMkLst>
        </pc:picChg>
        <pc:picChg chg="add mod">
          <ac:chgData name="Sarah Carter" userId="4b4e2a7e9c42e1b2" providerId="LiveId" clId="{59BA1035-5D2B-4219-9A1A-E1B5F55AF4E4}" dt="2025-03-28T03:27:10.604" v="4676"/>
          <ac:picMkLst>
            <pc:docMk/>
            <pc:sldMk cId="3796075287" sldId="289"/>
            <ac:picMk id="20" creationId="{0ED271B8-336B-251E-CE42-9D63D0239673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63858022" sldId="290"/>
        </pc:sldMkLst>
        <pc:spChg chg="add mod topLvl">
          <ac:chgData name="Sarah Carter" userId="4b4e2a7e9c42e1b2" providerId="LiveId" clId="{59BA1035-5D2B-4219-9A1A-E1B5F55AF4E4}" dt="2025-03-28T03:26:21.574" v="3521" actId="948"/>
          <ac:spMkLst>
            <pc:docMk/>
            <pc:sldMk cId="63858022" sldId="290"/>
            <ac:spMk id="4" creationId="{A3D23A5C-347D-C5EF-6301-9C37CFF1C309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7" creationId="{1447A379-5E5C-50C8-0BCB-8EE269376157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8" creationId="{3A89E142-8D39-07BF-CCB2-A087623FDF3E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9" creationId="{5D1C2514-E4E3-962B-E7EC-87D6B5E1AEC8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10" creationId="{F805AACB-B3D6-6FAD-F1C7-BC5A3D97D347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11" creationId="{F6FFF58D-0AA7-2C9C-2A05-D1A9094AA411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12" creationId="{53D29EB2-571F-CFE4-9585-42DED38B4A33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13" creationId="{7FA6B199-1640-69C2-6665-5FFD7636204D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14" creationId="{81432AEC-175F-433D-7B56-A8E3E313D64C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15" creationId="{37AE4409-DCB2-53A0-CAD4-C852FD1694A7}"/>
          </ac:spMkLst>
        </pc:spChg>
        <pc:spChg chg="mod">
          <ac:chgData name="Sarah Carter" userId="4b4e2a7e9c42e1b2" providerId="LiveId" clId="{59BA1035-5D2B-4219-9A1A-E1B5F55AF4E4}" dt="2025-03-28T03:25:55.143" v="3161"/>
          <ac:spMkLst>
            <pc:docMk/>
            <pc:sldMk cId="63858022" sldId="290"/>
            <ac:spMk id="16" creationId="{56EAC072-F67F-FE8F-EFD6-3170BAFB7B59}"/>
          </ac:spMkLst>
        </pc:spChg>
        <pc:spChg chg="add mod">
          <ac:chgData name="Sarah Carter" userId="4b4e2a7e9c42e1b2" providerId="LiveId" clId="{59BA1035-5D2B-4219-9A1A-E1B5F55AF4E4}" dt="2025-03-28T03:26:47.584" v="3946"/>
          <ac:spMkLst>
            <pc:docMk/>
            <pc:sldMk cId="63858022" sldId="290"/>
            <ac:spMk id="17" creationId="{D8FBA0C1-5005-DB1E-1EA9-1328C0B3AE65}"/>
          </ac:spMkLst>
        </pc:spChg>
        <pc:spChg chg="add mod">
          <ac:chgData name="Sarah Carter" userId="4b4e2a7e9c42e1b2" providerId="LiveId" clId="{59BA1035-5D2B-4219-9A1A-E1B5F55AF4E4}" dt="2025-03-28T03:26:55.176" v="4221"/>
          <ac:spMkLst>
            <pc:docMk/>
            <pc:sldMk cId="63858022" sldId="290"/>
            <ac:spMk id="18" creationId="{D3B77840-88C7-BC8B-5718-0AD09CC1F52F}"/>
          </ac:spMkLst>
        </pc:spChg>
        <pc:spChg chg="add mod">
          <ac:chgData name="Sarah Carter" userId="4b4e2a7e9c42e1b2" providerId="LiveId" clId="{59BA1035-5D2B-4219-9A1A-E1B5F55AF4E4}" dt="2025-03-28T03:27:03.959" v="4466"/>
          <ac:spMkLst>
            <pc:docMk/>
            <pc:sldMk cId="63858022" sldId="290"/>
            <ac:spMk id="19" creationId="{1FF8561C-6713-4E03-BA77-673C97D1B22B}"/>
          </ac:spMkLst>
        </pc:spChg>
        <pc:grpChg chg="add del mod">
          <ac:chgData name="Sarah Carter" userId="4b4e2a7e9c42e1b2" providerId="LiveId" clId="{59BA1035-5D2B-4219-9A1A-E1B5F55AF4E4}" dt="2025-03-28T03:24:55.802" v="2687"/>
          <ac:grpSpMkLst>
            <pc:docMk/>
            <pc:sldMk cId="63858022" sldId="290"/>
            <ac:grpSpMk id="5" creationId="{1A87E1FA-D4D4-158E-0D5E-134DB60168F0}"/>
          </ac:grpSpMkLst>
        </pc:grpChg>
        <pc:grpChg chg="mod">
          <ac:chgData name="Sarah Carter" userId="4b4e2a7e9c42e1b2" providerId="LiveId" clId="{59BA1035-5D2B-4219-9A1A-E1B5F55AF4E4}" dt="2025-03-28T03:25:55.143" v="3160" actId="1076"/>
          <ac:grpSpMkLst>
            <pc:docMk/>
            <pc:sldMk cId="63858022" sldId="290"/>
            <ac:grpSpMk id="6" creationId="{149E1DD1-CAD7-BE53-B6BF-743A2D6F2BF8}"/>
          </ac:grpSpMkLst>
        </pc:grpChg>
        <pc:picChg chg="add mod topLvl">
          <ac:chgData name="Sarah Carter" userId="4b4e2a7e9c42e1b2" providerId="LiveId" clId="{59BA1035-5D2B-4219-9A1A-E1B5F55AF4E4}" dt="2025-03-28T03:24:55.802" v="2687"/>
          <ac:picMkLst>
            <pc:docMk/>
            <pc:sldMk cId="63858022" sldId="290"/>
            <ac:picMk id="3" creationId="{33E5873C-4BDA-4737-F7EB-FA8A17A81AF0}"/>
          </ac:picMkLst>
        </pc:picChg>
        <pc:picChg chg="add mod">
          <ac:chgData name="Sarah Carter" userId="4b4e2a7e9c42e1b2" providerId="LiveId" clId="{59BA1035-5D2B-4219-9A1A-E1B5F55AF4E4}" dt="2025-03-28T03:27:10.604" v="4681"/>
          <ac:picMkLst>
            <pc:docMk/>
            <pc:sldMk cId="63858022" sldId="290"/>
            <ac:picMk id="20" creationId="{389BAA43-2B97-C4F1-C2EA-F808D88057C9}"/>
          </ac:picMkLst>
        </pc:picChg>
      </pc:sldChg>
      <pc:sldChg chg="addSp delSp modSp add del mod">
        <pc:chgData name="Sarah Carter" userId="4b4e2a7e9c42e1b2" providerId="LiveId" clId="{59BA1035-5D2B-4219-9A1A-E1B5F55AF4E4}" dt="2025-03-28T03:24:42.509" v="2576"/>
        <pc:sldMkLst>
          <pc:docMk/>
          <pc:sldMk cId="139008059" sldId="290"/>
        </pc:sldMkLst>
        <pc:spChg chg="add mod topLvl">
          <ac:chgData name="Sarah Carter" userId="4b4e2a7e9c42e1b2" providerId="LiveId" clId="{59BA1035-5D2B-4219-9A1A-E1B5F55AF4E4}" dt="2025-03-28T03:24:42.509" v="2576"/>
          <ac:spMkLst>
            <pc:docMk/>
            <pc:sldMk cId="139008059" sldId="290"/>
            <ac:spMk id="4" creationId="{D73F41F1-E19A-A508-D68C-44646B94C37B}"/>
          </ac:spMkLst>
        </pc:spChg>
        <pc:grpChg chg="add del mod">
          <ac:chgData name="Sarah Carter" userId="4b4e2a7e9c42e1b2" providerId="LiveId" clId="{59BA1035-5D2B-4219-9A1A-E1B5F55AF4E4}" dt="2025-03-28T03:24:42.509" v="2576"/>
          <ac:grpSpMkLst>
            <pc:docMk/>
            <pc:sldMk cId="139008059" sldId="290"/>
            <ac:grpSpMk id="5" creationId="{D10C2903-CE10-D070-0E98-2D23CA636210}"/>
          </ac:grpSpMkLst>
        </pc:grpChg>
        <pc:picChg chg="add mod topLvl">
          <ac:chgData name="Sarah Carter" userId="4b4e2a7e9c42e1b2" providerId="LiveId" clId="{59BA1035-5D2B-4219-9A1A-E1B5F55AF4E4}" dt="2025-03-28T03:24:42.509" v="2576"/>
          <ac:picMkLst>
            <pc:docMk/>
            <pc:sldMk cId="139008059" sldId="290"/>
            <ac:picMk id="3" creationId="{1862990F-8AEB-89DA-FFBD-6D37A3211965}"/>
          </ac:picMkLst>
        </pc:picChg>
      </pc:sldChg>
      <pc:sldChg chg="addSp delSp modSp add del mod">
        <pc:chgData name="Sarah Carter" userId="4b4e2a7e9c42e1b2" providerId="LiveId" clId="{59BA1035-5D2B-4219-9A1A-E1B5F55AF4E4}" dt="2025-03-28T03:23:56.770" v="2327"/>
        <pc:sldMkLst>
          <pc:docMk/>
          <pc:sldMk cId="4230923460" sldId="290"/>
        </pc:sldMkLst>
        <pc:spChg chg="add mod topLvl">
          <ac:chgData name="Sarah Carter" userId="4b4e2a7e9c42e1b2" providerId="LiveId" clId="{59BA1035-5D2B-4219-9A1A-E1B5F55AF4E4}" dt="2025-03-28T03:23:56.770" v="2327"/>
          <ac:spMkLst>
            <pc:docMk/>
            <pc:sldMk cId="4230923460" sldId="290"/>
            <ac:spMk id="4" creationId="{761EB246-3B3F-73A9-406E-F31328AA0A85}"/>
          </ac:spMkLst>
        </pc:spChg>
        <pc:grpChg chg="add del mod">
          <ac:chgData name="Sarah Carter" userId="4b4e2a7e9c42e1b2" providerId="LiveId" clId="{59BA1035-5D2B-4219-9A1A-E1B5F55AF4E4}" dt="2025-03-28T03:23:56.770" v="2327"/>
          <ac:grpSpMkLst>
            <pc:docMk/>
            <pc:sldMk cId="4230923460" sldId="290"/>
            <ac:grpSpMk id="5" creationId="{915A547E-85A9-D8EC-8409-77ED0EA5E63E}"/>
          </ac:grpSpMkLst>
        </pc:grpChg>
        <pc:picChg chg="add mod topLvl">
          <ac:chgData name="Sarah Carter" userId="4b4e2a7e9c42e1b2" providerId="LiveId" clId="{59BA1035-5D2B-4219-9A1A-E1B5F55AF4E4}" dt="2025-03-28T03:23:56.770" v="2327"/>
          <ac:picMkLst>
            <pc:docMk/>
            <pc:sldMk cId="4230923460" sldId="290"/>
            <ac:picMk id="3" creationId="{FD8E3180-2E78-9DC5-2ABD-8CDB814F877B}"/>
          </ac:picMkLst>
        </pc:picChg>
      </pc:sldChg>
      <pc:sldChg chg="addSp delSp modSp add del mod">
        <pc:chgData name="Sarah Carter" userId="4b4e2a7e9c42e1b2" providerId="LiveId" clId="{59BA1035-5D2B-4219-9A1A-E1B5F55AF4E4}" dt="2025-03-28T03:23:55.700" v="2245"/>
        <pc:sldMkLst>
          <pc:docMk/>
          <pc:sldMk cId="468299883" sldId="291"/>
        </pc:sldMkLst>
        <pc:spChg chg="add mod topLvl">
          <ac:chgData name="Sarah Carter" userId="4b4e2a7e9c42e1b2" providerId="LiveId" clId="{59BA1035-5D2B-4219-9A1A-E1B5F55AF4E4}" dt="2025-03-28T03:23:55.700" v="2245"/>
          <ac:spMkLst>
            <pc:docMk/>
            <pc:sldMk cId="468299883" sldId="291"/>
            <ac:spMk id="4" creationId="{01349687-CA09-3314-DE4A-74DB5CBF6F22}"/>
          </ac:spMkLst>
        </pc:spChg>
        <pc:grpChg chg="add del mod">
          <ac:chgData name="Sarah Carter" userId="4b4e2a7e9c42e1b2" providerId="LiveId" clId="{59BA1035-5D2B-4219-9A1A-E1B5F55AF4E4}" dt="2025-03-28T03:23:55.700" v="2245"/>
          <ac:grpSpMkLst>
            <pc:docMk/>
            <pc:sldMk cId="468299883" sldId="291"/>
            <ac:grpSpMk id="5" creationId="{8BC93841-7DE5-7EF0-518E-E6D9CD671D48}"/>
          </ac:grpSpMkLst>
        </pc:grpChg>
        <pc:picChg chg="add mod topLvl">
          <ac:chgData name="Sarah Carter" userId="4b4e2a7e9c42e1b2" providerId="LiveId" clId="{59BA1035-5D2B-4219-9A1A-E1B5F55AF4E4}" dt="2025-03-28T03:23:55.700" v="2245"/>
          <ac:picMkLst>
            <pc:docMk/>
            <pc:sldMk cId="468299883" sldId="291"/>
            <ac:picMk id="3" creationId="{F976614E-4B56-C5C5-9D92-BB4A920F3097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3470429758" sldId="291"/>
        </pc:sldMkLst>
        <pc:spChg chg="add mod topLvl">
          <ac:chgData name="Sarah Carter" userId="4b4e2a7e9c42e1b2" providerId="LiveId" clId="{59BA1035-5D2B-4219-9A1A-E1B5F55AF4E4}" dt="2025-03-28T03:26:21.594" v="3536" actId="948"/>
          <ac:spMkLst>
            <pc:docMk/>
            <pc:sldMk cId="3470429758" sldId="291"/>
            <ac:spMk id="4" creationId="{A6175B9D-D639-7592-75B0-8B086A0D2836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7" creationId="{7D4C6835-7565-F51C-EF3E-9E9472B5EF79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8" creationId="{78583462-BCC5-15EF-C6F5-820E696616ED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9" creationId="{EC837744-CC5E-12C7-1B7D-102A794FEDE1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10" creationId="{123ADFFE-078E-7311-052B-5A57A2A2BCB4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11" creationId="{AB98C34F-B89F-1D92-74F6-3B513113A320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12" creationId="{3E501F08-EF26-5A9D-880B-2C98D2C36AF6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13" creationId="{7D8DFB81-533A-3DC6-A01E-8890ECC0AEE1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14" creationId="{9B4C0C17-5B9F-3F20-CFCB-61FFDE36C596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15" creationId="{3A9A9F3C-D6D3-59E0-340F-A0782DD0B539}"/>
          </ac:spMkLst>
        </pc:spChg>
        <pc:spChg chg="mod">
          <ac:chgData name="Sarah Carter" userId="4b4e2a7e9c42e1b2" providerId="LiveId" clId="{59BA1035-5D2B-4219-9A1A-E1B5F55AF4E4}" dt="2025-03-28T03:25:55.147" v="3166"/>
          <ac:spMkLst>
            <pc:docMk/>
            <pc:sldMk cId="3470429758" sldId="291"/>
            <ac:spMk id="16" creationId="{6C5F8424-D923-806D-BF6E-2734D61E5ACD}"/>
          </ac:spMkLst>
        </pc:spChg>
        <pc:spChg chg="add mod">
          <ac:chgData name="Sarah Carter" userId="4b4e2a7e9c42e1b2" providerId="LiveId" clId="{59BA1035-5D2B-4219-9A1A-E1B5F55AF4E4}" dt="2025-03-28T03:26:47.586" v="3951"/>
          <ac:spMkLst>
            <pc:docMk/>
            <pc:sldMk cId="3470429758" sldId="291"/>
            <ac:spMk id="17" creationId="{35E6F5C3-BE20-2D35-F82B-840AB2F24A0B}"/>
          </ac:spMkLst>
        </pc:spChg>
        <pc:spChg chg="add mod">
          <ac:chgData name="Sarah Carter" userId="4b4e2a7e9c42e1b2" providerId="LiveId" clId="{59BA1035-5D2B-4219-9A1A-E1B5F55AF4E4}" dt="2025-03-28T03:26:55.182" v="4226"/>
          <ac:spMkLst>
            <pc:docMk/>
            <pc:sldMk cId="3470429758" sldId="291"/>
            <ac:spMk id="18" creationId="{7E3428F8-50F3-3415-8AD4-A7CA5B50DF98}"/>
          </ac:spMkLst>
        </pc:spChg>
        <pc:spChg chg="add mod">
          <ac:chgData name="Sarah Carter" userId="4b4e2a7e9c42e1b2" providerId="LiveId" clId="{59BA1035-5D2B-4219-9A1A-E1B5F55AF4E4}" dt="2025-03-28T03:27:03.959" v="4471"/>
          <ac:spMkLst>
            <pc:docMk/>
            <pc:sldMk cId="3470429758" sldId="291"/>
            <ac:spMk id="19" creationId="{2669B98A-817F-5DA4-71A5-A801BB273E8D}"/>
          </ac:spMkLst>
        </pc:spChg>
        <pc:grpChg chg="add del mod">
          <ac:chgData name="Sarah Carter" userId="4b4e2a7e9c42e1b2" providerId="LiveId" clId="{59BA1035-5D2B-4219-9A1A-E1B5F55AF4E4}" dt="2025-03-28T03:25:12.674" v="2806"/>
          <ac:grpSpMkLst>
            <pc:docMk/>
            <pc:sldMk cId="3470429758" sldId="291"/>
            <ac:grpSpMk id="5" creationId="{19AC0F84-17FE-384C-2AD8-B64DC787AD42}"/>
          </ac:grpSpMkLst>
        </pc:grpChg>
        <pc:grpChg chg="mod">
          <ac:chgData name="Sarah Carter" userId="4b4e2a7e9c42e1b2" providerId="LiveId" clId="{59BA1035-5D2B-4219-9A1A-E1B5F55AF4E4}" dt="2025-03-28T03:25:55.145" v="3165" actId="1076"/>
          <ac:grpSpMkLst>
            <pc:docMk/>
            <pc:sldMk cId="3470429758" sldId="291"/>
            <ac:grpSpMk id="6" creationId="{F9758E5C-13CC-CC01-9809-49F54FAEF963}"/>
          </ac:grpSpMkLst>
        </pc:grpChg>
        <pc:picChg chg="add mod topLvl">
          <ac:chgData name="Sarah Carter" userId="4b4e2a7e9c42e1b2" providerId="LiveId" clId="{59BA1035-5D2B-4219-9A1A-E1B5F55AF4E4}" dt="2025-03-28T03:25:12.674" v="2806"/>
          <ac:picMkLst>
            <pc:docMk/>
            <pc:sldMk cId="3470429758" sldId="291"/>
            <ac:picMk id="3" creationId="{CD059E4D-C775-0E9B-03D1-A76062BE58AE}"/>
          </ac:picMkLst>
        </pc:picChg>
        <pc:picChg chg="add mod">
          <ac:chgData name="Sarah Carter" userId="4b4e2a7e9c42e1b2" providerId="LiveId" clId="{59BA1035-5D2B-4219-9A1A-E1B5F55AF4E4}" dt="2025-03-28T03:27:10.608" v="4686"/>
          <ac:picMkLst>
            <pc:docMk/>
            <pc:sldMk cId="3470429758" sldId="291"/>
            <ac:picMk id="20" creationId="{93483956-BF60-2D66-4969-8508E89B7D7C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272222756" sldId="292"/>
        </pc:sldMkLst>
        <pc:spChg chg="add mod topLvl">
          <ac:chgData name="Sarah Carter" userId="4b4e2a7e9c42e1b2" providerId="LiveId" clId="{59BA1035-5D2B-4219-9A1A-E1B5F55AF4E4}" dt="2025-03-28T03:26:21.602" v="3551" actId="948"/>
          <ac:spMkLst>
            <pc:docMk/>
            <pc:sldMk cId="272222756" sldId="292"/>
            <ac:spMk id="4" creationId="{9F5921AD-E276-52D9-F2C7-0811FE4FD436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7" creationId="{75FB63AC-A810-DBDE-4227-CCC98BE1DDE0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8" creationId="{C353B6F6-6EA8-E7E5-3ED9-F69ECAC79515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9" creationId="{4951F714-7705-2F7F-E241-C0FDF38C4243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10" creationId="{EA24C1CB-7268-F025-35BE-6C21888E7F4F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11" creationId="{4836391B-7420-1F39-154A-7759A6BE927E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12" creationId="{6BFECB6C-31C9-4C00-0B4F-7E746923F3BA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13" creationId="{FC43BF6F-C6EE-8DEC-222A-54873D04357C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14" creationId="{7F724192-C321-21D1-9D0F-AC0755197EFC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15" creationId="{59E51D23-2268-EE1A-9C53-428A78F7F092}"/>
          </ac:spMkLst>
        </pc:spChg>
        <pc:spChg chg="mod">
          <ac:chgData name="Sarah Carter" userId="4b4e2a7e9c42e1b2" providerId="LiveId" clId="{59BA1035-5D2B-4219-9A1A-E1B5F55AF4E4}" dt="2025-03-28T03:25:55.149" v="3171"/>
          <ac:spMkLst>
            <pc:docMk/>
            <pc:sldMk cId="272222756" sldId="292"/>
            <ac:spMk id="16" creationId="{E0576AB3-28DC-E538-6E7C-4392C5EEF5E5}"/>
          </ac:spMkLst>
        </pc:spChg>
        <pc:spChg chg="add mod">
          <ac:chgData name="Sarah Carter" userId="4b4e2a7e9c42e1b2" providerId="LiveId" clId="{59BA1035-5D2B-4219-9A1A-E1B5F55AF4E4}" dt="2025-03-28T03:26:47.586" v="3956"/>
          <ac:spMkLst>
            <pc:docMk/>
            <pc:sldMk cId="272222756" sldId="292"/>
            <ac:spMk id="17" creationId="{77E340A1-6618-454E-BC00-7D846372D8A7}"/>
          </ac:spMkLst>
        </pc:spChg>
        <pc:spChg chg="add mod">
          <ac:chgData name="Sarah Carter" userId="4b4e2a7e9c42e1b2" providerId="LiveId" clId="{59BA1035-5D2B-4219-9A1A-E1B5F55AF4E4}" dt="2025-03-28T03:26:55.184" v="4231"/>
          <ac:spMkLst>
            <pc:docMk/>
            <pc:sldMk cId="272222756" sldId="292"/>
            <ac:spMk id="18" creationId="{E9DA977E-2FB9-2197-F6AE-C0F2868AD05F}"/>
          </ac:spMkLst>
        </pc:spChg>
        <pc:spChg chg="add mod">
          <ac:chgData name="Sarah Carter" userId="4b4e2a7e9c42e1b2" providerId="LiveId" clId="{59BA1035-5D2B-4219-9A1A-E1B5F55AF4E4}" dt="2025-03-28T03:27:03.962" v="4476"/>
          <ac:spMkLst>
            <pc:docMk/>
            <pc:sldMk cId="272222756" sldId="292"/>
            <ac:spMk id="19" creationId="{2606DDE4-EB69-CF59-F2E4-9BC2D069EF5E}"/>
          </ac:spMkLst>
        </pc:spChg>
        <pc:grpChg chg="add del mod">
          <ac:chgData name="Sarah Carter" userId="4b4e2a7e9c42e1b2" providerId="LiveId" clId="{59BA1035-5D2B-4219-9A1A-E1B5F55AF4E4}" dt="2025-03-28T03:25:12.674" v="2807"/>
          <ac:grpSpMkLst>
            <pc:docMk/>
            <pc:sldMk cId="272222756" sldId="292"/>
            <ac:grpSpMk id="5" creationId="{BDA12204-110B-D91A-CE5A-A1ABA7E59854}"/>
          </ac:grpSpMkLst>
        </pc:grpChg>
        <pc:grpChg chg="mod">
          <ac:chgData name="Sarah Carter" userId="4b4e2a7e9c42e1b2" providerId="LiveId" clId="{59BA1035-5D2B-4219-9A1A-E1B5F55AF4E4}" dt="2025-03-28T03:25:55.149" v="3170" actId="1076"/>
          <ac:grpSpMkLst>
            <pc:docMk/>
            <pc:sldMk cId="272222756" sldId="292"/>
            <ac:grpSpMk id="6" creationId="{BA72D186-6202-1291-5042-37AD8CD53C27}"/>
          </ac:grpSpMkLst>
        </pc:grpChg>
        <pc:picChg chg="add mod topLvl">
          <ac:chgData name="Sarah Carter" userId="4b4e2a7e9c42e1b2" providerId="LiveId" clId="{59BA1035-5D2B-4219-9A1A-E1B5F55AF4E4}" dt="2025-03-28T03:25:12.674" v="2807"/>
          <ac:picMkLst>
            <pc:docMk/>
            <pc:sldMk cId="272222756" sldId="292"/>
            <ac:picMk id="3" creationId="{DBFE3569-1B2D-0B6A-97C6-2717EDF9DE36}"/>
          </ac:picMkLst>
        </pc:picChg>
        <pc:picChg chg="add mod">
          <ac:chgData name="Sarah Carter" userId="4b4e2a7e9c42e1b2" providerId="LiveId" clId="{59BA1035-5D2B-4219-9A1A-E1B5F55AF4E4}" dt="2025-03-28T03:27:10.608" v="4691"/>
          <ac:picMkLst>
            <pc:docMk/>
            <pc:sldMk cId="272222756" sldId="292"/>
            <ac:picMk id="20" creationId="{7AE79F1C-A4FC-2DDB-94AC-16C9421E4BEC}"/>
          </ac:picMkLst>
        </pc:picChg>
      </pc:sldChg>
      <pc:sldChg chg="addSp delSp modSp add del mod">
        <pc:chgData name="Sarah Carter" userId="4b4e2a7e9c42e1b2" providerId="LiveId" clId="{59BA1035-5D2B-4219-9A1A-E1B5F55AF4E4}" dt="2025-03-28T03:23:55.700" v="2245"/>
        <pc:sldMkLst>
          <pc:docMk/>
          <pc:sldMk cId="3371103459" sldId="292"/>
        </pc:sldMkLst>
        <pc:spChg chg="add mod topLvl">
          <ac:chgData name="Sarah Carter" userId="4b4e2a7e9c42e1b2" providerId="LiveId" clId="{59BA1035-5D2B-4219-9A1A-E1B5F55AF4E4}" dt="2025-03-28T03:23:55.700" v="2245"/>
          <ac:spMkLst>
            <pc:docMk/>
            <pc:sldMk cId="3371103459" sldId="292"/>
            <ac:spMk id="4" creationId="{E7397E30-7050-131C-1C17-3F22BF7C5390}"/>
          </ac:spMkLst>
        </pc:spChg>
        <pc:grpChg chg="add del mod">
          <ac:chgData name="Sarah Carter" userId="4b4e2a7e9c42e1b2" providerId="LiveId" clId="{59BA1035-5D2B-4219-9A1A-E1B5F55AF4E4}" dt="2025-03-28T03:23:55.700" v="2245"/>
          <ac:grpSpMkLst>
            <pc:docMk/>
            <pc:sldMk cId="3371103459" sldId="292"/>
            <ac:grpSpMk id="5" creationId="{1E5D0820-DCD2-940B-7E3F-A59ADBC5E07E}"/>
          </ac:grpSpMkLst>
        </pc:grpChg>
        <pc:picChg chg="add mod topLvl">
          <ac:chgData name="Sarah Carter" userId="4b4e2a7e9c42e1b2" providerId="LiveId" clId="{59BA1035-5D2B-4219-9A1A-E1B5F55AF4E4}" dt="2025-03-28T03:23:55.700" v="2245"/>
          <ac:picMkLst>
            <pc:docMk/>
            <pc:sldMk cId="3371103459" sldId="292"/>
            <ac:picMk id="3" creationId="{86385D67-F162-453C-7792-FDEC7243AEC2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744484138" sldId="293"/>
        </pc:sldMkLst>
        <pc:spChg chg="add mod topLvl">
          <ac:chgData name="Sarah Carter" userId="4b4e2a7e9c42e1b2" providerId="LiveId" clId="{59BA1035-5D2B-4219-9A1A-E1B5F55AF4E4}" dt="2025-03-28T03:26:21.607" v="3566" actId="948"/>
          <ac:spMkLst>
            <pc:docMk/>
            <pc:sldMk cId="744484138" sldId="293"/>
            <ac:spMk id="4" creationId="{7417880A-1B8A-0921-9F34-97FBE73C1B19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7" creationId="{085884DD-8F89-EB83-3BA1-F75307B85232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8" creationId="{DF139C2B-2A85-A598-AB83-59628072BD20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9" creationId="{79BE9C56-E235-8723-CB52-6B115CA44BE4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10" creationId="{AF0ADBF7-FE40-CC66-0016-3C7C901B0A4F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11" creationId="{26AE1584-43FD-1BCF-FC46-3FF2BBA5D840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12" creationId="{F0843C4D-4AC3-6CD5-201B-81DC8DCE6192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13" creationId="{6BCB3616-16AE-28E8-BB4C-902131303B59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14" creationId="{49AAE59B-9B55-FCB8-12DC-2235C3C20944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15" creationId="{3E587527-2C60-31C7-315C-2BE653719A24}"/>
          </ac:spMkLst>
        </pc:spChg>
        <pc:spChg chg="mod">
          <ac:chgData name="Sarah Carter" userId="4b4e2a7e9c42e1b2" providerId="LiveId" clId="{59BA1035-5D2B-4219-9A1A-E1B5F55AF4E4}" dt="2025-03-28T03:25:55.153" v="3176"/>
          <ac:spMkLst>
            <pc:docMk/>
            <pc:sldMk cId="744484138" sldId="293"/>
            <ac:spMk id="16" creationId="{1E435790-8A30-9ADE-50C7-F0C79BCE9A75}"/>
          </ac:spMkLst>
        </pc:spChg>
        <pc:spChg chg="add mod">
          <ac:chgData name="Sarah Carter" userId="4b4e2a7e9c42e1b2" providerId="LiveId" clId="{59BA1035-5D2B-4219-9A1A-E1B5F55AF4E4}" dt="2025-03-28T03:26:47.590" v="3961"/>
          <ac:spMkLst>
            <pc:docMk/>
            <pc:sldMk cId="744484138" sldId="293"/>
            <ac:spMk id="17" creationId="{5E79F85D-789F-B5E2-B133-0D19F3307CB1}"/>
          </ac:spMkLst>
        </pc:spChg>
        <pc:spChg chg="add mod">
          <ac:chgData name="Sarah Carter" userId="4b4e2a7e9c42e1b2" providerId="LiveId" clId="{59BA1035-5D2B-4219-9A1A-E1B5F55AF4E4}" dt="2025-03-28T03:26:55.184" v="4236"/>
          <ac:spMkLst>
            <pc:docMk/>
            <pc:sldMk cId="744484138" sldId="293"/>
            <ac:spMk id="18" creationId="{FB4B981D-F84F-E04D-AD3F-E9DADEDE0CE5}"/>
          </ac:spMkLst>
        </pc:spChg>
        <pc:spChg chg="add mod">
          <ac:chgData name="Sarah Carter" userId="4b4e2a7e9c42e1b2" providerId="LiveId" clId="{59BA1035-5D2B-4219-9A1A-E1B5F55AF4E4}" dt="2025-03-28T03:27:03.962" v="4481"/>
          <ac:spMkLst>
            <pc:docMk/>
            <pc:sldMk cId="744484138" sldId="293"/>
            <ac:spMk id="19" creationId="{FFE7983A-900F-1AA7-E564-0ACB9A2123B7}"/>
          </ac:spMkLst>
        </pc:spChg>
        <pc:grpChg chg="add del mod">
          <ac:chgData name="Sarah Carter" userId="4b4e2a7e9c42e1b2" providerId="LiveId" clId="{59BA1035-5D2B-4219-9A1A-E1B5F55AF4E4}" dt="2025-03-28T03:25:12.674" v="2808"/>
          <ac:grpSpMkLst>
            <pc:docMk/>
            <pc:sldMk cId="744484138" sldId="293"/>
            <ac:grpSpMk id="5" creationId="{AACF7569-3596-3AFC-C1A5-EB4940B3EA17}"/>
          </ac:grpSpMkLst>
        </pc:grpChg>
        <pc:grpChg chg="mod">
          <ac:chgData name="Sarah Carter" userId="4b4e2a7e9c42e1b2" providerId="LiveId" clId="{59BA1035-5D2B-4219-9A1A-E1B5F55AF4E4}" dt="2025-03-28T03:25:55.153" v="3175" actId="1076"/>
          <ac:grpSpMkLst>
            <pc:docMk/>
            <pc:sldMk cId="744484138" sldId="293"/>
            <ac:grpSpMk id="6" creationId="{E421E199-6C77-4ADB-679F-8B0883BA7EB0}"/>
          </ac:grpSpMkLst>
        </pc:grpChg>
        <pc:picChg chg="add mod topLvl">
          <ac:chgData name="Sarah Carter" userId="4b4e2a7e9c42e1b2" providerId="LiveId" clId="{59BA1035-5D2B-4219-9A1A-E1B5F55AF4E4}" dt="2025-03-28T03:25:12.674" v="2808"/>
          <ac:picMkLst>
            <pc:docMk/>
            <pc:sldMk cId="744484138" sldId="293"/>
            <ac:picMk id="3" creationId="{DA0A2B6D-0880-9C58-0192-8BB575F3F14C}"/>
          </ac:picMkLst>
        </pc:picChg>
        <pc:picChg chg="add mod">
          <ac:chgData name="Sarah Carter" userId="4b4e2a7e9c42e1b2" providerId="LiveId" clId="{59BA1035-5D2B-4219-9A1A-E1B5F55AF4E4}" dt="2025-03-28T03:27:10.608" v="4696"/>
          <ac:picMkLst>
            <pc:docMk/>
            <pc:sldMk cId="744484138" sldId="293"/>
            <ac:picMk id="20" creationId="{B3CF658A-6202-EDA2-D2A8-8ED8C7C4AEB3}"/>
          </ac:picMkLst>
        </pc:picChg>
      </pc:sldChg>
      <pc:sldChg chg="addSp delSp modSp add del mod">
        <pc:chgData name="Sarah Carter" userId="4b4e2a7e9c42e1b2" providerId="LiveId" clId="{59BA1035-5D2B-4219-9A1A-E1B5F55AF4E4}" dt="2025-03-28T03:23:55.700" v="2245"/>
        <pc:sldMkLst>
          <pc:docMk/>
          <pc:sldMk cId="2524372218" sldId="293"/>
        </pc:sldMkLst>
        <pc:spChg chg="add mod topLvl">
          <ac:chgData name="Sarah Carter" userId="4b4e2a7e9c42e1b2" providerId="LiveId" clId="{59BA1035-5D2B-4219-9A1A-E1B5F55AF4E4}" dt="2025-03-28T03:23:55.700" v="2245"/>
          <ac:spMkLst>
            <pc:docMk/>
            <pc:sldMk cId="2524372218" sldId="293"/>
            <ac:spMk id="4" creationId="{03619011-454F-0E3C-1EC9-336A754014AF}"/>
          </ac:spMkLst>
        </pc:spChg>
        <pc:grpChg chg="add del mod">
          <ac:chgData name="Sarah Carter" userId="4b4e2a7e9c42e1b2" providerId="LiveId" clId="{59BA1035-5D2B-4219-9A1A-E1B5F55AF4E4}" dt="2025-03-28T03:23:55.700" v="2245"/>
          <ac:grpSpMkLst>
            <pc:docMk/>
            <pc:sldMk cId="2524372218" sldId="293"/>
            <ac:grpSpMk id="5" creationId="{F01FB438-0729-2D5C-850D-72A67A15CDED}"/>
          </ac:grpSpMkLst>
        </pc:grpChg>
        <pc:picChg chg="add mod topLvl">
          <ac:chgData name="Sarah Carter" userId="4b4e2a7e9c42e1b2" providerId="LiveId" clId="{59BA1035-5D2B-4219-9A1A-E1B5F55AF4E4}" dt="2025-03-28T03:23:55.700" v="2245"/>
          <ac:picMkLst>
            <pc:docMk/>
            <pc:sldMk cId="2524372218" sldId="293"/>
            <ac:picMk id="3" creationId="{4AEBB5E8-2618-F8DE-6444-17AC8D942937}"/>
          </ac:picMkLst>
        </pc:picChg>
      </pc:sldChg>
      <pc:sldChg chg="addSp delSp modSp add del mod">
        <pc:chgData name="Sarah Carter" userId="4b4e2a7e9c42e1b2" providerId="LiveId" clId="{59BA1035-5D2B-4219-9A1A-E1B5F55AF4E4}" dt="2025-03-28T03:23:55.700" v="2245"/>
        <pc:sldMkLst>
          <pc:docMk/>
          <pc:sldMk cId="302925656" sldId="294"/>
        </pc:sldMkLst>
        <pc:spChg chg="add mod topLvl">
          <ac:chgData name="Sarah Carter" userId="4b4e2a7e9c42e1b2" providerId="LiveId" clId="{59BA1035-5D2B-4219-9A1A-E1B5F55AF4E4}" dt="2025-03-28T03:23:55.700" v="2245"/>
          <ac:spMkLst>
            <pc:docMk/>
            <pc:sldMk cId="302925656" sldId="294"/>
            <ac:spMk id="4" creationId="{A6CE7C94-A195-46D3-DD00-2657942FC690}"/>
          </ac:spMkLst>
        </pc:spChg>
        <pc:grpChg chg="add del mod">
          <ac:chgData name="Sarah Carter" userId="4b4e2a7e9c42e1b2" providerId="LiveId" clId="{59BA1035-5D2B-4219-9A1A-E1B5F55AF4E4}" dt="2025-03-28T03:23:55.700" v="2245"/>
          <ac:grpSpMkLst>
            <pc:docMk/>
            <pc:sldMk cId="302925656" sldId="294"/>
            <ac:grpSpMk id="5" creationId="{04154C34-E92F-32AF-4C43-6BAAF66A1227}"/>
          </ac:grpSpMkLst>
        </pc:grpChg>
        <pc:picChg chg="add mod topLvl">
          <ac:chgData name="Sarah Carter" userId="4b4e2a7e9c42e1b2" providerId="LiveId" clId="{59BA1035-5D2B-4219-9A1A-E1B5F55AF4E4}" dt="2025-03-28T03:23:55.700" v="2245"/>
          <ac:picMkLst>
            <pc:docMk/>
            <pc:sldMk cId="302925656" sldId="294"/>
            <ac:picMk id="3" creationId="{5DE951E6-6CD8-D501-F66E-4223E48294A9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1381573716" sldId="294"/>
        </pc:sldMkLst>
        <pc:spChg chg="add mod topLvl">
          <ac:chgData name="Sarah Carter" userId="4b4e2a7e9c42e1b2" providerId="LiveId" clId="{59BA1035-5D2B-4219-9A1A-E1B5F55AF4E4}" dt="2025-03-28T03:26:21.615" v="3581" actId="948"/>
          <ac:spMkLst>
            <pc:docMk/>
            <pc:sldMk cId="1381573716" sldId="294"/>
            <ac:spMk id="4" creationId="{F69D76F7-0D8A-FE3C-A711-369EE528B2BD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7" creationId="{4B8389D4-9823-A91A-45DA-2EED5205B6CD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8" creationId="{78E32CF6-F844-E158-B9BE-D5CAA349741F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9" creationId="{2D5098A2-A494-077D-BC76-64EA37346EBE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10" creationId="{7EF61C13-1649-C2EF-C682-0ACE91DC6191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11" creationId="{7E99103E-999E-6391-EECF-7D9EEB659A5C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12" creationId="{DDCD308B-AD54-A870-5CAC-4F836C1E0B07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13" creationId="{73627394-B283-B11A-6E3B-5D071F131887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14" creationId="{A0A446E6-5949-6417-95BC-DBF334857D67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15" creationId="{C39C799E-1E4E-089E-C487-87706C24CEF0}"/>
          </ac:spMkLst>
        </pc:spChg>
        <pc:spChg chg="mod">
          <ac:chgData name="Sarah Carter" userId="4b4e2a7e9c42e1b2" providerId="LiveId" clId="{59BA1035-5D2B-4219-9A1A-E1B5F55AF4E4}" dt="2025-03-28T03:25:55.157" v="3181"/>
          <ac:spMkLst>
            <pc:docMk/>
            <pc:sldMk cId="1381573716" sldId="294"/>
            <ac:spMk id="16" creationId="{3E47ACA6-A5F9-5565-AF9B-E59D8A451435}"/>
          </ac:spMkLst>
        </pc:spChg>
        <pc:spChg chg="add mod">
          <ac:chgData name="Sarah Carter" userId="4b4e2a7e9c42e1b2" providerId="LiveId" clId="{59BA1035-5D2B-4219-9A1A-E1B5F55AF4E4}" dt="2025-03-28T03:26:47.590" v="3966"/>
          <ac:spMkLst>
            <pc:docMk/>
            <pc:sldMk cId="1381573716" sldId="294"/>
            <ac:spMk id="17" creationId="{98CD664F-8B78-598E-0015-743EC3478059}"/>
          </ac:spMkLst>
        </pc:spChg>
        <pc:spChg chg="add mod">
          <ac:chgData name="Sarah Carter" userId="4b4e2a7e9c42e1b2" providerId="LiveId" clId="{59BA1035-5D2B-4219-9A1A-E1B5F55AF4E4}" dt="2025-03-28T03:26:55.187" v="4241"/>
          <ac:spMkLst>
            <pc:docMk/>
            <pc:sldMk cId="1381573716" sldId="294"/>
            <ac:spMk id="18" creationId="{67ED86F2-637F-7CCD-6884-24CC9A908089}"/>
          </ac:spMkLst>
        </pc:spChg>
        <pc:spChg chg="add mod">
          <ac:chgData name="Sarah Carter" userId="4b4e2a7e9c42e1b2" providerId="LiveId" clId="{59BA1035-5D2B-4219-9A1A-E1B5F55AF4E4}" dt="2025-03-28T03:27:03.962" v="4486"/>
          <ac:spMkLst>
            <pc:docMk/>
            <pc:sldMk cId="1381573716" sldId="294"/>
            <ac:spMk id="19" creationId="{8CA37665-2916-26F0-8F4B-40D5DF776E23}"/>
          </ac:spMkLst>
        </pc:spChg>
        <pc:grpChg chg="add del mod">
          <ac:chgData name="Sarah Carter" userId="4b4e2a7e9c42e1b2" providerId="LiveId" clId="{59BA1035-5D2B-4219-9A1A-E1B5F55AF4E4}" dt="2025-03-28T03:25:12.674" v="2809"/>
          <ac:grpSpMkLst>
            <pc:docMk/>
            <pc:sldMk cId="1381573716" sldId="294"/>
            <ac:grpSpMk id="5" creationId="{FE23C250-7784-0DD0-92CA-7935BA61E76D}"/>
          </ac:grpSpMkLst>
        </pc:grpChg>
        <pc:grpChg chg="mod">
          <ac:chgData name="Sarah Carter" userId="4b4e2a7e9c42e1b2" providerId="LiveId" clId="{59BA1035-5D2B-4219-9A1A-E1B5F55AF4E4}" dt="2025-03-28T03:25:55.157" v="3180" actId="1076"/>
          <ac:grpSpMkLst>
            <pc:docMk/>
            <pc:sldMk cId="1381573716" sldId="294"/>
            <ac:grpSpMk id="6" creationId="{B3877458-407E-7ED3-4CB0-FBAFA1FA8541}"/>
          </ac:grpSpMkLst>
        </pc:grpChg>
        <pc:picChg chg="add mod topLvl">
          <ac:chgData name="Sarah Carter" userId="4b4e2a7e9c42e1b2" providerId="LiveId" clId="{59BA1035-5D2B-4219-9A1A-E1B5F55AF4E4}" dt="2025-03-28T03:25:12.674" v="2809"/>
          <ac:picMkLst>
            <pc:docMk/>
            <pc:sldMk cId="1381573716" sldId="294"/>
            <ac:picMk id="3" creationId="{9355B562-0DBB-FDB6-520A-20A01D3D82C7}"/>
          </ac:picMkLst>
        </pc:picChg>
        <pc:picChg chg="add mod">
          <ac:chgData name="Sarah Carter" userId="4b4e2a7e9c42e1b2" providerId="LiveId" clId="{59BA1035-5D2B-4219-9A1A-E1B5F55AF4E4}" dt="2025-03-28T03:27:10.615" v="4701"/>
          <ac:picMkLst>
            <pc:docMk/>
            <pc:sldMk cId="1381573716" sldId="294"/>
            <ac:picMk id="20" creationId="{C4901795-FA5A-DD19-1544-626F5A44B9C4}"/>
          </ac:picMkLst>
        </pc:picChg>
      </pc:sldChg>
      <pc:sldChg chg="addSp delSp modSp add del mod">
        <pc:chgData name="Sarah Carter" userId="4b4e2a7e9c42e1b2" providerId="LiveId" clId="{59BA1035-5D2B-4219-9A1A-E1B5F55AF4E4}" dt="2025-03-28T03:23:48.156" v="2003"/>
        <pc:sldMkLst>
          <pc:docMk/>
          <pc:sldMk cId="3514530285" sldId="295"/>
        </pc:sldMkLst>
        <pc:spChg chg="add mod topLvl">
          <ac:chgData name="Sarah Carter" userId="4b4e2a7e9c42e1b2" providerId="LiveId" clId="{59BA1035-5D2B-4219-9A1A-E1B5F55AF4E4}" dt="2025-03-28T03:23:48.156" v="2003"/>
          <ac:spMkLst>
            <pc:docMk/>
            <pc:sldMk cId="3514530285" sldId="295"/>
            <ac:spMk id="4" creationId="{033D0996-E48D-0688-AECF-9A71A81495DD}"/>
          </ac:spMkLst>
        </pc:spChg>
        <pc:grpChg chg="add del mod">
          <ac:chgData name="Sarah Carter" userId="4b4e2a7e9c42e1b2" providerId="LiveId" clId="{59BA1035-5D2B-4219-9A1A-E1B5F55AF4E4}" dt="2025-03-28T03:23:48.156" v="2003"/>
          <ac:grpSpMkLst>
            <pc:docMk/>
            <pc:sldMk cId="3514530285" sldId="295"/>
            <ac:grpSpMk id="5" creationId="{0744BF27-B8A0-2BC7-7AED-3542A9EF22BB}"/>
          </ac:grpSpMkLst>
        </pc:grpChg>
        <pc:picChg chg="add mod topLvl">
          <ac:chgData name="Sarah Carter" userId="4b4e2a7e9c42e1b2" providerId="LiveId" clId="{59BA1035-5D2B-4219-9A1A-E1B5F55AF4E4}" dt="2025-03-28T03:23:48.156" v="2003"/>
          <ac:picMkLst>
            <pc:docMk/>
            <pc:sldMk cId="3514530285" sldId="295"/>
            <ac:picMk id="3" creationId="{2607CED8-8F7A-7B01-677E-6F8C08EB9BB5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3574336343" sldId="295"/>
        </pc:sldMkLst>
        <pc:spChg chg="add mod topLvl">
          <ac:chgData name="Sarah Carter" userId="4b4e2a7e9c42e1b2" providerId="LiveId" clId="{59BA1035-5D2B-4219-9A1A-E1B5F55AF4E4}" dt="2025-03-28T03:26:21.621" v="3596" actId="948"/>
          <ac:spMkLst>
            <pc:docMk/>
            <pc:sldMk cId="3574336343" sldId="295"/>
            <ac:spMk id="4" creationId="{FF59B1C7-ED77-38BB-D691-47CA9F72922F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7" creationId="{EC6D8C37-91DF-8FB4-74C7-87393D24D561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8" creationId="{3ACF99E9-8A3D-E367-6111-C7F5FC37D2DC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9" creationId="{DC8D354B-514F-9AE7-5D88-B3CF8E9E2C45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10" creationId="{A5EB7F01-B294-FD41-3877-F6A444E87D94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11" creationId="{4D7471AD-3C32-8962-3385-5B20E6ACA34D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12" creationId="{60F8E1BB-6360-C956-7199-740860D2DDCF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13" creationId="{E43608EC-D095-1EF1-2935-FB639EDD74BD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14" creationId="{6B5F02AF-7FE5-530D-2671-3C5202BA5DBF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15" creationId="{AB74F158-5E31-5299-A2FF-EB65448ACC8D}"/>
          </ac:spMkLst>
        </pc:spChg>
        <pc:spChg chg="mod">
          <ac:chgData name="Sarah Carter" userId="4b4e2a7e9c42e1b2" providerId="LiveId" clId="{59BA1035-5D2B-4219-9A1A-E1B5F55AF4E4}" dt="2025-03-28T03:25:55.161" v="3186"/>
          <ac:spMkLst>
            <pc:docMk/>
            <pc:sldMk cId="3574336343" sldId="295"/>
            <ac:spMk id="16" creationId="{6BD44BC7-9ABD-CF60-1823-6D4892672B56}"/>
          </ac:spMkLst>
        </pc:spChg>
        <pc:spChg chg="add mod">
          <ac:chgData name="Sarah Carter" userId="4b4e2a7e9c42e1b2" providerId="LiveId" clId="{59BA1035-5D2B-4219-9A1A-E1B5F55AF4E4}" dt="2025-03-28T03:26:47.596" v="3971"/>
          <ac:spMkLst>
            <pc:docMk/>
            <pc:sldMk cId="3574336343" sldId="295"/>
            <ac:spMk id="17" creationId="{9F92C997-183A-AD6F-DD60-F1161DEB661D}"/>
          </ac:spMkLst>
        </pc:spChg>
        <pc:spChg chg="add mod">
          <ac:chgData name="Sarah Carter" userId="4b4e2a7e9c42e1b2" providerId="LiveId" clId="{59BA1035-5D2B-4219-9A1A-E1B5F55AF4E4}" dt="2025-03-28T03:26:55.187" v="4246"/>
          <ac:spMkLst>
            <pc:docMk/>
            <pc:sldMk cId="3574336343" sldId="295"/>
            <ac:spMk id="18" creationId="{4428B6E0-544F-717A-3AA0-A59887C506DB}"/>
          </ac:spMkLst>
        </pc:spChg>
        <pc:spChg chg="add mod">
          <ac:chgData name="Sarah Carter" userId="4b4e2a7e9c42e1b2" providerId="LiveId" clId="{59BA1035-5D2B-4219-9A1A-E1B5F55AF4E4}" dt="2025-03-28T03:27:03.962" v="4491"/>
          <ac:spMkLst>
            <pc:docMk/>
            <pc:sldMk cId="3574336343" sldId="295"/>
            <ac:spMk id="19" creationId="{407293C8-C565-FA15-EBAC-977A62EB6E10}"/>
          </ac:spMkLst>
        </pc:spChg>
        <pc:grpChg chg="add del mod">
          <ac:chgData name="Sarah Carter" userId="4b4e2a7e9c42e1b2" providerId="LiveId" clId="{59BA1035-5D2B-4219-9A1A-E1B5F55AF4E4}" dt="2025-03-28T03:25:24.042" v="2928"/>
          <ac:grpSpMkLst>
            <pc:docMk/>
            <pc:sldMk cId="3574336343" sldId="295"/>
            <ac:grpSpMk id="5" creationId="{D6B2460A-C030-76E3-8D1E-3976D0C59A27}"/>
          </ac:grpSpMkLst>
        </pc:grpChg>
        <pc:grpChg chg="mod">
          <ac:chgData name="Sarah Carter" userId="4b4e2a7e9c42e1b2" providerId="LiveId" clId="{59BA1035-5D2B-4219-9A1A-E1B5F55AF4E4}" dt="2025-03-28T03:25:55.159" v="3185" actId="1076"/>
          <ac:grpSpMkLst>
            <pc:docMk/>
            <pc:sldMk cId="3574336343" sldId="295"/>
            <ac:grpSpMk id="6" creationId="{7041991E-9BD4-81FA-BF0E-C20B49754943}"/>
          </ac:grpSpMkLst>
        </pc:grpChg>
        <pc:picChg chg="add mod topLvl">
          <ac:chgData name="Sarah Carter" userId="4b4e2a7e9c42e1b2" providerId="LiveId" clId="{59BA1035-5D2B-4219-9A1A-E1B5F55AF4E4}" dt="2025-03-28T03:25:24.042" v="2928"/>
          <ac:picMkLst>
            <pc:docMk/>
            <pc:sldMk cId="3574336343" sldId="295"/>
            <ac:picMk id="3" creationId="{6876B64F-5AF3-A4B2-FF6F-069907939742}"/>
          </ac:picMkLst>
        </pc:picChg>
        <pc:picChg chg="add mod">
          <ac:chgData name="Sarah Carter" userId="4b4e2a7e9c42e1b2" providerId="LiveId" clId="{59BA1035-5D2B-4219-9A1A-E1B5F55AF4E4}" dt="2025-03-28T03:27:10.615" v="4706"/>
          <ac:picMkLst>
            <pc:docMk/>
            <pc:sldMk cId="3574336343" sldId="295"/>
            <ac:picMk id="20" creationId="{DA1D66D7-6D36-3607-9FD7-EA7BCC984FAC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1129672700" sldId="296"/>
        </pc:sldMkLst>
        <pc:spChg chg="add mod topLvl">
          <ac:chgData name="Sarah Carter" userId="4b4e2a7e9c42e1b2" providerId="LiveId" clId="{59BA1035-5D2B-4219-9A1A-E1B5F55AF4E4}" dt="2025-03-28T03:26:21.630" v="3611" actId="948"/>
          <ac:spMkLst>
            <pc:docMk/>
            <pc:sldMk cId="1129672700" sldId="296"/>
            <ac:spMk id="4" creationId="{ED3BAF12-68E4-A692-AA85-45F3BE8178D8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7" creationId="{B3BEC925-9918-61CA-3631-A477EA8BB498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8" creationId="{6EF95C80-D5B3-9298-0E85-4C3AC57BD37D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9" creationId="{982F0A7D-4C03-7AA0-3C92-AEFCD0C13DCE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10" creationId="{D9E59043-9BEC-FCC0-1521-F1D33DAA687D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11" creationId="{751D55A2-18DB-C1CE-277A-1D0419403373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12" creationId="{8CBC9C90-2CDE-8357-07B5-8F5D6DFDAFA1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13" creationId="{4856D600-0A81-D079-B8DE-5C87B5A0640A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14" creationId="{5C610C40-010F-61FE-5935-E9716CB23475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15" creationId="{0CE69722-176C-6BF4-F660-BC45454B0F6E}"/>
          </ac:spMkLst>
        </pc:spChg>
        <pc:spChg chg="mod">
          <ac:chgData name="Sarah Carter" userId="4b4e2a7e9c42e1b2" providerId="LiveId" clId="{59BA1035-5D2B-4219-9A1A-E1B5F55AF4E4}" dt="2025-03-28T03:25:55.163" v="3191"/>
          <ac:spMkLst>
            <pc:docMk/>
            <pc:sldMk cId="1129672700" sldId="296"/>
            <ac:spMk id="16" creationId="{3C841B0B-59C8-F2E8-1EDF-03CCB1A52FFA}"/>
          </ac:spMkLst>
        </pc:spChg>
        <pc:spChg chg="add mod">
          <ac:chgData name="Sarah Carter" userId="4b4e2a7e9c42e1b2" providerId="LiveId" clId="{59BA1035-5D2B-4219-9A1A-E1B5F55AF4E4}" dt="2025-03-28T03:26:47.599" v="3976"/>
          <ac:spMkLst>
            <pc:docMk/>
            <pc:sldMk cId="1129672700" sldId="296"/>
            <ac:spMk id="17" creationId="{60BBCEA5-40B5-C52E-6DD0-B88DA397E162}"/>
          </ac:spMkLst>
        </pc:spChg>
        <pc:spChg chg="add mod">
          <ac:chgData name="Sarah Carter" userId="4b4e2a7e9c42e1b2" providerId="LiveId" clId="{59BA1035-5D2B-4219-9A1A-E1B5F55AF4E4}" dt="2025-03-28T03:26:55.187" v="4251"/>
          <ac:spMkLst>
            <pc:docMk/>
            <pc:sldMk cId="1129672700" sldId="296"/>
            <ac:spMk id="18" creationId="{ECB11E72-5571-74B5-CAC3-DFED5D65437C}"/>
          </ac:spMkLst>
        </pc:spChg>
        <pc:spChg chg="add mod">
          <ac:chgData name="Sarah Carter" userId="4b4e2a7e9c42e1b2" providerId="LiveId" clId="{59BA1035-5D2B-4219-9A1A-E1B5F55AF4E4}" dt="2025-03-28T03:27:03.962" v="4496"/>
          <ac:spMkLst>
            <pc:docMk/>
            <pc:sldMk cId="1129672700" sldId="296"/>
            <ac:spMk id="19" creationId="{4F67BB21-9AF7-D639-443C-AB4462BE489B}"/>
          </ac:spMkLst>
        </pc:spChg>
        <pc:grpChg chg="add del mod">
          <ac:chgData name="Sarah Carter" userId="4b4e2a7e9c42e1b2" providerId="LiveId" clId="{59BA1035-5D2B-4219-9A1A-E1B5F55AF4E4}" dt="2025-03-28T03:25:24.042" v="2929"/>
          <ac:grpSpMkLst>
            <pc:docMk/>
            <pc:sldMk cId="1129672700" sldId="296"/>
            <ac:grpSpMk id="5" creationId="{2926F994-E371-E620-EC29-B0F3A9479188}"/>
          </ac:grpSpMkLst>
        </pc:grpChg>
        <pc:grpChg chg="mod">
          <ac:chgData name="Sarah Carter" userId="4b4e2a7e9c42e1b2" providerId="LiveId" clId="{59BA1035-5D2B-4219-9A1A-E1B5F55AF4E4}" dt="2025-03-28T03:25:55.163" v="3190" actId="1076"/>
          <ac:grpSpMkLst>
            <pc:docMk/>
            <pc:sldMk cId="1129672700" sldId="296"/>
            <ac:grpSpMk id="6" creationId="{3E1DD867-8679-D82D-408D-4C803025FB37}"/>
          </ac:grpSpMkLst>
        </pc:grpChg>
        <pc:picChg chg="add mod topLvl">
          <ac:chgData name="Sarah Carter" userId="4b4e2a7e9c42e1b2" providerId="LiveId" clId="{59BA1035-5D2B-4219-9A1A-E1B5F55AF4E4}" dt="2025-03-28T03:25:24.042" v="2929"/>
          <ac:picMkLst>
            <pc:docMk/>
            <pc:sldMk cId="1129672700" sldId="296"/>
            <ac:picMk id="3" creationId="{48A04EEB-C25F-59F3-90AB-062CFFD9D771}"/>
          </ac:picMkLst>
        </pc:picChg>
        <pc:picChg chg="add mod">
          <ac:chgData name="Sarah Carter" userId="4b4e2a7e9c42e1b2" providerId="LiveId" clId="{59BA1035-5D2B-4219-9A1A-E1B5F55AF4E4}" dt="2025-03-28T03:27:10.615" v="4711"/>
          <ac:picMkLst>
            <pc:docMk/>
            <pc:sldMk cId="1129672700" sldId="296"/>
            <ac:picMk id="20" creationId="{647522AD-C1A5-E710-FE86-09246A7A6974}"/>
          </ac:picMkLst>
        </pc:picChg>
      </pc:sldChg>
      <pc:sldChg chg="addSp delSp modSp add del mod">
        <pc:chgData name="Sarah Carter" userId="4b4e2a7e9c42e1b2" providerId="LiveId" clId="{59BA1035-5D2B-4219-9A1A-E1B5F55AF4E4}" dt="2025-03-28T03:23:48.156" v="2003"/>
        <pc:sldMkLst>
          <pc:docMk/>
          <pc:sldMk cId="3195108946" sldId="296"/>
        </pc:sldMkLst>
        <pc:spChg chg="add mod topLvl">
          <ac:chgData name="Sarah Carter" userId="4b4e2a7e9c42e1b2" providerId="LiveId" clId="{59BA1035-5D2B-4219-9A1A-E1B5F55AF4E4}" dt="2025-03-28T03:23:48.156" v="2003"/>
          <ac:spMkLst>
            <pc:docMk/>
            <pc:sldMk cId="3195108946" sldId="296"/>
            <ac:spMk id="4" creationId="{818D8289-7BA7-2577-9E30-B259243C965C}"/>
          </ac:spMkLst>
        </pc:spChg>
        <pc:grpChg chg="add del mod">
          <ac:chgData name="Sarah Carter" userId="4b4e2a7e9c42e1b2" providerId="LiveId" clId="{59BA1035-5D2B-4219-9A1A-E1B5F55AF4E4}" dt="2025-03-28T03:23:48.156" v="2003"/>
          <ac:grpSpMkLst>
            <pc:docMk/>
            <pc:sldMk cId="3195108946" sldId="296"/>
            <ac:grpSpMk id="5" creationId="{F2E02370-EA6C-4C88-C375-51539A75A5F4}"/>
          </ac:grpSpMkLst>
        </pc:grpChg>
        <pc:picChg chg="add mod topLvl">
          <ac:chgData name="Sarah Carter" userId="4b4e2a7e9c42e1b2" providerId="LiveId" clId="{59BA1035-5D2B-4219-9A1A-E1B5F55AF4E4}" dt="2025-03-28T03:23:48.156" v="2003"/>
          <ac:picMkLst>
            <pc:docMk/>
            <pc:sldMk cId="3195108946" sldId="296"/>
            <ac:picMk id="3" creationId="{3D0EA028-F897-63FE-8AE5-038E5F576465}"/>
          </ac:picMkLst>
        </pc:picChg>
      </pc:sldChg>
      <pc:sldChg chg="addSp delSp modSp add del mod">
        <pc:chgData name="Sarah Carter" userId="4b4e2a7e9c42e1b2" providerId="LiveId" clId="{59BA1035-5D2B-4219-9A1A-E1B5F55AF4E4}" dt="2025-03-28T03:23:48.156" v="2003"/>
        <pc:sldMkLst>
          <pc:docMk/>
          <pc:sldMk cId="1957598955" sldId="297"/>
        </pc:sldMkLst>
        <pc:spChg chg="add mod topLvl">
          <ac:chgData name="Sarah Carter" userId="4b4e2a7e9c42e1b2" providerId="LiveId" clId="{59BA1035-5D2B-4219-9A1A-E1B5F55AF4E4}" dt="2025-03-28T03:23:48.156" v="2003"/>
          <ac:spMkLst>
            <pc:docMk/>
            <pc:sldMk cId="1957598955" sldId="297"/>
            <ac:spMk id="4" creationId="{6A6E4701-BDF8-C088-DC2C-FB48DCC4AAB8}"/>
          </ac:spMkLst>
        </pc:spChg>
        <pc:grpChg chg="add del mod">
          <ac:chgData name="Sarah Carter" userId="4b4e2a7e9c42e1b2" providerId="LiveId" clId="{59BA1035-5D2B-4219-9A1A-E1B5F55AF4E4}" dt="2025-03-28T03:23:48.156" v="2003"/>
          <ac:grpSpMkLst>
            <pc:docMk/>
            <pc:sldMk cId="1957598955" sldId="297"/>
            <ac:grpSpMk id="5" creationId="{8FFF4B06-C112-6428-8E62-74576BD1EB87}"/>
          </ac:grpSpMkLst>
        </pc:grpChg>
        <pc:picChg chg="add mod topLvl">
          <ac:chgData name="Sarah Carter" userId="4b4e2a7e9c42e1b2" providerId="LiveId" clId="{59BA1035-5D2B-4219-9A1A-E1B5F55AF4E4}" dt="2025-03-28T03:23:48.156" v="2003"/>
          <ac:picMkLst>
            <pc:docMk/>
            <pc:sldMk cId="1957598955" sldId="297"/>
            <ac:picMk id="3" creationId="{935154DB-459B-46A2-71A8-DE60A3AB4059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2084411263" sldId="297"/>
        </pc:sldMkLst>
        <pc:spChg chg="add mod topLvl">
          <ac:chgData name="Sarah Carter" userId="4b4e2a7e9c42e1b2" providerId="LiveId" clId="{59BA1035-5D2B-4219-9A1A-E1B5F55AF4E4}" dt="2025-03-28T03:26:21.635" v="3626" actId="948"/>
          <ac:spMkLst>
            <pc:docMk/>
            <pc:sldMk cId="2084411263" sldId="297"/>
            <ac:spMk id="4" creationId="{2AF4F3A1-6C3D-B226-04E5-268860419E97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7" creationId="{61D02CDE-2923-A4F1-ED1B-29E08E33F5FF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8" creationId="{F0D1E1A5-52FD-339B-FE00-2F2A195A7E8A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9" creationId="{8058FB2B-8B52-FCC1-84E7-168ACADDCB1F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10" creationId="{67AADA94-43EB-5F4A-7EBF-526638F6452B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11" creationId="{ABB58491-EF84-238C-E976-809E47595D1F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12" creationId="{2FCF6D4E-3D55-DE84-C37D-FFC6A788F3BB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13" creationId="{DA53ADA9-D743-719F-E004-53DEF1B4B2E3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14" creationId="{D9392948-7D19-72AF-D26A-0E5C2055303A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15" creationId="{6CD8B87E-453C-8FD5-A8F0-F5FBB22842A7}"/>
          </ac:spMkLst>
        </pc:spChg>
        <pc:spChg chg="mod">
          <ac:chgData name="Sarah Carter" userId="4b4e2a7e9c42e1b2" providerId="LiveId" clId="{59BA1035-5D2B-4219-9A1A-E1B5F55AF4E4}" dt="2025-03-28T03:25:55.165" v="3196"/>
          <ac:spMkLst>
            <pc:docMk/>
            <pc:sldMk cId="2084411263" sldId="297"/>
            <ac:spMk id="16" creationId="{E62AEE7A-BD11-DD99-9C6F-87A89EC2F004}"/>
          </ac:spMkLst>
        </pc:spChg>
        <pc:spChg chg="add mod">
          <ac:chgData name="Sarah Carter" userId="4b4e2a7e9c42e1b2" providerId="LiveId" clId="{59BA1035-5D2B-4219-9A1A-E1B5F55AF4E4}" dt="2025-03-28T03:26:47.601" v="3981"/>
          <ac:spMkLst>
            <pc:docMk/>
            <pc:sldMk cId="2084411263" sldId="297"/>
            <ac:spMk id="17" creationId="{0C3C0A27-5C2A-B956-4A87-1D7388FFC31A}"/>
          </ac:spMkLst>
        </pc:spChg>
        <pc:spChg chg="add mod">
          <ac:chgData name="Sarah Carter" userId="4b4e2a7e9c42e1b2" providerId="LiveId" clId="{59BA1035-5D2B-4219-9A1A-E1B5F55AF4E4}" dt="2025-03-28T03:26:55.187" v="4256"/>
          <ac:spMkLst>
            <pc:docMk/>
            <pc:sldMk cId="2084411263" sldId="297"/>
            <ac:spMk id="18" creationId="{4E209DB6-A203-E3C7-CCC6-78F39B01C4AB}"/>
          </ac:spMkLst>
        </pc:spChg>
        <pc:spChg chg="add mod">
          <ac:chgData name="Sarah Carter" userId="4b4e2a7e9c42e1b2" providerId="LiveId" clId="{59BA1035-5D2B-4219-9A1A-E1B5F55AF4E4}" dt="2025-03-28T03:27:03.962" v="4501"/>
          <ac:spMkLst>
            <pc:docMk/>
            <pc:sldMk cId="2084411263" sldId="297"/>
            <ac:spMk id="19" creationId="{C1A21700-85C4-CECE-04A0-6E550F5FCAF8}"/>
          </ac:spMkLst>
        </pc:spChg>
        <pc:grpChg chg="add del mod">
          <ac:chgData name="Sarah Carter" userId="4b4e2a7e9c42e1b2" providerId="LiveId" clId="{59BA1035-5D2B-4219-9A1A-E1B5F55AF4E4}" dt="2025-03-28T03:25:24.042" v="2930"/>
          <ac:grpSpMkLst>
            <pc:docMk/>
            <pc:sldMk cId="2084411263" sldId="297"/>
            <ac:grpSpMk id="5" creationId="{7E71FB68-B012-2BC7-FA88-B9707FA0DB33}"/>
          </ac:grpSpMkLst>
        </pc:grpChg>
        <pc:grpChg chg="mod">
          <ac:chgData name="Sarah Carter" userId="4b4e2a7e9c42e1b2" providerId="LiveId" clId="{59BA1035-5D2B-4219-9A1A-E1B5F55AF4E4}" dt="2025-03-28T03:25:55.165" v="3195" actId="1076"/>
          <ac:grpSpMkLst>
            <pc:docMk/>
            <pc:sldMk cId="2084411263" sldId="297"/>
            <ac:grpSpMk id="6" creationId="{EED8F252-9BC0-2714-53F8-8231E38FBC77}"/>
          </ac:grpSpMkLst>
        </pc:grpChg>
        <pc:picChg chg="add mod topLvl">
          <ac:chgData name="Sarah Carter" userId="4b4e2a7e9c42e1b2" providerId="LiveId" clId="{59BA1035-5D2B-4219-9A1A-E1B5F55AF4E4}" dt="2025-03-28T03:25:24.042" v="2930"/>
          <ac:picMkLst>
            <pc:docMk/>
            <pc:sldMk cId="2084411263" sldId="297"/>
            <ac:picMk id="3" creationId="{736CB773-CC5F-62D7-29F8-3B15E2C3B4BA}"/>
          </ac:picMkLst>
        </pc:picChg>
        <pc:picChg chg="add mod">
          <ac:chgData name="Sarah Carter" userId="4b4e2a7e9c42e1b2" providerId="LiveId" clId="{59BA1035-5D2B-4219-9A1A-E1B5F55AF4E4}" dt="2025-03-28T03:27:10.620" v="4716"/>
          <ac:picMkLst>
            <pc:docMk/>
            <pc:sldMk cId="2084411263" sldId="297"/>
            <ac:picMk id="20" creationId="{54EDA60D-6EED-AEC2-0CAC-7EA0EB4ECBF9}"/>
          </ac:picMkLst>
        </pc:picChg>
      </pc:sldChg>
      <pc:sldChg chg="addSp delSp modSp add del mod">
        <pc:chgData name="Sarah Carter" userId="4b4e2a7e9c42e1b2" providerId="LiveId" clId="{59BA1035-5D2B-4219-9A1A-E1B5F55AF4E4}" dt="2025-03-28T03:23:48.156" v="2003"/>
        <pc:sldMkLst>
          <pc:docMk/>
          <pc:sldMk cId="1277385160" sldId="298"/>
        </pc:sldMkLst>
        <pc:spChg chg="add mod topLvl">
          <ac:chgData name="Sarah Carter" userId="4b4e2a7e9c42e1b2" providerId="LiveId" clId="{59BA1035-5D2B-4219-9A1A-E1B5F55AF4E4}" dt="2025-03-28T03:23:48.156" v="2003"/>
          <ac:spMkLst>
            <pc:docMk/>
            <pc:sldMk cId="1277385160" sldId="298"/>
            <ac:spMk id="4" creationId="{B949E388-BEAA-ABB3-3EE7-C79B688FEE7D}"/>
          </ac:spMkLst>
        </pc:spChg>
        <pc:grpChg chg="add del mod">
          <ac:chgData name="Sarah Carter" userId="4b4e2a7e9c42e1b2" providerId="LiveId" clId="{59BA1035-5D2B-4219-9A1A-E1B5F55AF4E4}" dt="2025-03-28T03:23:48.156" v="2003"/>
          <ac:grpSpMkLst>
            <pc:docMk/>
            <pc:sldMk cId="1277385160" sldId="298"/>
            <ac:grpSpMk id="5" creationId="{B179A3DA-F0E3-CEFC-5DC6-60CCDDE92E3F}"/>
          </ac:grpSpMkLst>
        </pc:grpChg>
        <pc:picChg chg="add mod topLvl">
          <ac:chgData name="Sarah Carter" userId="4b4e2a7e9c42e1b2" providerId="LiveId" clId="{59BA1035-5D2B-4219-9A1A-E1B5F55AF4E4}" dt="2025-03-28T03:23:48.156" v="2003"/>
          <ac:picMkLst>
            <pc:docMk/>
            <pc:sldMk cId="1277385160" sldId="298"/>
            <ac:picMk id="3" creationId="{3E7AB0FD-210D-9C9D-CB90-EA25B5013186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1539323055" sldId="298"/>
        </pc:sldMkLst>
        <pc:spChg chg="add mod topLvl">
          <ac:chgData name="Sarah Carter" userId="4b4e2a7e9c42e1b2" providerId="LiveId" clId="{59BA1035-5D2B-4219-9A1A-E1B5F55AF4E4}" dt="2025-03-28T03:26:21.643" v="3641" actId="948"/>
          <ac:spMkLst>
            <pc:docMk/>
            <pc:sldMk cId="1539323055" sldId="298"/>
            <ac:spMk id="4" creationId="{27B562EF-8E9B-1637-1D68-36DD4745101C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7" creationId="{65B85388-117D-17AB-8901-B48FE075767F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8" creationId="{0E4C68FC-D7E6-2FDA-239D-4ECB70AE93CA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9" creationId="{BA1D2CF7-B0E1-736A-EEF3-D999DF436428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10" creationId="{4491F5A7-E3F5-8022-73B5-097734D251D9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11" creationId="{EAD10ABF-D85D-BEB6-B260-0FE4EBD6C391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12" creationId="{B45EC36B-7FAB-6081-20A2-8914C55D34B1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13" creationId="{3FA0A0A1-61F0-374B-45A3-54CCBAA78EC8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14" creationId="{621CB5C2-64C7-2D6C-AFEB-7B02E072F544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15" creationId="{7A4F43BA-F30A-5406-915E-68FABED3E95D}"/>
          </ac:spMkLst>
        </pc:spChg>
        <pc:spChg chg="mod">
          <ac:chgData name="Sarah Carter" userId="4b4e2a7e9c42e1b2" providerId="LiveId" clId="{59BA1035-5D2B-4219-9A1A-E1B5F55AF4E4}" dt="2025-03-28T03:25:55.165" v="3201"/>
          <ac:spMkLst>
            <pc:docMk/>
            <pc:sldMk cId="1539323055" sldId="298"/>
            <ac:spMk id="16" creationId="{D5F7BCCF-6026-6BCB-CE5B-6530723AF52C}"/>
          </ac:spMkLst>
        </pc:spChg>
        <pc:spChg chg="add mod">
          <ac:chgData name="Sarah Carter" userId="4b4e2a7e9c42e1b2" providerId="LiveId" clId="{59BA1035-5D2B-4219-9A1A-E1B5F55AF4E4}" dt="2025-03-28T03:26:47.606" v="3986"/>
          <ac:spMkLst>
            <pc:docMk/>
            <pc:sldMk cId="1539323055" sldId="298"/>
            <ac:spMk id="17" creationId="{49643FFF-659E-EF30-3867-369B0C164B73}"/>
          </ac:spMkLst>
        </pc:spChg>
        <pc:spChg chg="add mod">
          <ac:chgData name="Sarah Carter" userId="4b4e2a7e9c42e1b2" providerId="LiveId" clId="{59BA1035-5D2B-4219-9A1A-E1B5F55AF4E4}" dt="2025-03-28T03:26:55.197" v="4261"/>
          <ac:spMkLst>
            <pc:docMk/>
            <pc:sldMk cId="1539323055" sldId="298"/>
            <ac:spMk id="18" creationId="{4D10DFD5-DC0E-D24C-FE3D-37C3FA535660}"/>
          </ac:spMkLst>
        </pc:spChg>
        <pc:spChg chg="add mod">
          <ac:chgData name="Sarah Carter" userId="4b4e2a7e9c42e1b2" providerId="LiveId" clId="{59BA1035-5D2B-4219-9A1A-E1B5F55AF4E4}" dt="2025-03-28T03:27:03.974" v="4506"/>
          <ac:spMkLst>
            <pc:docMk/>
            <pc:sldMk cId="1539323055" sldId="298"/>
            <ac:spMk id="19" creationId="{98555A49-11F2-1C01-E01F-7F03481D75C4}"/>
          </ac:spMkLst>
        </pc:spChg>
        <pc:grpChg chg="add del mod">
          <ac:chgData name="Sarah Carter" userId="4b4e2a7e9c42e1b2" providerId="LiveId" clId="{59BA1035-5D2B-4219-9A1A-E1B5F55AF4E4}" dt="2025-03-28T03:25:24.042" v="2931"/>
          <ac:grpSpMkLst>
            <pc:docMk/>
            <pc:sldMk cId="1539323055" sldId="298"/>
            <ac:grpSpMk id="5" creationId="{6822F33C-62A9-ADF1-A7F4-B81CC2798CCB}"/>
          </ac:grpSpMkLst>
        </pc:grpChg>
        <pc:grpChg chg="mod">
          <ac:chgData name="Sarah Carter" userId="4b4e2a7e9c42e1b2" providerId="LiveId" clId="{59BA1035-5D2B-4219-9A1A-E1B5F55AF4E4}" dt="2025-03-28T03:25:55.165" v="3200" actId="1076"/>
          <ac:grpSpMkLst>
            <pc:docMk/>
            <pc:sldMk cId="1539323055" sldId="298"/>
            <ac:grpSpMk id="6" creationId="{D0BDA97E-0BA2-3B90-CBE2-1C86491CD5C7}"/>
          </ac:grpSpMkLst>
        </pc:grpChg>
        <pc:picChg chg="add mod topLvl">
          <ac:chgData name="Sarah Carter" userId="4b4e2a7e9c42e1b2" providerId="LiveId" clId="{59BA1035-5D2B-4219-9A1A-E1B5F55AF4E4}" dt="2025-03-28T03:25:24.042" v="2931"/>
          <ac:picMkLst>
            <pc:docMk/>
            <pc:sldMk cId="1539323055" sldId="298"/>
            <ac:picMk id="3" creationId="{B254CE23-3EF6-C255-F79C-7203FED4F0FB}"/>
          </ac:picMkLst>
        </pc:picChg>
        <pc:picChg chg="add mod">
          <ac:chgData name="Sarah Carter" userId="4b4e2a7e9c42e1b2" providerId="LiveId" clId="{59BA1035-5D2B-4219-9A1A-E1B5F55AF4E4}" dt="2025-03-28T03:27:10.624" v="4721"/>
          <ac:picMkLst>
            <pc:docMk/>
            <pc:sldMk cId="1539323055" sldId="298"/>
            <ac:picMk id="20" creationId="{50B8770E-17D0-656F-86F1-C17F46E8796F}"/>
          </ac:picMkLst>
        </pc:picChg>
      </pc:sldChg>
      <pc:sldChg chg="addSp delSp modSp add del mod">
        <pc:chgData name="Sarah Carter" userId="4b4e2a7e9c42e1b2" providerId="LiveId" clId="{59BA1035-5D2B-4219-9A1A-E1B5F55AF4E4}" dt="2025-03-28T03:23:47.467" v="1923"/>
        <pc:sldMkLst>
          <pc:docMk/>
          <pc:sldMk cId="218413866" sldId="299"/>
        </pc:sldMkLst>
        <pc:spChg chg="add mod topLvl">
          <ac:chgData name="Sarah Carter" userId="4b4e2a7e9c42e1b2" providerId="LiveId" clId="{59BA1035-5D2B-4219-9A1A-E1B5F55AF4E4}" dt="2025-03-28T03:23:47.467" v="1923"/>
          <ac:spMkLst>
            <pc:docMk/>
            <pc:sldMk cId="218413866" sldId="299"/>
            <ac:spMk id="4" creationId="{7F1BD365-6045-105D-8703-E738CC96090C}"/>
          </ac:spMkLst>
        </pc:spChg>
        <pc:grpChg chg="add del mod">
          <ac:chgData name="Sarah Carter" userId="4b4e2a7e9c42e1b2" providerId="LiveId" clId="{59BA1035-5D2B-4219-9A1A-E1B5F55AF4E4}" dt="2025-03-28T03:23:47.467" v="1923"/>
          <ac:grpSpMkLst>
            <pc:docMk/>
            <pc:sldMk cId="218413866" sldId="299"/>
            <ac:grpSpMk id="5" creationId="{59090EB5-1EC4-5726-264C-0B37332BBE73}"/>
          </ac:grpSpMkLst>
        </pc:grpChg>
        <pc:picChg chg="add mod topLvl">
          <ac:chgData name="Sarah Carter" userId="4b4e2a7e9c42e1b2" providerId="LiveId" clId="{59BA1035-5D2B-4219-9A1A-E1B5F55AF4E4}" dt="2025-03-28T03:23:47.467" v="1923"/>
          <ac:picMkLst>
            <pc:docMk/>
            <pc:sldMk cId="218413866" sldId="299"/>
            <ac:picMk id="3" creationId="{3A4997D7-A38F-3942-FAE3-D3D8F744B2E8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2420932101" sldId="299"/>
        </pc:sldMkLst>
        <pc:spChg chg="add mod topLvl">
          <ac:chgData name="Sarah Carter" userId="4b4e2a7e9c42e1b2" providerId="LiveId" clId="{59BA1035-5D2B-4219-9A1A-E1B5F55AF4E4}" dt="2025-03-28T03:26:21.650" v="3656" actId="948"/>
          <ac:spMkLst>
            <pc:docMk/>
            <pc:sldMk cId="2420932101" sldId="299"/>
            <ac:spMk id="4" creationId="{D3AA73B6-C0E1-8E2D-AC8B-B1B7E77235AB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7" creationId="{473433B6-9EFB-BA94-A9FE-A9C7A4004EB8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8" creationId="{01148077-57CE-62DE-D079-435E9FB6408D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9" creationId="{55631287-B24F-A26A-DCBA-2B7030E9636B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10" creationId="{C0B5FE99-B5C5-EF5F-3A8E-4B911051EF39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11" creationId="{FCD39135-2B91-1A2F-2F12-A0BA73BF6575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12" creationId="{539F1D70-02A5-6D34-4478-83B54B00619B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13" creationId="{F42622B6-B755-C973-1FD5-0327175C61B3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14" creationId="{ABD8B098-6770-E64E-1EE1-330014D650A7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15" creationId="{105D1464-74A9-6681-E8E1-244E12B2F4FB}"/>
          </ac:spMkLst>
        </pc:spChg>
        <pc:spChg chg="mod">
          <ac:chgData name="Sarah Carter" userId="4b4e2a7e9c42e1b2" providerId="LiveId" clId="{59BA1035-5D2B-4219-9A1A-E1B5F55AF4E4}" dt="2025-03-28T03:25:55.165" v="3206"/>
          <ac:spMkLst>
            <pc:docMk/>
            <pc:sldMk cId="2420932101" sldId="299"/>
            <ac:spMk id="16" creationId="{90E4BE16-9E52-5181-D0BA-ED6CB552B7A2}"/>
          </ac:spMkLst>
        </pc:spChg>
        <pc:spChg chg="add mod">
          <ac:chgData name="Sarah Carter" userId="4b4e2a7e9c42e1b2" providerId="LiveId" clId="{59BA1035-5D2B-4219-9A1A-E1B5F55AF4E4}" dt="2025-03-28T03:26:47.608" v="3991"/>
          <ac:spMkLst>
            <pc:docMk/>
            <pc:sldMk cId="2420932101" sldId="299"/>
            <ac:spMk id="17" creationId="{A69D11F6-BC24-12CC-5CC7-1B340752ECF1}"/>
          </ac:spMkLst>
        </pc:spChg>
        <pc:spChg chg="add mod">
          <ac:chgData name="Sarah Carter" userId="4b4e2a7e9c42e1b2" providerId="LiveId" clId="{59BA1035-5D2B-4219-9A1A-E1B5F55AF4E4}" dt="2025-03-28T03:26:55.197" v="4266"/>
          <ac:spMkLst>
            <pc:docMk/>
            <pc:sldMk cId="2420932101" sldId="299"/>
            <ac:spMk id="18" creationId="{5C6B2798-CD4D-DA33-CC9A-11B3386C72DB}"/>
          </ac:spMkLst>
        </pc:spChg>
        <pc:spChg chg="add mod">
          <ac:chgData name="Sarah Carter" userId="4b4e2a7e9c42e1b2" providerId="LiveId" clId="{59BA1035-5D2B-4219-9A1A-E1B5F55AF4E4}" dt="2025-03-28T03:27:03.976" v="4511"/>
          <ac:spMkLst>
            <pc:docMk/>
            <pc:sldMk cId="2420932101" sldId="299"/>
            <ac:spMk id="19" creationId="{9498C5B0-9C94-CF97-C268-5AE1A1D9EA15}"/>
          </ac:spMkLst>
        </pc:spChg>
        <pc:grpChg chg="add del mod">
          <ac:chgData name="Sarah Carter" userId="4b4e2a7e9c42e1b2" providerId="LiveId" clId="{59BA1035-5D2B-4219-9A1A-E1B5F55AF4E4}" dt="2025-03-28T03:25:37.325" v="3050"/>
          <ac:grpSpMkLst>
            <pc:docMk/>
            <pc:sldMk cId="2420932101" sldId="299"/>
            <ac:grpSpMk id="5" creationId="{A9BEC2BD-64A3-EBED-DA05-6AE197099BB2}"/>
          </ac:grpSpMkLst>
        </pc:grpChg>
        <pc:grpChg chg="mod">
          <ac:chgData name="Sarah Carter" userId="4b4e2a7e9c42e1b2" providerId="LiveId" clId="{59BA1035-5D2B-4219-9A1A-E1B5F55AF4E4}" dt="2025-03-28T03:25:55.165" v="3205" actId="1076"/>
          <ac:grpSpMkLst>
            <pc:docMk/>
            <pc:sldMk cId="2420932101" sldId="299"/>
            <ac:grpSpMk id="6" creationId="{73CFF1C9-E1AC-EBC6-31D0-2F219174C84F}"/>
          </ac:grpSpMkLst>
        </pc:grpChg>
        <pc:picChg chg="add mod topLvl">
          <ac:chgData name="Sarah Carter" userId="4b4e2a7e9c42e1b2" providerId="LiveId" clId="{59BA1035-5D2B-4219-9A1A-E1B5F55AF4E4}" dt="2025-03-28T03:25:37.325" v="3050"/>
          <ac:picMkLst>
            <pc:docMk/>
            <pc:sldMk cId="2420932101" sldId="299"/>
            <ac:picMk id="3" creationId="{9AB2C8A2-7C25-4306-7619-FFBE5A0D723E}"/>
          </ac:picMkLst>
        </pc:picChg>
        <pc:picChg chg="add mod">
          <ac:chgData name="Sarah Carter" userId="4b4e2a7e9c42e1b2" providerId="LiveId" clId="{59BA1035-5D2B-4219-9A1A-E1B5F55AF4E4}" dt="2025-03-28T03:27:10.624" v="4726"/>
          <ac:picMkLst>
            <pc:docMk/>
            <pc:sldMk cId="2420932101" sldId="299"/>
            <ac:picMk id="20" creationId="{BCD7B5B6-AE4E-0158-F080-A1C1899277EB}"/>
          </ac:picMkLst>
        </pc:picChg>
      </pc:sldChg>
      <pc:sldChg chg="addSp delSp modSp add del mod">
        <pc:chgData name="Sarah Carter" userId="4b4e2a7e9c42e1b2" providerId="LiveId" clId="{59BA1035-5D2B-4219-9A1A-E1B5F55AF4E4}" dt="2025-03-28T03:23:47.467" v="1923"/>
        <pc:sldMkLst>
          <pc:docMk/>
          <pc:sldMk cId="477032251" sldId="300"/>
        </pc:sldMkLst>
        <pc:spChg chg="add mod topLvl">
          <ac:chgData name="Sarah Carter" userId="4b4e2a7e9c42e1b2" providerId="LiveId" clId="{59BA1035-5D2B-4219-9A1A-E1B5F55AF4E4}" dt="2025-03-28T03:23:47.467" v="1923"/>
          <ac:spMkLst>
            <pc:docMk/>
            <pc:sldMk cId="477032251" sldId="300"/>
            <ac:spMk id="4" creationId="{77E17B41-A3A5-C826-926E-1A011A2DA134}"/>
          </ac:spMkLst>
        </pc:spChg>
        <pc:grpChg chg="add del mod">
          <ac:chgData name="Sarah Carter" userId="4b4e2a7e9c42e1b2" providerId="LiveId" clId="{59BA1035-5D2B-4219-9A1A-E1B5F55AF4E4}" dt="2025-03-28T03:23:47.467" v="1923"/>
          <ac:grpSpMkLst>
            <pc:docMk/>
            <pc:sldMk cId="477032251" sldId="300"/>
            <ac:grpSpMk id="5" creationId="{D1566E16-B54D-3A65-1C3C-B35EEC65CA7D}"/>
          </ac:grpSpMkLst>
        </pc:grpChg>
        <pc:picChg chg="add mod topLvl">
          <ac:chgData name="Sarah Carter" userId="4b4e2a7e9c42e1b2" providerId="LiveId" clId="{59BA1035-5D2B-4219-9A1A-E1B5F55AF4E4}" dt="2025-03-28T03:23:47.467" v="1923"/>
          <ac:picMkLst>
            <pc:docMk/>
            <pc:sldMk cId="477032251" sldId="300"/>
            <ac:picMk id="3" creationId="{4AE51A0C-EB02-701F-2F4F-2022C8FF6A08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2248058754" sldId="300"/>
        </pc:sldMkLst>
        <pc:spChg chg="add mod topLvl">
          <ac:chgData name="Sarah Carter" userId="4b4e2a7e9c42e1b2" providerId="LiveId" clId="{59BA1035-5D2B-4219-9A1A-E1B5F55AF4E4}" dt="2025-03-28T03:26:21.657" v="3671" actId="948"/>
          <ac:spMkLst>
            <pc:docMk/>
            <pc:sldMk cId="2248058754" sldId="300"/>
            <ac:spMk id="4" creationId="{44393675-E9F8-72C7-ED99-0BEF4703DFB6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7" creationId="{159402FC-4E93-50EA-42BD-BACA1ED695CC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8" creationId="{3E85A223-F50E-F374-F4C5-6EF02A980296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9" creationId="{8DFF77B2-A6A7-E19C-715A-AEA8B0AAEA30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10" creationId="{AA84336E-23A2-C433-3448-4C7545EEA641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11" creationId="{81163427-3A49-9680-88F5-F433AC4C70ED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12" creationId="{D9CB4985-38F5-60E5-86D7-52780B6E6F80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13" creationId="{499C5474-FB65-BBB9-174B-EC1F60BF83DB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14" creationId="{50FBCE03-204A-1867-43CC-300FE8A35812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15" creationId="{DD8351EC-6B47-31ED-DE12-69DD937A247F}"/>
          </ac:spMkLst>
        </pc:spChg>
        <pc:spChg chg="mod">
          <ac:chgData name="Sarah Carter" userId="4b4e2a7e9c42e1b2" providerId="LiveId" clId="{59BA1035-5D2B-4219-9A1A-E1B5F55AF4E4}" dt="2025-03-28T03:25:55.176" v="3211"/>
          <ac:spMkLst>
            <pc:docMk/>
            <pc:sldMk cId="2248058754" sldId="300"/>
            <ac:spMk id="16" creationId="{D3120B08-712F-175D-7115-B6318969B60B}"/>
          </ac:spMkLst>
        </pc:spChg>
        <pc:spChg chg="add mod">
          <ac:chgData name="Sarah Carter" userId="4b4e2a7e9c42e1b2" providerId="LiveId" clId="{59BA1035-5D2B-4219-9A1A-E1B5F55AF4E4}" dt="2025-03-28T03:26:47.608" v="3996"/>
          <ac:spMkLst>
            <pc:docMk/>
            <pc:sldMk cId="2248058754" sldId="300"/>
            <ac:spMk id="17" creationId="{F60C47C9-B68E-BA14-BC5C-159967A4B714}"/>
          </ac:spMkLst>
        </pc:spChg>
        <pc:spChg chg="add mod">
          <ac:chgData name="Sarah Carter" userId="4b4e2a7e9c42e1b2" providerId="LiveId" clId="{59BA1035-5D2B-4219-9A1A-E1B5F55AF4E4}" dt="2025-03-28T03:26:55.197" v="4271"/>
          <ac:spMkLst>
            <pc:docMk/>
            <pc:sldMk cId="2248058754" sldId="300"/>
            <ac:spMk id="18" creationId="{F16BB5EC-96CF-94AC-2F25-DF3C96A57D19}"/>
          </ac:spMkLst>
        </pc:spChg>
        <pc:spChg chg="add mod">
          <ac:chgData name="Sarah Carter" userId="4b4e2a7e9c42e1b2" providerId="LiveId" clId="{59BA1035-5D2B-4219-9A1A-E1B5F55AF4E4}" dt="2025-03-28T03:27:03.980" v="4516"/>
          <ac:spMkLst>
            <pc:docMk/>
            <pc:sldMk cId="2248058754" sldId="300"/>
            <ac:spMk id="19" creationId="{9667F00B-3928-6AAC-407E-FD120C56E04A}"/>
          </ac:spMkLst>
        </pc:spChg>
        <pc:grpChg chg="add del mod">
          <ac:chgData name="Sarah Carter" userId="4b4e2a7e9c42e1b2" providerId="LiveId" clId="{59BA1035-5D2B-4219-9A1A-E1B5F55AF4E4}" dt="2025-03-28T03:25:37.325" v="3051"/>
          <ac:grpSpMkLst>
            <pc:docMk/>
            <pc:sldMk cId="2248058754" sldId="300"/>
            <ac:grpSpMk id="5" creationId="{83EB41C1-09E0-C746-0013-DDC6A288643A}"/>
          </ac:grpSpMkLst>
        </pc:grpChg>
        <pc:grpChg chg="mod">
          <ac:chgData name="Sarah Carter" userId="4b4e2a7e9c42e1b2" providerId="LiveId" clId="{59BA1035-5D2B-4219-9A1A-E1B5F55AF4E4}" dt="2025-03-28T03:25:55.176" v="3210" actId="1076"/>
          <ac:grpSpMkLst>
            <pc:docMk/>
            <pc:sldMk cId="2248058754" sldId="300"/>
            <ac:grpSpMk id="6" creationId="{EE669859-441D-A30B-5487-BB32896E3223}"/>
          </ac:grpSpMkLst>
        </pc:grpChg>
        <pc:picChg chg="add mod topLvl">
          <ac:chgData name="Sarah Carter" userId="4b4e2a7e9c42e1b2" providerId="LiveId" clId="{59BA1035-5D2B-4219-9A1A-E1B5F55AF4E4}" dt="2025-03-28T03:25:37.325" v="3051"/>
          <ac:picMkLst>
            <pc:docMk/>
            <pc:sldMk cId="2248058754" sldId="300"/>
            <ac:picMk id="3" creationId="{C15894A6-181F-63F2-0DFA-DB39B3616346}"/>
          </ac:picMkLst>
        </pc:picChg>
        <pc:picChg chg="add mod">
          <ac:chgData name="Sarah Carter" userId="4b4e2a7e9c42e1b2" providerId="LiveId" clId="{59BA1035-5D2B-4219-9A1A-E1B5F55AF4E4}" dt="2025-03-28T03:27:10.624" v="4731"/>
          <ac:picMkLst>
            <pc:docMk/>
            <pc:sldMk cId="2248058754" sldId="300"/>
            <ac:picMk id="20" creationId="{4C0B1B02-1622-9FB1-263A-8E444C0B1B37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769282087" sldId="301"/>
        </pc:sldMkLst>
        <pc:spChg chg="add mod topLvl">
          <ac:chgData name="Sarah Carter" userId="4b4e2a7e9c42e1b2" providerId="LiveId" clId="{59BA1035-5D2B-4219-9A1A-E1B5F55AF4E4}" dt="2025-03-28T03:26:21.663" v="3686" actId="948"/>
          <ac:spMkLst>
            <pc:docMk/>
            <pc:sldMk cId="769282087" sldId="301"/>
            <ac:spMk id="4" creationId="{D98CACF9-0BAA-D450-C636-9DC921DF2D3F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7" creationId="{83F96AAA-6E3E-C1F4-ED41-87FBDB7A6823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8" creationId="{24D474A3-C46F-3027-5CFB-BCBEFF6AEBFC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9" creationId="{B5CA07EB-8FEA-13A2-FB0A-B59E6A4F2741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10" creationId="{93F1A6A0-1F5E-3B7A-AA5F-7C360DFA756F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11" creationId="{F020F4BC-E5CE-9680-1B37-D8A71B1EF785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12" creationId="{52BB52DA-CE77-F9D1-A3EB-4739DBDDC66A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13" creationId="{23C6CF15-25F7-2439-ECF3-2730646CC0DD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14" creationId="{115815B7-6C63-A192-AA72-A0D405CF7BA0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15" creationId="{6646383F-0D85-6573-7609-0710023EC886}"/>
          </ac:spMkLst>
        </pc:spChg>
        <pc:spChg chg="mod">
          <ac:chgData name="Sarah Carter" userId="4b4e2a7e9c42e1b2" providerId="LiveId" clId="{59BA1035-5D2B-4219-9A1A-E1B5F55AF4E4}" dt="2025-03-28T03:25:55.178" v="3216"/>
          <ac:spMkLst>
            <pc:docMk/>
            <pc:sldMk cId="769282087" sldId="301"/>
            <ac:spMk id="16" creationId="{4EF88949-A92D-AC67-CFA9-28341011CBB1}"/>
          </ac:spMkLst>
        </pc:spChg>
        <pc:spChg chg="add mod">
          <ac:chgData name="Sarah Carter" userId="4b4e2a7e9c42e1b2" providerId="LiveId" clId="{59BA1035-5D2B-4219-9A1A-E1B5F55AF4E4}" dt="2025-03-28T03:26:47.613" v="4001"/>
          <ac:spMkLst>
            <pc:docMk/>
            <pc:sldMk cId="769282087" sldId="301"/>
            <ac:spMk id="17" creationId="{05491374-8EDA-6ED8-1E38-7E0C4AB97234}"/>
          </ac:spMkLst>
        </pc:spChg>
        <pc:spChg chg="add mod">
          <ac:chgData name="Sarah Carter" userId="4b4e2a7e9c42e1b2" providerId="LiveId" clId="{59BA1035-5D2B-4219-9A1A-E1B5F55AF4E4}" dt="2025-03-28T03:26:55.204" v="4276"/>
          <ac:spMkLst>
            <pc:docMk/>
            <pc:sldMk cId="769282087" sldId="301"/>
            <ac:spMk id="18" creationId="{EB9C8AA6-6069-B7D7-6DC8-0455A48847C8}"/>
          </ac:spMkLst>
        </pc:spChg>
        <pc:spChg chg="add mod">
          <ac:chgData name="Sarah Carter" userId="4b4e2a7e9c42e1b2" providerId="LiveId" clId="{59BA1035-5D2B-4219-9A1A-E1B5F55AF4E4}" dt="2025-03-28T03:27:03.982" v="4521"/>
          <ac:spMkLst>
            <pc:docMk/>
            <pc:sldMk cId="769282087" sldId="301"/>
            <ac:spMk id="19" creationId="{9985C152-502E-76E6-1CF6-A7DAAAAAE93C}"/>
          </ac:spMkLst>
        </pc:spChg>
        <pc:grpChg chg="add del mod">
          <ac:chgData name="Sarah Carter" userId="4b4e2a7e9c42e1b2" providerId="LiveId" clId="{59BA1035-5D2B-4219-9A1A-E1B5F55AF4E4}" dt="2025-03-28T03:25:37.325" v="3052"/>
          <ac:grpSpMkLst>
            <pc:docMk/>
            <pc:sldMk cId="769282087" sldId="301"/>
            <ac:grpSpMk id="5" creationId="{DB63EFDB-13E0-0BB6-E5E7-96E8009E2BDB}"/>
          </ac:grpSpMkLst>
        </pc:grpChg>
        <pc:grpChg chg="mod">
          <ac:chgData name="Sarah Carter" userId="4b4e2a7e9c42e1b2" providerId="LiveId" clId="{59BA1035-5D2B-4219-9A1A-E1B5F55AF4E4}" dt="2025-03-28T03:25:55.178" v="3215" actId="1076"/>
          <ac:grpSpMkLst>
            <pc:docMk/>
            <pc:sldMk cId="769282087" sldId="301"/>
            <ac:grpSpMk id="6" creationId="{3A27C873-4DF6-BBA6-BE06-B7B6ACDDD7E3}"/>
          </ac:grpSpMkLst>
        </pc:grpChg>
        <pc:picChg chg="add mod topLvl">
          <ac:chgData name="Sarah Carter" userId="4b4e2a7e9c42e1b2" providerId="LiveId" clId="{59BA1035-5D2B-4219-9A1A-E1B5F55AF4E4}" dt="2025-03-28T03:25:37.325" v="3052"/>
          <ac:picMkLst>
            <pc:docMk/>
            <pc:sldMk cId="769282087" sldId="301"/>
            <ac:picMk id="3" creationId="{71A9E736-FE3B-1701-6CE5-AB1213C0C75B}"/>
          </ac:picMkLst>
        </pc:picChg>
        <pc:picChg chg="add mod">
          <ac:chgData name="Sarah Carter" userId="4b4e2a7e9c42e1b2" providerId="LiveId" clId="{59BA1035-5D2B-4219-9A1A-E1B5F55AF4E4}" dt="2025-03-28T03:27:10.624" v="4736"/>
          <ac:picMkLst>
            <pc:docMk/>
            <pc:sldMk cId="769282087" sldId="301"/>
            <ac:picMk id="20" creationId="{0A1D78C2-39D3-0F93-8C05-F40C0FDA8DB9}"/>
          </ac:picMkLst>
        </pc:picChg>
      </pc:sldChg>
      <pc:sldChg chg="addSp delSp modSp add del mod">
        <pc:chgData name="Sarah Carter" userId="4b4e2a7e9c42e1b2" providerId="LiveId" clId="{59BA1035-5D2B-4219-9A1A-E1B5F55AF4E4}" dt="2025-03-28T03:23:47.467" v="1923"/>
        <pc:sldMkLst>
          <pc:docMk/>
          <pc:sldMk cId="1992913565" sldId="301"/>
        </pc:sldMkLst>
        <pc:spChg chg="add mod topLvl">
          <ac:chgData name="Sarah Carter" userId="4b4e2a7e9c42e1b2" providerId="LiveId" clId="{59BA1035-5D2B-4219-9A1A-E1B5F55AF4E4}" dt="2025-03-28T03:23:47.467" v="1923"/>
          <ac:spMkLst>
            <pc:docMk/>
            <pc:sldMk cId="1992913565" sldId="301"/>
            <ac:spMk id="4" creationId="{ABDEBCE1-A132-A323-7697-DD1552428DE0}"/>
          </ac:spMkLst>
        </pc:spChg>
        <pc:grpChg chg="add del mod">
          <ac:chgData name="Sarah Carter" userId="4b4e2a7e9c42e1b2" providerId="LiveId" clId="{59BA1035-5D2B-4219-9A1A-E1B5F55AF4E4}" dt="2025-03-28T03:23:47.467" v="1923"/>
          <ac:grpSpMkLst>
            <pc:docMk/>
            <pc:sldMk cId="1992913565" sldId="301"/>
            <ac:grpSpMk id="5" creationId="{E92766CE-42D3-768F-BC78-2716DD430C06}"/>
          </ac:grpSpMkLst>
        </pc:grpChg>
        <pc:picChg chg="add mod topLvl">
          <ac:chgData name="Sarah Carter" userId="4b4e2a7e9c42e1b2" providerId="LiveId" clId="{59BA1035-5D2B-4219-9A1A-E1B5F55AF4E4}" dt="2025-03-28T03:23:47.467" v="1923"/>
          <ac:picMkLst>
            <pc:docMk/>
            <pc:sldMk cId="1992913565" sldId="301"/>
            <ac:picMk id="3" creationId="{B39380D3-DDC2-4265-CAF9-66D19DB29B61}"/>
          </ac:picMkLst>
        </pc:picChg>
      </pc:sldChg>
      <pc:sldChg chg="addSp delSp modSp add del mod">
        <pc:chgData name="Sarah Carter" userId="4b4e2a7e9c42e1b2" providerId="LiveId" clId="{59BA1035-5D2B-4219-9A1A-E1B5F55AF4E4}" dt="2025-03-28T03:23:47.467" v="1923"/>
        <pc:sldMkLst>
          <pc:docMk/>
          <pc:sldMk cId="1836692550" sldId="302"/>
        </pc:sldMkLst>
        <pc:spChg chg="add mod topLvl">
          <ac:chgData name="Sarah Carter" userId="4b4e2a7e9c42e1b2" providerId="LiveId" clId="{59BA1035-5D2B-4219-9A1A-E1B5F55AF4E4}" dt="2025-03-28T03:23:47.467" v="1923"/>
          <ac:spMkLst>
            <pc:docMk/>
            <pc:sldMk cId="1836692550" sldId="302"/>
            <ac:spMk id="4" creationId="{B0CD1FE9-A0F9-A0AD-4411-C83AECDFD490}"/>
          </ac:spMkLst>
        </pc:spChg>
        <pc:grpChg chg="add del mod">
          <ac:chgData name="Sarah Carter" userId="4b4e2a7e9c42e1b2" providerId="LiveId" clId="{59BA1035-5D2B-4219-9A1A-E1B5F55AF4E4}" dt="2025-03-28T03:23:47.467" v="1923"/>
          <ac:grpSpMkLst>
            <pc:docMk/>
            <pc:sldMk cId="1836692550" sldId="302"/>
            <ac:grpSpMk id="5" creationId="{0B475FC9-5087-F790-A338-6CB34DF4EEF7}"/>
          </ac:grpSpMkLst>
        </pc:grpChg>
        <pc:picChg chg="add mod topLvl">
          <ac:chgData name="Sarah Carter" userId="4b4e2a7e9c42e1b2" providerId="LiveId" clId="{59BA1035-5D2B-4219-9A1A-E1B5F55AF4E4}" dt="2025-03-28T03:23:47.467" v="1923"/>
          <ac:picMkLst>
            <pc:docMk/>
            <pc:sldMk cId="1836692550" sldId="302"/>
            <ac:picMk id="3" creationId="{6C6D7F45-40C6-3AE0-209F-45C7A5D3E34D}"/>
          </ac:picMkLst>
        </pc:picChg>
      </pc:sldChg>
      <pc:sldChg chg="addSp delSp modSp add del mod">
        <pc:chgData name="Sarah Carter" userId="4b4e2a7e9c42e1b2" providerId="LiveId" clId="{59BA1035-5D2B-4219-9A1A-E1B5F55AF4E4}" dt="2025-03-28T03:28:29.578" v="4742" actId="2696"/>
        <pc:sldMkLst>
          <pc:docMk/>
          <pc:sldMk cId="2400851880" sldId="302"/>
        </pc:sldMkLst>
        <pc:spChg chg="add mod topLvl">
          <ac:chgData name="Sarah Carter" userId="4b4e2a7e9c42e1b2" providerId="LiveId" clId="{59BA1035-5D2B-4219-9A1A-E1B5F55AF4E4}" dt="2025-03-28T03:26:21.670" v="3701" actId="948"/>
          <ac:spMkLst>
            <pc:docMk/>
            <pc:sldMk cId="2400851880" sldId="302"/>
            <ac:spMk id="4" creationId="{B5D1683E-8C44-972D-0181-FE5FCC49281A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7" creationId="{35B62078-EAD8-4A05-4357-F895005BCAD3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8" creationId="{0E0FC96E-040D-0A76-3B37-B0B8CA3238BF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9" creationId="{7BE6DDA1-A9E0-A510-18D8-E3798E52CC94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10" creationId="{E816364E-2362-6CA0-DFA2-2B7464DDF0B7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11" creationId="{8D912B56-8D4F-62E4-3B4E-18425034ECC6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12" creationId="{30E861AF-5ED8-EDEC-5CF9-B31B0DC0C695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13" creationId="{6674E06C-744F-7478-2B4B-EF68A1D09E7B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14" creationId="{6F9B1E83-9D9F-7B94-E0FF-E2D21C220FF6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15" creationId="{F28E8BCC-BAA3-B7C9-89AB-96A099C72A8C}"/>
          </ac:spMkLst>
        </pc:spChg>
        <pc:spChg chg="mod">
          <ac:chgData name="Sarah Carter" userId="4b4e2a7e9c42e1b2" providerId="LiveId" clId="{59BA1035-5D2B-4219-9A1A-E1B5F55AF4E4}" dt="2025-03-28T03:25:55.181" v="3221"/>
          <ac:spMkLst>
            <pc:docMk/>
            <pc:sldMk cId="2400851880" sldId="302"/>
            <ac:spMk id="16" creationId="{65E37C26-7A3E-9C0F-1DB6-B4973290B988}"/>
          </ac:spMkLst>
        </pc:spChg>
        <pc:spChg chg="add mod">
          <ac:chgData name="Sarah Carter" userId="4b4e2a7e9c42e1b2" providerId="LiveId" clId="{59BA1035-5D2B-4219-9A1A-E1B5F55AF4E4}" dt="2025-03-28T03:26:47.613" v="4006"/>
          <ac:spMkLst>
            <pc:docMk/>
            <pc:sldMk cId="2400851880" sldId="302"/>
            <ac:spMk id="17" creationId="{3302BB6E-F29A-3ADA-0BBE-1DFCDB4CA173}"/>
          </ac:spMkLst>
        </pc:spChg>
        <pc:spChg chg="add mod">
          <ac:chgData name="Sarah Carter" userId="4b4e2a7e9c42e1b2" providerId="LiveId" clId="{59BA1035-5D2B-4219-9A1A-E1B5F55AF4E4}" dt="2025-03-28T03:26:55.204" v="4281"/>
          <ac:spMkLst>
            <pc:docMk/>
            <pc:sldMk cId="2400851880" sldId="302"/>
            <ac:spMk id="18" creationId="{D67BAFC2-8984-BBFE-6537-DA3692DCA9A3}"/>
          </ac:spMkLst>
        </pc:spChg>
        <pc:spChg chg="add mod">
          <ac:chgData name="Sarah Carter" userId="4b4e2a7e9c42e1b2" providerId="LiveId" clId="{59BA1035-5D2B-4219-9A1A-E1B5F55AF4E4}" dt="2025-03-28T03:27:03.984" v="4526"/>
          <ac:spMkLst>
            <pc:docMk/>
            <pc:sldMk cId="2400851880" sldId="302"/>
            <ac:spMk id="19" creationId="{90B87BF6-3ABD-5F83-0EA8-B88206650934}"/>
          </ac:spMkLst>
        </pc:spChg>
        <pc:grpChg chg="add del mod">
          <ac:chgData name="Sarah Carter" userId="4b4e2a7e9c42e1b2" providerId="LiveId" clId="{59BA1035-5D2B-4219-9A1A-E1B5F55AF4E4}" dt="2025-03-28T03:25:37.325" v="3053"/>
          <ac:grpSpMkLst>
            <pc:docMk/>
            <pc:sldMk cId="2400851880" sldId="302"/>
            <ac:grpSpMk id="5" creationId="{5F6AFAC6-4D22-E919-5EE5-FBCD29F054D2}"/>
          </ac:grpSpMkLst>
        </pc:grpChg>
        <pc:grpChg chg="mod">
          <ac:chgData name="Sarah Carter" userId="4b4e2a7e9c42e1b2" providerId="LiveId" clId="{59BA1035-5D2B-4219-9A1A-E1B5F55AF4E4}" dt="2025-03-28T03:25:55.181" v="3220" actId="1076"/>
          <ac:grpSpMkLst>
            <pc:docMk/>
            <pc:sldMk cId="2400851880" sldId="302"/>
            <ac:grpSpMk id="6" creationId="{64419929-B91C-FE7F-65AC-E7783A759B92}"/>
          </ac:grpSpMkLst>
        </pc:grpChg>
        <pc:picChg chg="add mod topLvl">
          <ac:chgData name="Sarah Carter" userId="4b4e2a7e9c42e1b2" providerId="LiveId" clId="{59BA1035-5D2B-4219-9A1A-E1B5F55AF4E4}" dt="2025-03-28T03:25:37.325" v="3053"/>
          <ac:picMkLst>
            <pc:docMk/>
            <pc:sldMk cId="2400851880" sldId="302"/>
            <ac:picMk id="3" creationId="{46A4F39E-1986-DE97-EA21-8793E94E4867}"/>
          </ac:picMkLst>
        </pc:picChg>
        <pc:picChg chg="add mod">
          <ac:chgData name="Sarah Carter" userId="4b4e2a7e9c42e1b2" providerId="LiveId" clId="{59BA1035-5D2B-4219-9A1A-E1B5F55AF4E4}" dt="2025-03-28T03:27:10.624" v="4741"/>
          <ac:picMkLst>
            <pc:docMk/>
            <pc:sldMk cId="2400851880" sldId="302"/>
            <ac:picMk id="20" creationId="{AD6866E1-DC38-C888-5F2F-C277814F3DE9}"/>
          </ac:picMkLst>
        </pc:pic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414425C-7DE6-1A99-5859-E6340B144730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971550" y="1646133"/>
            <a:ext cx="5829300" cy="3501813"/>
          </a:xfrm>
        </p:spPr>
        <p:txBody>
          <a:bodyPr anchor="b"/>
          <a:lstStyle>
            <a:lvl1pPr algn="ctr"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48B79B5-64EA-F5FE-FC79-AC67618D1809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971550" y="5282989"/>
            <a:ext cx="5829300" cy="2428451"/>
          </a:xfrm>
        </p:spPr>
        <p:txBody>
          <a:bodyPr/>
          <a:lstStyle>
            <a:lvl1pPr marL="0" indent="0" algn="ctr">
              <a:buNone/>
              <a:defRPr sz="1530"/>
            </a:lvl1pPr>
            <a:lvl2pPr marL="291465" indent="0" algn="ctr">
              <a:buNone/>
              <a:defRPr sz="1275"/>
            </a:lvl2pPr>
            <a:lvl3pPr marL="582930" indent="0" algn="ctr">
              <a:buNone/>
              <a:defRPr sz="1148"/>
            </a:lvl3pPr>
            <a:lvl4pPr marL="874395" indent="0" algn="ctr">
              <a:buNone/>
              <a:defRPr sz="1020"/>
            </a:lvl4pPr>
            <a:lvl5pPr marL="1165860" indent="0" algn="ctr">
              <a:buNone/>
              <a:defRPr sz="1020"/>
            </a:lvl5pPr>
            <a:lvl6pPr marL="1457325" indent="0" algn="ctr">
              <a:buNone/>
              <a:defRPr sz="1020"/>
            </a:lvl6pPr>
            <a:lvl7pPr marL="1748790" indent="0" algn="ctr">
              <a:buNone/>
              <a:defRPr sz="1020"/>
            </a:lvl7pPr>
            <a:lvl8pPr marL="2040255" indent="0" algn="ctr">
              <a:buNone/>
              <a:defRPr sz="1020"/>
            </a:lvl8pPr>
            <a:lvl9pPr marL="2331720" indent="0" algn="ctr">
              <a:buNone/>
              <a:defRPr sz="102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627851D-0A73-0ECE-A09A-428A46C2967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1C32F554-04FC-5272-E35A-125EA209958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C07516B2-6410-0EE6-205D-FFA3C4BAD4C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43895434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FD258E5-4890-A6E0-F67A-C6E1251F299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F6CE235-B8A4-B3B6-1A7B-C8D08BB17081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FDFF994-88C4-C76E-9C16-3D1B7FD4C52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5038853-B631-E310-28A3-9A90001C4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1B57069-80CB-9879-F9D7-D6EC17FB152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7083318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8FC9BA5B-8F59-19C3-73FB-11FA94822ABD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5562124" y="535517"/>
            <a:ext cx="1675924" cy="8524029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F9DAD7FB-9FC1-4F16-44FA-3656AD5608CC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534353" y="535517"/>
            <a:ext cx="4930616" cy="8524029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AD82483-0B5E-4188-6FEA-3ED45B71FB1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85BBDBA-26C4-A3AF-98EA-BDCE9A621EE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3FCCD7D8-B311-F4F5-96D4-83E8AF6320D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1249592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4C81493-7DFE-8335-19A7-E4E8D6543CD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B0FAA6D-A600-F7DD-E5DB-2A4AF55C65FC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3D657BCB-09D7-6785-B51E-1ACDAACB59B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265F268-8305-2DEA-1004-964FE4404B3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51A6A1-D7FD-CD23-6EF2-11B082E731F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0074643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CFB5E6C-A9D6-7AD2-9771-1C140E5865C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0305" y="2507618"/>
            <a:ext cx="6703695" cy="4184014"/>
          </a:xfrm>
        </p:spPr>
        <p:txBody>
          <a:bodyPr anchor="b"/>
          <a:lstStyle>
            <a:lvl1pPr>
              <a:defRPr sz="3825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B7F826A-696B-B468-8FC1-F24C03584DD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0305" y="6731215"/>
            <a:ext cx="6703695" cy="2200274"/>
          </a:xfrm>
        </p:spPr>
        <p:txBody>
          <a:bodyPr/>
          <a:lstStyle>
            <a:lvl1pPr marL="0" indent="0">
              <a:buNone/>
              <a:defRPr sz="1530">
                <a:solidFill>
                  <a:schemeClr val="tx1">
                    <a:tint val="82000"/>
                  </a:schemeClr>
                </a:solidFill>
              </a:defRPr>
            </a:lvl1pPr>
            <a:lvl2pPr marL="291465" indent="0">
              <a:buNone/>
              <a:defRPr sz="1275">
                <a:solidFill>
                  <a:schemeClr val="tx1">
                    <a:tint val="82000"/>
                  </a:schemeClr>
                </a:solidFill>
              </a:defRPr>
            </a:lvl2pPr>
            <a:lvl3pPr marL="582930" indent="0">
              <a:buNone/>
              <a:defRPr sz="1148">
                <a:solidFill>
                  <a:schemeClr val="tx1">
                    <a:tint val="82000"/>
                  </a:schemeClr>
                </a:solidFill>
              </a:defRPr>
            </a:lvl3pPr>
            <a:lvl4pPr marL="87439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4pPr>
            <a:lvl5pPr marL="116586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5pPr>
            <a:lvl6pPr marL="145732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6pPr>
            <a:lvl7pPr marL="174879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7pPr>
            <a:lvl8pPr marL="2040255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8pPr>
            <a:lvl9pPr marL="2331720" indent="0">
              <a:buNone/>
              <a:defRPr sz="1020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ADC2091-7418-CB7F-0BEF-1AEFFB53FCB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F8ACD77-27FD-DC1F-8B96-B1E45E7A9A53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20B0C18-2191-CBB3-CF14-62A9D647348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8860883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599904B-8DFA-7F37-4860-7195B183C92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56DA79D-19AF-6CA3-F264-C6338AD59C56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534353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E76F213D-E799-EB13-31BC-8F8D3127B3A5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3934778" y="2677584"/>
            <a:ext cx="3303270" cy="63819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7250C22-B919-D771-99FF-E04E76678C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D347F0C1-FA5F-5E0A-2E7B-0E6509EF82E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424C84-90C5-3D1C-5018-0825DE999FC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78665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668D36E-608F-2FF5-C66A-632E0453718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535519"/>
            <a:ext cx="6703695" cy="1944159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CBFABBA-C225-9F67-8E5E-6230A166294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5366" y="2465706"/>
            <a:ext cx="3288089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0BEFE296-635C-ABD6-753B-F136A6A8090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535366" y="3674110"/>
            <a:ext cx="3288089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C8D182E9-6CB7-3B25-ED47-EA6962F9A8DC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3934778" y="2465706"/>
            <a:ext cx="3304282" cy="1208404"/>
          </a:xfrm>
        </p:spPr>
        <p:txBody>
          <a:bodyPr anchor="b"/>
          <a:lstStyle>
            <a:lvl1pPr marL="0" indent="0">
              <a:buNone/>
              <a:defRPr sz="1530" b="1"/>
            </a:lvl1pPr>
            <a:lvl2pPr marL="291465" indent="0">
              <a:buNone/>
              <a:defRPr sz="1275" b="1"/>
            </a:lvl2pPr>
            <a:lvl3pPr marL="582930" indent="0">
              <a:buNone/>
              <a:defRPr sz="1148" b="1"/>
            </a:lvl3pPr>
            <a:lvl4pPr marL="874395" indent="0">
              <a:buNone/>
              <a:defRPr sz="1020" b="1"/>
            </a:lvl4pPr>
            <a:lvl5pPr marL="1165860" indent="0">
              <a:buNone/>
              <a:defRPr sz="1020" b="1"/>
            </a:lvl5pPr>
            <a:lvl6pPr marL="1457325" indent="0">
              <a:buNone/>
              <a:defRPr sz="1020" b="1"/>
            </a:lvl6pPr>
            <a:lvl7pPr marL="1748790" indent="0">
              <a:buNone/>
              <a:defRPr sz="1020" b="1"/>
            </a:lvl7pPr>
            <a:lvl8pPr marL="2040255" indent="0">
              <a:buNone/>
              <a:defRPr sz="1020" b="1"/>
            </a:lvl8pPr>
            <a:lvl9pPr marL="2331720" indent="0">
              <a:buNone/>
              <a:defRPr sz="102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C1341A13-E677-754C-7787-8F4FB97AE45D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3934778" y="3674110"/>
            <a:ext cx="3304282" cy="5404062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BF4286CD-EE13-6541-5765-359511BE9A9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3DC49F6D-0DFF-2D9C-D131-2909EC3950F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20B3927-C0F0-76B0-3838-C6F4344E983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531476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0D9AC3D-6AED-D09A-6E5A-2ECE04057A6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E13DCB4C-58BB-459E-B39B-5DF78ED00D3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DF579A3F-70A0-A96B-BB0C-CD86A348A4B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D2CDFBD9-CDF2-98BA-32D7-86C4C42A9E2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7150035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9D897CD-03AE-F636-6666-90168844D8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C73B523E-D909-8E5B-972A-086741D593A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675C5199-E96A-F01E-95E2-1C4BB8204F3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10463588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3168" userDrawn="1">
          <p15:clr>
            <a:srgbClr val="FBAE40"/>
          </p15:clr>
        </p15:guide>
        <p15:guide id="2" pos="2448" userDrawn="1">
          <p15:clr>
            <a:srgbClr val="FBAE40"/>
          </p15:clr>
        </p15:guide>
      </p15:sldGuideLst>
    </p:ext>
  </p:extLs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72A7738-CDF7-42F4-49FF-940D91A65CD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3A097F7-3B3E-44DC-4C9B-5F5A634F9BB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>
              <a:defRPr sz="2040"/>
            </a:lvl1pPr>
            <a:lvl2pPr>
              <a:defRPr sz="1785"/>
            </a:lvl2pPr>
            <a:lvl3pPr>
              <a:defRPr sz="1530"/>
            </a:lvl3pPr>
            <a:lvl4pPr>
              <a:defRPr sz="1275"/>
            </a:lvl4pPr>
            <a:lvl5pPr>
              <a:defRPr sz="1275"/>
            </a:lvl5pPr>
            <a:lvl6pPr>
              <a:defRPr sz="1275"/>
            </a:lvl6pPr>
            <a:lvl7pPr>
              <a:defRPr sz="1275"/>
            </a:lvl7pPr>
            <a:lvl8pPr>
              <a:defRPr sz="1275"/>
            </a:lvl8pPr>
            <a:lvl9pPr>
              <a:defRPr sz="1275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F48222B-0FBF-DFC5-934D-864A58B426A8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BCF44BA6-1408-DEA7-CE3E-7CD6FB4BD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3B548F8-E5DE-6CE2-4C82-20E7BC5AD1F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0781689B-C15B-3D77-5A4B-55BCDBA5F9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1841994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D3D122B-F737-3A38-3EC6-57C5D3D6AF9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5366" y="670560"/>
            <a:ext cx="2506801" cy="2346960"/>
          </a:xfrm>
        </p:spPr>
        <p:txBody>
          <a:bodyPr anchor="b"/>
          <a:lstStyle>
            <a:lvl1pPr>
              <a:defRPr sz="204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00CB7320-4B29-9018-C8E4-C2EE546A38BB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3304282" y="1448226"/>
            <a:ext cx="3934778" cy="7147983"/>
          </a:xfrm>
        </p:spPr>
        <p:txBody>
          <a:bodyPr/>
          <a:lstStyle>
            <a:lvl1pPr marL="0" indent="0">
              <a:buNone/>
              <a:defRPr sz="2040"/>
            </a:lvl1pPr>
            <a:lvl2pPr marL="291465" indent="0">
              <a:buNone/>
              <a:defRPr sz="1785"/>
            </a:lvl2pPr>
            <a:lvl3pPr marL="582930" indent="0">
              <a:buNone/>
              <a:defRPr sz="1530"/>
            </a:lvl3pPr>
            <a:lvl4pPr marL="874395" indent="0">
              <a:buNone/>
              <a:defRPr sz="1275"/>
            </a:lvl4pPr>
            <a:lvl5pPr marL="1165860" indent="0">
              <a:buNone/>
              <a:defRPr sz="1275"/>
            </a:lvl5pPr>
            <a:lvl6pPr marL="1457325" indent="0">
              <a:buNone/>
              <a:defRPr sz="1275"/>
            </a:lvl6pPr>
            <a:lvl7pPr marL="1748790" indent="0">
              <a:buNone/>
              <a:defRPr sz="1275"/>
            </a:lvl7pPr>
            <a:lvl8pPr marL="2040255" indent="0">
              <a:buNone/>
              <a:defRPr sz="1275"/>
            </a:lvl8pPr>
            <a:lvl9pPr marL="2331720" indent="0">
              <a:buNone/>
              <a:defRPr sz="1275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DD29B66-8C65-031E-5937-4B52D3D0B72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535366" y="3017520"/>
            <a:ext cx="2506801" cy="5590329"/>
          </a:xfrm>
        </p:spPr>
        <p:txBody>
          <a:bodyPr/>
          <a:lstStyle>
            <a:lvl1pPr marL="0" indent="0">
              <a:buNone/>
              <a:defRPr sz="1020"/>
            </a:lvl1pPr>
            <a:lvl2pPr marL="291465" indent="0">
              <a:buNone/>
              <a:defRPr sz="893"/>
            </a:lvl2pPr>
            <a:lvl3pPr marL="582930" indent="0">
              <a:buNone/>
              <a:defRPr sz="765"/>
            </a:lvl3pPr>
            <a:lvl4pPr marL="874395" indent="0">
              <a:buNone/>
              <a:defRPr sz="638"/>
            </a:lvl4pPr>
            <a:lvl5pPr marL="1165860" indent="0">
              <a:buNone/>
              <a:defRPr sz="638"/>
            </a:lvl5pPr>
            <a:lvl6pPr marL="1457325" indent="0">
              <a:buNone/>
              <a:defRPr sz="638"/>
            </a:lvl6pPr>
            <a:lvl7pPr marL="1748790" indent="0">
              <a:buNone/>
              <a:defRPr sz="638"/>
            </a:lvl7pPr>
            <a:lvl8pPr marL="2040255" indent="0">
              <a:buNone/>
              <a:defRPr sz="638"/>
            </a:lvl8pPr>
            <a:lvl9pPr marL="2331720" indent="0">
              <a:buNone/>
              <a:defRPr sz="638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347474E6-ABB3-7A6C-35C7-0B24E9FEDF5B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4BAB7495-0559-A4E5-7CDC-9A2FD1E5ABF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7E1E0DD0-1C11-9F6F-1CE9-6CBDA003AEC2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8806283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FBF2902A-D99A-6201-2510-F70AAE40C9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34354" y="535519"/>
            <a:ext cx="6703695" cy="1944159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53E4A86A-82CD-EBA9-2AD7-B165BE6B691B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534354" y="2677584"/>
            <a:ext cx="6703695" cy="6381962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D59028A-6916-7661-4FD2-CD6836494401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534353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6FA8A2EB-E7DE-476F-BC17-854FCBCFB932}" type="datetimeFigureOut">
              <a:rPr lang="en-US" smtClean="0"/>
              <a:t>3/27/2025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A0869FB-A43B-E74C-F49F-1157044EC5A9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2574609" y="9322649"/>
            <a:ext cx="2623185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95961C6-2A0F-6BB8-D6BB-4EEE19C9BE70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5489258" y="9322649"/>
            <a:ext cx="1748790" cy="535517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765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40C68091-2244-40ED-9727-0C96F7630B9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4700772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582930" rtl="0" eaLnBrk="1" latinLnBrk="0" hangingPunct="1">
        <a:lnSpc>
          <a:spcPct val="90000"/>
        </a:lnSpc>
        <a:spcBef>
          <a:spcPct val="0"/>
        </a:spcBef>
        <a:buNone/>
        <a:defRPr sz="2805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45733" indent="-145733" algn="l" defTabSz="582930" rtl="0" eaLnBrk="1" latinLnBrk="0" hangingPunct="1">
        <a:lnSpc>
          <a:spcPct val="90000"/>
        </a:lnSpc>
        <a:spcBef>
          <a:spcPts val="638"/>
        </a:spcBef>
        <a:buFont typeface="Arial" panose="020B0604020202020204" pitchFamily="34" charset="0"/>
        <a:buChar char="•"/>
        <a:defRPr sz="1785" kern="1200">
          <a:solidFill>
            <a:schemeClr val="tx1"/>
          </a:solidFill>
          <a:latin typeface="+mn-lt"/>
          <a:ea typeface="+mn-ea"/>
          <a:cs typeface="+mn-cs"/>
        </a:defRPr>
      </a:lvl1pPr>
      <a:lvl2pPr marL="43719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530" kern="1200">
          <a:solidFill>
            <a:schemeClr val="tx1"/>
          </a:solidFill>
          <a:latin typeface="+mn-lt"/>
          <a:ea typeface="+mn-ea"/>
          <a:cs typeface="+mn-cs"/>
        </a:defRPr>
      </a:lvl2pPr>
      <a:lvl3pPr marL="72866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275" kern="1200">
          <a:solidFill>
            <a:schemeClr val="tx1"/>
          </a:solidFill>
          <a:latin typeface="+mn-lt"/>
          <a:ea typeface="+mn-ea"/>
          <a:cs typeface="+mn-cs"/>
        </a:defRPr>
      </a:lvl3pPr>
      <a:lvl4pPr marL="102012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31159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60305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89452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185988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477453" indent="-145733" algn="l" defTabSz="582930" rtl="0" eaLnBrk="1" latinLnBrk="0" hangingPunct="1">
        <a:lnSpc>
          <a:spcPct val="90000"/>
        </a:lnSpc>
        <a:spcBef>
          <a:spcPts val="319"/>
        </a:spcBef>
        <a:buFont typeface="Arial" panose="020B0604020202020204" pitchFamily="34" charset="0"/>
        <a:buChar char="•"/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1pPr>
      <a:lvl2pPr marL="29146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2pPr>
      <a:lvl3pPr marL="58293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3pPr>
      <a:lvl4pPr marL="87439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4pPr>
      <a:lvl5pPr marL="116586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5pPr>
      <a:lvl6pPr marL="145732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6pPr>
      <a:lvl7pPr marL="174879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7pPr>
      <a:lvl8pPr marL="2040255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8pPr>
      <a:lvl9pPr marL="2331720" algn="l" defTabSz="582930" rtl="0" eaLnBrk="1" latinLnBrk="0" hangingPunct="1">
        <a:defRPr sz="114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orient="horz" pos="3168" userDrawn="1">
          <p15:clr>
            <a:srgbClr val="F26B43"/>
          </p15:clr>
        </p15:guide>
        <p15:guide id="2" pos="2448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.svg"/><Relationship Id="rId3" Type="http://schemas.openxmlformats.org/officeDocument/2006/relationships/tags" Target="../tags/tag3.xml"/><Relationship Id="rId7" Type="http://schemas.openxmlformats.org/officeDocument/2006/relationships/image" Target="../media/image1.png"/><Relationship Id="rId2" Type="http://schemas.openxmlformats.org/officeDocument/2006/relationships/tags" Target="../tags/tag2.xml"/><Relationship Id="rId1" Type="http://schemas.openxmlformats.org/officeDocument/2006/relationships/tags" Target="../tags/tag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.xml"/><Relationship Id="rId4" Type="http://schemas.openxmlformats.org/officeDocument/2006/relationships/tags" Target="../tags/tag4.xml"/><Relationship Id="rId9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8" Type="http://schemas.openxmlformats.org/officeDocument/2006/relationships/image" Target="../media/image21.svg"/><Relationship Id="rId3" Type="http://schemas.openxmlformats.org/officeDocument/2006/relationships/tags" Target="../tags/tag48.xml"/><Relationship Id="rId7" Type="http://schemas.openxmlformats.org/officeDocument/2006/relationships/image" Target="../media/image20.png"/><Relationship Id="rId2" Type="http://schemas.openxmlformats.org/officeDocument/2006/relationships/tags" Target="../tags/tag47.xml"/><Relationship Id="rId1" Type="http://schemas.openxmlformats.org/officeDocument/2006/relationships/tags" Target="../tags/tag4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0.xml"/><Relationship Id="rId4" Type="http://schemas.openxmlformats.org/officeDocument/2006/relationships/tags" Target="../tags/tag49.xml"/><Relationship Id="rId9" Type="http://schemas.openxmlformats.org/officeDocument/2006/relationships/image" Target="../media/image3.png"/></Relationships>
</file>

<file path=ppt/slides/_rels/slide11.xml.rels><?xml version="1.0" encoding="UTF-8" standalone="yes"?>
<Relationships xmlns="http://schemas.openxmlformats.org/package/2006/relationships"><Relationship Id="rId8" Type="http://schemas.openxmlformats.org/officeDocument/2006/relationships/image" Target="../media/image23.svg"/><Relationship Id="rId3" Type="http://schemas.openxmlformats.org/officeDocument/2006/relationships/tags" Target="../tags/tag53.xml"/><Relationship Id="rId7" Type="http://schemas.openxmlformats.org/officeDocument/2006/relationships/image" Target="../media/image22.png"/><Relationship Id="rId2" Type="http://schemas.openxmlformats.org/officeDocument/2006/relationships/tags" Target="../tags/tag52.xml"/><Relationship Id="rId1" Type="http://schemas.openxmlformats.org/officeDocument/2006/relationships/tags" Target="../tags/tag5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55.xml"/><Relationship Id="rId4" Type="http://schemas.openxmlformats.org/officeDocument/2006/relationships/tags" Target="../tags/tag54.xml"/><Relationship Id="rId9" Type="http://schemas.openxmlformats.org/officeDocument/2006/relationships/image" Target="../media/image3.png"/></Relationships>
</file>

<file path=ppt/slides/_rels/slide12.xml.rels><?xml version="1.0" encoding="UTF-8" standalone="yes"?>
<Relationships xmlns="http://schemas.openxmlformats.org/package/2006/relationships"><Relationship Id="rId8" Type="http://schemas.openxmlformats.org/officeDocument/2006/relationships/image" Target="../media/image25.svg"/><Relationship Id="rId3" Type="http://schemas.openxmlformats.org/officeDocument/2006/relationships/tags" Target="../tags/tag58.xml"/><Relationship Id="rId7" Type="http://schemas.openxmlformats.org/officeDocument/2006/relationships/image" Target="../media/image24.png"/><Relationship Id="rId2" Type="http://schemas.openxmlformats.org/officeDocument/2006/relationships/tags" Target="../tags/tag57.xml"/><Relationship Id="rId1" Type="http://schemas.openxmlformats.org/officeDocument/2006/relationships/tags" Target="../tags/tag5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0.xml"/><Relationship Id="rId4" Type="http://schemas.openxmlformats.org/officeDocument/2006/relationships/tags" Target="../tags/tag59.xml"/><Relationship Id="rId9" Type="http://schemas.openxmlformats.org/officeDocument/2006/relationships/image" Target="../media/image3.png"/></Relationships>
</file>

<file path=ppt/slides/_rels/slide13.xml.rels><?xml version="1.0" encoding="UTF-8" standalone="yes"?>
<Relationships xmlns="http://schemas.openxmlformats.org/package/2006/relationships"><Relationship Id="rId8" Type="http://schemas.openxmlformats.org/officeDocument/2006/relationships/image" Target="../media/image27.svg"/><Relationship Id="rId3" Type="http://schemas.openxmlformats.org/officeDocument/2006/relationships/tags" Target="../tags/tag63.xml"/><Relationship Id="rId7" Type="http://schemas.openxmlformats.org/officeDocument/2006/relationships/image" Target="../media/image26.png"/><Relationship Id="rId2" Type="http://schemas.openxmlformats.org/officeDocument/2006/relationships/tags" Target="../tags/tag62.xml"/><Relationship Id="rId1" Type="http://schemas.openxmlformats.org/officeDocument/2006/relationships/tags" Target="../tags/tag6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65.xml"/><Relationship Id="rId4" Type="http://schemas.openxmlformats.org/officeDocument/2006/relationships/tags" Target="../tags/tag64.xml"/><Relationship Id="rId9" Type="http://schemas.openxmlformats.org/officeDocument/2006/relationships/image" Target="../media/image3.png"/></Relationships>
</file>

<file path=ppt/slides/_rels/slide14.xml.rels><?xml version="1.0" encoding="UTF-8" standalone="yes"?>
<Relationships xmlns="http://schemas.openxmlformats.org/package/2006/relationships"><Relationship Id="rId8" Type="http://schemas.openxmlformats.org/officeDocument/2006/relationships/image" Target="../media/image29.svg"/><Relationship Id="rId3" Type="http://schemas.openxmlformats.org/officeDocument/2006/relationships/tags" Target="../tags/tag68.xml"/><Relationship Id="rId7" Type="http://schemas.openxmlformats.org/officeDocument/2006/relationships/image" Target="../media/image28.png"/><Relationship Id="rId2" Type="http://schemas.openxmlformats.org/officeDocument/2006/relationships/tags" Target="../tags/tag67.xml"/><Relationship Id="rId1" Type="http://schemas.openxmlformats.org/officeDocument/2006/relationships/tags" Target="../tags/tag6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70.xml"/><Relationship Id="rId4" Type="http://schemas.openxmlformats.org/officeDocument/2006/relationships/tags" Target="../tags/tag69.xml"/><Relationship Id="rId9" Type="http://schemas.openxmlformats.org/officeDocument/2006/relationships/image" Target="../media/image3.png"/></Relationships>
</file>

<file path=ppt/slides/_rels/slide15.xml.rels><?xml version="1.0" encoding="UTF-8" standalone="yes"?>
<Relationships xmlns="http://schemas.openxmlformats.org/package/2006/relationships"><Relationship Id="rId8" Type="http://schemas.openxmlformats.org/officeDocument/2006/relationships/image" Target="../media/image31.svg"/><Relationship Id="rId3" Type="http://schemas.openxmlformats.org/officeDocument/2006/relationships/tags" Target="../tags/tag73.xml"/><Relationship Id="rId7" Type="http://schemas.openxmlformats.org/officeDocument/2006/relationships/image" Target="../media/image30.png"/><Relationship Id="rId2" Type="http://schemas.openxmlformats.org/officeDocument/2006/relationships/tags" Target="../tags/tag72.xml"/><Relationship Id="rId1" Type="http://schemas.openxmlformats.org/officeDocument/2006/relationships/tags" Target="../tags/tag7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75.xml"/><Relationship Id="rId4" Type="http://schemas.openxmlformats.org/officeDocument/2006/relationships/tags" Target="../tags/tag74.xml"/><Relationship Id="rId9" Type="http://schemas.openxmlformats.org/officeDocument/2006/relationships/image" Target="../media/image3.png"/></Relationships>
</file>

<file path=ppt/slides/_rels/slide16.xml.rels><?xml version="1.0" encoding="UTF-8" standalone="yes"?>
<Relationships xmlns="http://schemas.openxmlformats.org/package/2006/relationships"><Relationship Id="rId8" Type="http://schemas.openxmlformats.org/officeDocument/2006/relationships/image" Target="../media/image33.svg"/><Relationship Id="rId3" Type="http://schemas.openxmlformats.org/officeDocument/2006/relationships/tags" Target="../tags/tag78.xml"/><Relationship Id="rId7" Type="http://schemas.openxmlformats.org/officeDocument/2006/relationships/image" Target="../media/image32.png"/><Relationship Id="rId2" Type="http://schemas.openxmlformats.org/officeDocument/2006/relationships/tags" Target="../tags/tag77.xml"/><Relationship Id="rId1" Type="http://schemas.openxmlformats.org/officeDocument/2006/relationships/tags" Target="../tags/tag7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80.xml"/><Relationship Id="rId4" Type="http://schemas.openxmlformats.org/officeDocument/2006/relationships/tags" Target="../tags/tag79.xml"/><Relationship Id="rId9" Type="http://schemas.openxmlformats.org/officeDocument/2006/relationships/image" Target="../media/image3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svg"/><Relationship Id="rId3" Type="http://schemas.openxmlformats.org/officeDocument/2006/relationships/tags" Target="../tags/tag8.xml"/><Relationship Id="rId7" Type="http://schemas.openxmlformats.org/officeDocument/2006/relationships/image" Target="../media/image4.png"/><Relationship Id="rId2" Type="http://schemas.openxmlformats.org/officeDocument/2006/relationships/tags" Target="../tags/tag7.xml"/><Relationship Id="rId1" Type="http://schemas.openxmlformats.org/officeDocument/2006/relationships/tags" Target="../tags/tag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0.xml"/><Relationship Id="rId4" Type="http://schemas.openxmlformats.org/officeDocument/2006/relationships/tags" Target="../tags/tag9.xml"/><Relationship Id="rId9" Type="http://schemas.openxmlformats.org/officeDocument/2006/relationships/image" Target="../media/image3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svg"/><Relationship Id="rId3" Type="http://schemas.openxmlformats.org/officeDocument/2006/relationships/tags" Target="../tags/tag13.xml"/><Relationship Id="rId7" Type="http://schemas.openxmlformats.org/officeDocument/2006/relationships/image" Target="../media/image6.png"/><Relationship Id="rId2" Type="http://schemas.openxmlformats.org/officeDocument/2006/relationships/tags" Target="../tags/tag12.xml"/><Relationship Id="rId1" Type="http://schemas.openxmlformats.org/officeDocument/2006/relationships/tags" Target="../tags/tag1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15.xml"/><Relationship Id="rId4" Type="http://schemas.openxmlformats.org/officeDocument/2006/relationships/tags" Target="../tags/tag14.xml"/><Relationship Id="rId9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tags" Target="../tags/tag18.xml"/><Relationship Id="rId7" Type="http://schemas.openxmlformats.org/officeDocument/2006/relationships/image" Target="../media/image8.png"/><Relationship Id="rId2" Type="http://schemas.openxmlformats.org/officeDocument/2006/relationships/tags" Target="../tags/tag17.xml"/><Relationship Id="rId1" Type="http://schemas.openxmlformats.org/officeDocument/2006/relationships/tags" Target="../tags/tag1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0.xml"/><Relationship Id="rId4" Type="http://schemas.openxmlformats.org/officeDocument/2006/relationships/tags" Target="../tags/tag19.xml"/><Relationship Id="rId9" Type="http://schemas.openxmlformats.org/officeDocument/2006/relationships/image" Target="../media/image3.pn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1.svg"/><Relationship Id="rId3" Type="http://schemas.openxmlformats.org/officeDocument/2006/relationships/tags" Target="../tags/tag23.xml"/><Relationship Id="rId7" Type="http://schemas.openxmlformats.org/officeDocument/2006/relationships/image" Target="../media/image10.png"/><Relationship Id="rId2" Type="http://schemas.openxmlformats.org/officeDocument/2006/relationships/tags" Target="../tags/tag22.xml"/><Relationship Id="rId1" Type="http://schemas.openxmlformats.org/officeDocument/2006/relationships/tags" Target="../tags/tag2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25.xml"/><Relationship Id="rId4" Type="http://schemas.openxmlformats.org/officeDocument/2006/relationships/tags" Target="../tags/tag24.xml"/><Relationship Id="rId9" Type="http://schemas.openxmlformats.org/officeDocument/2006/relationships/image" Target="../media/image3.png"/></Relationships>
</file>

<file path=ppt/slides/_rels/slide6.xml.rels><?xml version="1.0" encoding="UTF-8" standalone="yes"?>
<Relationships xmlns="http://schemas.openxmlformats.org/package/2006/relationships"><Relationship Id="rId8" Type="http://schemas.openxmlformats.org/officeDocument/2006/relationships/image" Target="../media/image13.svg"/><Relationship Id="rId3" Type="http://schemas.openxmlformats.org/officeDocument/2006/relationships/tags" Target="../tags/tag28.xml"/><Relationship Id="rId7" Type="http://schemas.openxmlformats.org/officeDocument/2006/relationships/image" Target="../media/image12.png"/><Relationship Id="rId2" Type="http://schemas.openxmlformats.org/officeDocument/2006/relationships/tags" Target="../tags/tag27.xml"/><Relationship Id="rId1" Type="http://schemas.openxmlformats.org/officeDocument/2006/relationships/tags" Target="../tags/tag2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0.xml"/><Relationship Id="rId4" Type="http://schemas.openxmlformats.org/officeDocument/2006/relationships/tags" Target="../tags/tag29.xml"/><Relationship Id="rId9" Type="http://schemas.openxmlformats.org/officeDocument/2006/relationships/image" Target="../media/image3.pn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svg"/><Relationship Id="rId3" Type="http://schemas.openxmlformats.org/officeDocument/2006/relationships/tags" Target="../tags/tag33.xml"/><Relationship Id="rId7" Type="http://schemas.openxmlformats.org/officeDocument/2006/relationships/image" Target="../media/image14.png"/><Relationship Id="rId2" Type="http://schemas.openxmlformats.org/officeDocument/2006/relationships/tags" Target="../tags/tag32.xml"/><Relationship Id="rId1" Type="http://schemas.openxmlformats.org/officeDocument/2006/relationships/tags" Target="../tags/tag3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35.xml"/><Relationship Id="rId4" Type="http://schemas.openxmlformats.org/officeDocument/2006/relationships/tags" Target="../tags/tag34.xml"/><Relationship Id="rId9" Type="http://schemas.openxmlformats.org/officeDocument/2006/relationships/image" Target="../media/image3.png"/></Relationships>
</file>

<file path=ppt/slides/_rels/slide8.xml.rels><?xml version="1.0" encoding="UTF-8" standalone="yes"?>
<Relationships xmlns="http://schemas.openxmlformats.org/package/2006/relationships"><Relationship Id="rId8" Type="http://schemas.openxmlformats.org/officeDocument/2006/relationships/image" Target="../media/image17.svg"/><Relationship Id="rId3" Type="http://schemas.openxmlformats.org/officeDocument/2006/relationships/tags" Target="../tags/tag38.xml"/><Relationship Id="rId7" Type="http://schemas.openxmlformats.org/officeDocument/2006/relationships/image" Target="../media/image16.png"/><Relationship Id="rId2" Type="http://schemas.openxmlformats.org/officeDocument/2006/relationships/tags" Target="../tags/tag37.xml"/><Relationship Id="rId1" Type="http://schemas.openxmlformats.org/officeDocument/2006/relationships/tags" Target="../tags/tag36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0.xml"/><Relationship Id="rId4" Type="http://schemas.openxmlformats.org/officeDocument/2006/relationships/tags" Target="../tags/tag39.xml"/><Relationship Id="rId9" Type="http://schemas.openxmlformats.org/officeDocument/2006/relationships/image" Target="../media/image3.png"/></Relationships>
</file>

<file path=ppt/slides/_rels/slide9.xml.rels><?xml version="1.0" encoding="UTF-8" standalone="yes"?>
<Relationships xmlns="http://schemas.openxmlformats.org/package/2006/relationships"><Relationship Id="rId8" Type="http://schemas.openxmlformats.org/officeDocument/2006/relationships/image" Target="../media/image19.svg"/><Relationship Id="rId3" Type="http://schemas.openxmlformats.org/officeDocument/2006/relationships/tags" Target="../tags/tag43.xml"/><Relationship Id="rId7" Type="http://schemas.openxmlformats.org/officeDocument/2006/relationships/image" Target="../media/image18.png"/><Relationship Id="rId2" Type="http://schemas.openxmlformats.org/officeDocument/2006/relationships/tags" Target="../tags/tag42.xml"/><Relationship Id="rId1" Type="http://schemas.openxmlformats.org/officeDocument/2006/relationships/tags" Target="../tags/tag41.xml"/><Relationship Id="rId6" Type="http://schemas.openxmlformats.org/officeDocument/2006/relationships/slideLayout" Target="../slideLayouts/slideLayout7.xml"/><Relationship Id="rId5" Type="http://schemas.openxmlformats.org/officeDocument/2006/relationships/tags" Target="../tags/tag45.xml"/><Relationship Id="rId4" Type="http://schemas.openxmlformats.org/officeDocument/2006/relationships/tags" Target="../tags/tag44.xml"/><Relationship Id="rId9" Type="http://schemas.openxmlformats.org/officeDocument/2006/relationships/image" Target="../media/image3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F142FFF-4B0A-DE4E-3BF5-FEFE85441B55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0" y="2412072"/>
            <a:ext cx="5829300" cy="538538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7B0C8834-0366-2D6F-B354-65F86523D4AB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1</a:t>
            </a:r>
          </a:p>
        </p:txBody>
      </p:sp>
      <p:sp>
        <p:nvSpPr>
          <p:cNvPr id="32" name="TextBox 20 M">
            <a:extLst>
              <a:ext uri="{FF2B5EF4-FFF2-40B4-BE49-F238E27FC236}">
                <a16:creationId xmlns:a16="http://schemas.microsoft.com/office/drawing/2014/main" id="{EE0A5FB2-2C60-8BA0-B582-9DE7A88A1BE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33" name="TextBox 24 M">
            <a:extLst>
              <a:ext uri="{FF2B5EF4-FFF2-40B4-BE49-F238E27FC236}">
                <a16:creationId xmlns:a16="http://schemas.microsoft.com/office/drawing/2014/main" id="{3589F422-9E34-40D9-EA79-46ACF9E5EC2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34" name="TextBox 21 M">
            <a:extLst>
              <a:ext uri="{FF2B5EF4-FFF2-40B4-BE49-F238E27FC236}">
                <a16:creationId xmlns:a16="http://schemas.microsoft.com/office/drawing/2014/main" id="{B175F41A-6C96-BB80-3316-DF0E5A4FE047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35" name="Picture 34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ECDD555-7301-89A7-17DD-1F84855FDD9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21" name="Group 20">
            <a:extLst>
              <a:ext uri="{FF2B5EF4-FFF2-40B4-BE49-F238E27FC236}">
                <a16:creationId xmlns:a16="http://schemas.microsoft.com/office/drawing/2014/main" id="{2279DDA5-A87B-CB98-2C24-1CAACEF27169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C62C2308-891E-63EE-2ACA-36DC03C3C013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423E30F4-A753-CE22-79C1-61933501F742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1B7C996E-F588-6938-5782-D1FCFCD92153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5" name="Rectangle 24">
              <a:extLst>
                <a:ext uri="{FF2B5EF4-FFF2-40B4-BE49-F238E27FC236}">
                  <a16:creationId xmlns:a16="http://schemas.microsoft.com/office/drawing/2014/main" id="{FCD07FDD-BA16-D9ED-9424-B051AEBF8670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6" name="Rectangle 25">
              <a:extLst>
                <a:ext uri="{FF2B5EF4-FFF2-40B4-BE49-F238E27FC236}">
                  <a16:creationId xmlns:a16="http://schemas.microsoft.com/office/drawing/2014/main" id="{EB9B1AED-6E97-4D77-BC72-EA59F8B97F60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7" name="Rectangle 26">
              <a:extLst>
                <a:ext uri="{FF2B5EF4-FFF2-40B4-BE49-F238E27FC236}">
                  <a16:creationId xmlns:a16="http://schemas.microsoft.com/office/drawing/2014/main" id="{6395A180-3F4A-D104-106A-01CC6A892E44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Rectangle 27">
              <a:extLst>
                <a:ext uri="{FF2B5EF4-FFF2-40B4-BE49-F238E27FC236}">
                  <a16:creationId xmlns:a16="http://schemas.microsoft.com/office/drawing/2014/main" id="{99FDC07B-EA10-C9B8-AE57-608A5F9CA8A4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9" name="Rectangle 28">
              <a:extLst>
                <a:ext uri="{FF2B5EF4-FFF2-40B4-BE49-F238E27FC236}">
                  <a16:creationId xmlns:a16="http://schemas.microsoft.com/office/drawing/2014/main" id="{5B5F1B0B-8F28-021D-25AF-3FA0E5113698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0" name="Rectangle 29">
              <a:extLst>
                <a:ext uri="{FF2B5EF4-FFF2-40B4-BE49-F238E27FC236}">
                  <a16:creationId xmlns:a16="http://schemas.microsoft.com/office/drawing/2014/main" id="{AA0127AD-D73C-F2D4-CC61-23065EEACD89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31" name="Rectangle 30">
              <a:extLst>
                <a:ext uri="{FF2B5EF4-FFF2-40B4-BE49-F238E27FC236}">
                  <a16:creationId xmlns:a16="http://schemas.microsoft.com/office/drawing/2014/main" id="{98AF798F-DC6D-C1F5-C9B9-46678DC8788C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251069562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5EEB84BE-F5DA-C17A-4057-C8BE112089BB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3FD9B4E-8619-551A-B059-5C925018F7AC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2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D69781E1-95D9-5BF3-F262-6E251052EC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705FB5DD-9E9E-8D93-BA03-1C6A5F345F5B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ACD81560-7A45-18C2-E775-F58AE5D39362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D5FAA58-981C-3C37-FB37-692291B0F3C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EA99EFF4-59AF-E2C4-6F74-667F3547B2AA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F858937-3B93-BE5F-84D6-67FDB40DFD57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02740DC-266E-A7B3-15AD-021DDE976EE1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1D43082-7628-3CF4-78BE-2F452E15F326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7E38748-7964-69F2-1EE2-06A469AF774C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4EB4541-E135-F391-7D21-ACA6758D6033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726786E2-2E25-1F52-FED3-22C889D73334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14A920E-2827-AA84-4A95-129382E5A4DB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E8F60D87-E44E-BE24-4C0F-CBC0834B9E17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AD2BBA5-DEFF-FA3F-1DF5-F0BA28F34B7C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542F131-E9B7-62F7-EBCE-B260127A1107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8327018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961A7805-ABAE-2818-018D-34197413F68E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6EB63D8-FEBA-2466-8374-E5CBA37ECB08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3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4E9F0C79-2FBD-1422-4D3F-817498A54EE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0FE85029-AA8C-BA1F-3820-F6A6F63DC859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C4084445-25C6-7142-7F9F-810B1F2257AE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6B6A39A6-328A-98AB-9A4F-083C9E0DC2E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3F8C014-1E2A-9813-F64B-353119CE3B8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44E4001C-2ACB-7296-613D-9707ABEE0B17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5C07EB7-BC54-E009-E194-3F4E7E0C5EC3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4E00C5D-EED2-21DD-A590-FF4F46AE3DBE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76FDF7A-3F4C-ED9A-1B8B-79B77C45A21E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7EE635E-6B97-1D05-579E-9DB57F2E1528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9818A77B-A473-42A7-FF1D-00F3B008E07E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2B598486-6A39-D0ED-5C8C-0FD61654F016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FD7A743-AB59-964B-62D6-4D1D881AF555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87133D5-3B2E-A444-B18E-1F1575D9AC8A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4CCA81A-DBF4-F830-065B-91B092F47C75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878516174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49B70E09-AD63-A8A5-FE86-73E0ADC93A2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D6FEEB9-04FD-C247-E703-9F5D0169625E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553E366F-0F46-068C-A535-FF9B644F597D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8E7A1C03-00D3-1F43-9898-D53D55F3B4E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7EBD0565-08B9-4500-D681-0118CCDD4F8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11DE853-E556-B9DC-AB2C-0803ADE656E8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F250DE23-5974-FDAE-9EE7-4EA0E0AB753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B7EF2DE-3098-5883-0760-AF8D35358BD9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FBB7730-B4F2-7805-895F-BF1C367A2D40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924872C-B3B9-3ECB-1F80-C3BB12F28255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6E0E6607-4B44-D5A0-F1D0-17FCCE791112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C8FFA249-60A3-292C-40FC-464D12AFC317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DAD1FAD-235C-0B1B-4D7F-00B1974FCA92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D67C7E7-B2A7-8B96-E741-FD3C16C71B7C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57802F5-FACE-25E9-D6BF-6FA648B069B5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84C733E-876D-5690-412A-9B5773DB5211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0FA79CE-0E10-0444-EC34-547D4B83BA9D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28843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53275897-685A-1E0F-9C5C-E1B8CA37247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0" y="2412072"/>
            <a:ext cx="5829300" cy="538538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0ABC1A03-1CDB-1EF1-1A93-8F43CED3F02C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1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29E06D52-1F92-633D-A990-DE5058EB2EB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4678A324-717B-1C47-F806-64F88BEB4CF8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54E8380E-C705-02AE-0F86-FCC51D880A01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8ABD9C5-D447-569D-6822-21FB4E9C97B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86B798C2-64E7-2F11-AED9-42D8A966E578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2A7174BC-BD92-FD59-FD52-0A81C507BFD1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248631B-6AB9-1BD2-C92E-354F8CB00DD7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9767F36A-0BF2-B301-3EF2-2ADDCBB444F1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0873A74-CF0A-CFDA-5C20-B9AF33A722BA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5C39635-96D2-C483-1A2B-3F0A2F7BE05A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4B9CD079-29B8-FAE0-C6FC-035E4DB0A1BE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3FA1D7E-64E7-9C2B-18D0-2D8613589590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52E3E9F3-5D12-9EBA-D0E4-2034DBADEDE5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FEC78F7B-AC99-FDBE-C4E9-06E3927B986D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E67903E-1C95-ED02-3A89-2595C9529524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547862454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DCFF5E40-81A3-FD41-AAAD-D202739B0A6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8821DF45-0B8A-997B-8925-D2E0EE29E603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2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FDAAB75F-5272-FDC9-19C0-E33F5012DA15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88178F48-C8E9-6138-9745-463F02F2F02A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1224FF99-2368-EB49-FEF2-7DEABFB2D12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A586C7C-A64B-734C-32C2-623F29A46457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AA6E678-576B-137C-D967-8BD3A776E66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9C4415F-60DE-A99B-4C2A-E76613B86D14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C9AD45A-6FB0-4E79-BF54-94524DBF8F6D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288A3D2-F9F0-681E-454C-D551CB282740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122B39CF-3FF3-9967-F2A5-8075579E2251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3A68696-0B4A-E624-DADD-0C3686C27CE3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B6A96B8A-50C1-8DA1-3DEA-582741B4D8B4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C0EDFC43-A814-A37F-3D14-142F73FF4570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1FF2068-6CE1-DF51-4B85-D9A01F3A43F4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EFEF76C-274F-8E14-A20C-932DE0ADBBDF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9AA7F2E8-73B7-8D1A-B097-0613657C0911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831750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06AC120B-B010-F216-4D4A-CB59030707A8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86C38EC-7633-91CE-733C-20F66F15553A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3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3431EA24-C437-E7E7-12A1-E6C2CF310C5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136984DC-3869-A30B-F4A2-0AFDAC84DBB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4DFA64F0-79F0-2FD6-4A85-E0BF5ADEEF5D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1F5AF6CF-EFD4-2A2A-71E3-6AF8D0AB9373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C206A42-7482-F4E5-D90B-54ECC8D3BAF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1AAEAF6E-03D3-0BF0-AEF8-894578755EAA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8D3CE6E-4F95-EDBE-8D3E-9F360D97622B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B270F0B-5AC1-E900-6514-6B729099A8FF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3A7F5E6-1AA7-A5A2-E683-45138009C44A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2DB37E7-B4BA-ED0F-1A83-6D5584FB374E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5B64FC-ABDB-7183-92B0-4D697A741AF3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B803FEB-8D08-81FF-7631-90C5C590CE93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8EE9D225-8405-3304-1456-EE8D22A5E2BD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DD05E0B5-9E63-68BA-D97A-E2C773F2B335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3A01C24-AA5B-A019-7E9B-5A382666C1D9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3588247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5CE16330-E9C4-0415-F063-A6ABC2C7DF8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66CADA5-CACA-F5DF-30C9-34E3A1F8A7BD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CHALLENGING PUZZLE 4</a:t>
            </a:r>
          </a:p>
        </p:txBody>
      </p:sp>
      <p:sp>
        <p:nvSpPr>
          <p:cNvPr id="6" name="TextBox 20 M">
            <a:extLst>
              <a:ext uri="{FF2B5EF4-FFF2-40B4-BE49-F238E27FC236}">
                <a16:creationId xmlns:a16="http://schemas.microsoft.com/office/drawing/2014/main" id="{11574097-C865-1032-ACEA-25B1F7265F6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7" name="TextBox 24 M">
            <a:extLst>
              <a:ext uri="{FF2B5EF4-FFF2-40B4-BE49-F238E27FC236}">
                <a16:creationId xmlns:a16="http://schemas.microsoft.com/office/drawing/2014/main" id="{EABEF3DB-1CA7-80DC-16EE-7B7C973DCAC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8" name="TextBox 21 M">
            <a:extLst>
              <a:ext uri="{FF2B5EF4-FFF2-40B4-BE49-F238E27FC236}">
                <a16:creationId xmlns:a16="http://schemas.microsoft.com/office/drawing/2014/main" id="{C0A44237-EEB3-0252-3F53-22ABF3315EEA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9" name="Picture 8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09ABD44-3A3E-AF65-6C69-BA65A5EEAB0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7419F514-67E7-2C8B-3AA0-27D576B4A13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86F916A-5426-8C5D-825E-026E5AA29807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EA47890-94A5-A18F-A46D-9456929FDA3C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07C0D8E-9EBB-FC54-F5EA-2E4CDC43B6E7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3D2F588-54A3-09DB-E013-8B6A7D3783EB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F0186D6-0254-05D9-7AE6-55A6382B6966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51CB5FA-49A7-8A7B-5BB3-D4979D07D925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577245A-0ABB-9348-F31C-3E19CB0F8C3C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3AFE22B-B092-1A9A-2974-527E4BE0B71E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2C83A24F-BF5D-E9DE-0897-4499B2733397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445BEB0A-ABA5-6D17-0B3A-DBF5B7C51932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9863175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1ACE6D9F-135D-D02B-151E-C41F96BBC882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C4621C13-5B22-8E42-F285-8F716EA7FF29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 dirty="0">
                <a:solidFill>
                  <a:srgbClr val="000000"/>
                </a:solidFill>
                <a:latin typeface="Century Gothic" panose="020B0502020202020204" pitchFamily="34" charset="0"/>
              </a:rPr>
              <a:t>EASY PUZZLE 2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9E42F6CD-348D-DF44-681E-05142D3BE052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FF6D342E-A997-E2F8-DA54-24D2BC10B3A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B20DEC0C-6EF2-387E-2874-EA11BC291B7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B1D10108-D0F6-2160-57AC-4ABDDA791D9B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5BC1F47-510C-A8E1-2E4B-30BBAAA96C33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CC55778-F8EA-A576-8065-8436130641BF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2EB8377-F92E-8A78-E49E-91BC19F8F1D9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DF6E619-4446-956E-E4AE-EE87D376E272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8E9D6D40-9581-135F-C18D-F73BB54FA7B8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155E6D34-39B4-344B-1B2C-FC5FD9C43850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CD6A261F-3D49-2434-69B1-2F492CE307EC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8B4FF10-3631-976B-F757-BD286D4E7F8A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CAAD3E8-2785-643E-9C54-7BDD07A3A95C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55E3C5A-346B-04FE-3D3C-8A8B964A08C4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2DD9A956-A361-92AA-2FA5-AD89D897949B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0840626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302141EC-14B5-4007-7384-0D99213CC0AD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59E0BE28-5652-D994-FC41-5A1F444AB3D8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3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480D146D-24BE-977A-3336-084684B33BC4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7815E268-73D6-5DF8-7D7D-0511C2CBD7B1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884A6FF6-E990-5417-AB88-A6E2B54E86E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D6801FE0-E12D-5F59-A44C-403BD5F27564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20385DA0-F2CA-738F-3169-1785C16E893B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5A139457-CAF7-DCB9-B4BF-ACAD01E165CF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BA2D5B15-DDDC-65D3-139D-2E82EF0310D9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40C1A6B-0E06-BAB3-8988-04BAF7194D5F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004B96E-8476-0653-ECC6-88685A52DCA5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87BB15F-3081-013F-FF93-40A23DEF7499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0D409CE-5C93-CB2F-FCA7-E982396BC525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F340079-FC3A-C778-0C5C-DC2332E13AD2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907C565-C143-36E2-A54E-37FD4B78C8E8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3778ECF-E5B6-5074-F871-B286C277E7BA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C8BF5E4-C351-23F5-1070-3AEB1E05AA42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895023861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35E87656-2602-0C56-64AB-7C9F5E762F9F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4DC48313-E9CC-9FF8-E6C0-059E844027E6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EASY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D17B6DAA-B58E-6EBC-A659-3F4AB09FA078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80990DDC-71EB-AE90-56F9-9C8828CC9BE7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AA1549FC-40F3-71C1-5964-01A404E826A3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8EA6B15-4C22-2FE3-B1D3-744E451B761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090EC3B-DC07-4E1B-916C-5AF363DB1CFD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0274D458-EFB5-5673-87AE-79C350A8CFA2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C5531DC-B2A0-4042-E06E-9694172758AF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3CC1C09-19A2-86F7-5B5D-5A5E3F20C54B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97AF712-326B-EBFE-0742-2DE52641CB0A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0D142E8F-8340-0B4B-E865-2E2B452F62D4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ACC18F55-4757-6A4E-662A-9E458AFF2F93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45A297A-0867-2787-D2FA-E567FE0DE37E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614E09D3-F51A-20D9-195E-D05E1C861D92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D221BAD-93D1-8039-7C13-222C2D89AC37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377C31C-3041-4682-1938-1807DB6A6C4C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52055017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C8D9C7C2-B6F1-8BDF-AD13-308FA05550F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0" y="2412072"/>
            <a:ext cx="5829300" cy="538538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12DABD9-357D-39A5-4A08-3FB93E33E0AC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1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9247C10B-5E39-E973-3C9D-3CAE1894AE39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B7924ECB-04FC-C596-0E70-BEEAE7CA0E1C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D03F9BAE-9C61-6EDD-E1B6-2793BCAFB4DF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27CAABC9-7127-34DF-583F-5D67055C8FC1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D758ADDA-0A16-C81B-467D-EF840EFA37E4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874E8BD2-6E24-2CA1-630B-3AD752977CE1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D9F9278-89DE-4E1D-0108-29D4170B7DC4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A07D4BBC-FB98-52CD-737C-D3B58123C9D0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15DA7A6-DA77-8C25-F126-284B6B525679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61171799-96C2-F5DC-D5ED-DE042CBD9607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0D5B8A84-8A19-2C55-19D5-AEBECCCEE5A6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ABDE8FF3-5575-AF77-18B2-AC40075E20DD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3519CF6-EEA6-B219-1783-E9D201D02AFD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CD61460A-D44D-4F5A-6E42-030A50842798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690D607-134E-DC51-8F9E-C73BE464594B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773085715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2">
            <a:extLst>
              <a:ext uri="{FF2B5EF4-FFF2-40B4-BE49-F238E27FC236}">
                <a16:creationId xmlns:a16="http://schemas.microsoft.com/office/drawing/2014/main" id="{1F02F78D-F720-7DDF-5F46-E82E406537D4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89C6D855-00F6-9ABA-9336-8149998AC2FB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2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CBB45280-494F-C0B7-C715-EE0A27C71327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5D3E6A2B-FAC5-39B7-394C-79389E6CA396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F38F8EEA-9A15-7574-7D61-8B12AD14EEA9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73AF0062-5855-9AC9-5BAB-51F4C7377035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ACFE0614-0614-3E49-1840-4DF46DAAED0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02318CA-953E-8AA8-4709-5EB2ECAE8175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09A37A92-0415-4B03-AAE6-23E0CCC3EFE3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CEF7D91-A735-0563-B683-8EFBACFE83FB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A9810F81-AF4B-19AE-1B59-E5526CF3B703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356CB58E-B99B-B5A4-7C3B-39FD89567A03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4D48CCB-1EC0-0520-F36D-8B4B7498C6DF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0BEDD69B-1458-E937-1B81-04E2D05E1780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78987938-DE91-0FBD-01FE-529EDDDAF1FD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E0E7F0A6-174A-E60B-CE54-054E0F697257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8D74ADBC-7333-78D8-BA04-A632489E65E7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750321635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3">
            <a:extLst>
              <a:ext uri="{FF2B5EF4-FFF2-40B4-BE49-F238E27FC236}">
                <a16:creationId xmlns:a16="http://schemas.microsoft.com/office/drawing/2014/main" id="{8B07514A-D77A-BE7F-701B-CDF33BC07580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F3D9A977-BF31-F568-0162-64E4270CC5C3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3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78905D0C-E6E3-46BE-15A4-35CA24ED081E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9A419AD7-A74B-2152-08CA-0516793F79FD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B587A6D3-3361-195F-E63F-50F9CE5048F4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8F36AF2-175E-695F-AA2A-02A0E5A902AA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50B87FAE-F9E8-421A-0331-E60A0E61DA3E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EBB45654-880E-8532-6F99-46DAD1338D2D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58BA64E-CBF6-B32D-187B-8BB121494733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3A140296-AE25-E8B4-7F04-36E5E9315539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FA22D77-9F95-F507-B57E-E2BBD8A1B184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9101A983-ABB9-477E-D4A6-614A3C5B40F5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9F48441-06BE-4E29-2A49-46B8D944230B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96D06AE0-6741-9B5C-9C14-520996927482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741DABA-C166-99A6-38F0-7F62965BD8FB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63F3973-AEDA-0893-892D-5133BA772CFF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6AE5DCED-5A81-E690-AFBC-E7AFD2F203EB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65729557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4">
            <a:extLst>
              <a:ext uri="{FF2B5EF4-FFF2-40B4-BE49-F238E27FC236}">
                <a16:creationId xmlns:a16="http://schemas.microsoft.com/office/drawing/2014/main" id="{8EADCCBB-B401-6E5F-81C7-E3756193DCD1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1" y="2412073"/>
            <a:ext cx="5829300" cy="5385385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B5CAA80E-7ACD-556B-48ED-A880A711B07A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MEDIUM PUZZLE 4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07565C54-7DF4-EBD0-85A9-8A7A091067F1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4C9CED62-7592-19E6-EB16-3978A1D1C3CF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3DAB0F70-05BB-59E6-DCD3-208A3D8C066C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58669915-89E7-FC21-A7CB-67666F4463C6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464EDF7A-E5BF-3B9C-FBCB-1FE11AE1928C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3AD37851-0904-0FF6-02CC-6600E2AFFD9B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E70BDA60-12FA-51A4-0D02-1A9A5142A30F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17BFBC7-28A4-8FEA-06C2-90BC0D235CE2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F159150-7483-7020-7968-F657A0D357B7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47450767-3C18-D2B9-1982-2634D7BAD741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11AC260E-5899-EB10-EDF3-01B6A79F968A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8A98765-B838-EAAC-8EAF-C8DC3401422D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012B99F2-EF4F-774D-3E97-F145B2DDAE7C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240CB51-3BB7-1DFC-5C35-2EDF2C41327B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7D88C75A-BDF0-E286-4F50-CD3ED1B5D648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897466893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BULK_Picture1">
            <a:extLst>
              <a:ext uri="{FF2B5EF4-FFF2-40B4-BE49-F238E27FC236}">
                <a16:creationId xmlns:a16="http://schemas.microsoft.com/office/drawing/2014/main" id="{A58C6C6B-72F2-EC78-62FF-062B1FEA595C}"/>
              </a:ext>
            </a:extLst>
          </p:cNvPr>
          <p:cNvPicPr>
            <a:picLocks noChangeAspect="1"/>
          </p:cNvPicPr>
          <p:nvPr/>
        </p:nvPicPr>
        <p:blipFill>
          <a:blip r:embed="rId7">
            <a:extLst>
              <a:ext uri="{96DAC541-7B7A-43D3-8B79-37D633B846F1}">
                <asvg:svgBlip xmlns:asvg="http://schemas.microsoft.com/office/drawing/2016/SVG/main" r:embed="rId8"/>
              </a:ext>
            </a:extLst>
          </a:blip>
          <a:stretch>
            <a:fillRect/>
          </a:stretch>
        </p:blipFill>
        <p:spPr>
          <a:xfrm>
            <a:off x="971550" y="2412072"/>
            <a:ext cx="5829300" cy="5385386"/>
          </a:xfrm>
          <a:prstGeom prst="rect">
            <a:avLst/>
          </a:prstGeom>
        </p:spPr>
      </p:pic>
      <p:sp>
        <p:nvSpPr>
          <p:cNvPr id="4" name="TextBox 3 M">
            <a:extLst>
              <a:ext uri="{FF2B5EF4-FFF2-40B4-BE49-F238E27FC236}">
                <a16:creationId xmlns:a16="http://schemas.microsoft.com/office/drawing/2014/main" id="{147BAD1E-2E50-8960-D547-893536E02A00}"/>
              </a:ext>
            </a:extLst>
          </p:cNvPr>
          <p:cNvSpPr txBox="1"/>
          <p:nvPr/>
        </p:nvSpPr>
        <p:spPr>
          <a:xfrm>
            <a:off x="965200" y="2044700"/>
            <a:ext cx="5829300" cy="317500"/>
          </a:xfrm>
          <a:prstGeom prst="rect">
            <a:avLst/>
          </a:prstGeom>
          <a:noFill/>
        </p:spPr>
        <p:txBody>
          <a:bodyPr vert="horz" lIns="0" tIns="0" rIns="0" bIns="127000" rtlCol="0" anchorCtr="1">
            <a:spAutoFit/>
          </a:bodyPr>
          <a:lstStyle/>
          <a:p>
            <a:r>
              <a:rPr lang="en-US" sz="1200">
                <a:solidFill>
                  <a:srgbClr val="000000"/>
                </a:solidFill>
                <a:latin typeface="Century Gothic" panose="020B0502020202020204" pitchFamily="34" charset="0"/>
              </a:rPr>
              <a:t>HARD PUZZLE 1</a:t>
            </a:r>
          </a:p>
        </p:txBody>
      </p:sp>
      <p:sp>
        <p:nvSpPr>
          <p:cNvPr id="21" name="TextBox 20 M">
            <a:extLst>
              <a:ext uri="{FF2B5EF4-FFF2-40B4-BE49-F238E27FC236}">
                <a16:creationId xmlns:a16="http://schemas.microsoft.com/office/drawing/2014/main" id="{DB94F9EE-6C6A-4046-C6C9-25934B800AAF}"/>
              </a:ext>
            </a:extLst>
          </p:cNvPr>
          <p:cNvSpPr txBox="1"/>
          <p:nvPr>
            <p:custDataLst>
              <p:tags r:id="rId1"/>
            </p:custDataLst>
          </p:nvPr>
        </p:nvSpPr>
        <p:spPr>
          <a:xfrm>
            <a:off x="399082" y="306169"/>
            <a:ext cx="6974237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200" b="1" dirty="0">
                <a:latin typeface="Century Gothic" panose="020B0502020202020204" pitchFamily="34" charset="0"/>
              </a:rPr>
              <a:t>BASEBALL HIDOKU PUZZLE</a:t>
            </a:r>
          </a:p>
        </p:txBody>
      </p:sp>
      <p:sp>
        <p:nvSpPr>
          <p:cNvPr id="22" name="TextBox 24 M">
            <a:extLst>
              <a:ext uri="{FF2B5EF4-FFF2-40B4-BE49-F238E27FC236}">
                <a16:creationId xmlns:a16="http://schemas.microsoft.com/office/drawing/2014/main" id="{EACDAECE-F340-BDFF-E101-E8434380C620}"/>
              </a:ext>
            </a:extLst>
          </p:cNvPr>
          <p:cNvSpPr txBox="1"/>
          <p:nvPr>
            <p:custDataLst>
              <p:tags r:id="rId2"/>
            </p:custDataLst>
          </p:nvPr>
        </p:nvSpPr>
        <p:spPr>
          <a:xfrm>
            <a:off x="0" y="856265"/>
            <a:ext cx="777240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>
                <a:latin typeface="Century Gothic" panose="020B0502020202020204" pitchFamily="34" charset="0"/>
              </a:rPr>
              <a:t>Fill in the missing numbers in the grid so that each number </a:t>
            </a:r>
            <a:br>
              <a:rPr lang="en-US" sz="1200" dirty="0">
                <a:latin typeface="Century Gothic" panose="020B0502020202020204" pitchFamily="34" charset="0"/>
              </a:rPr>
            </a:br>
            <a:r>
              <a:rPr lang="en-US" sz="1200" dirty="0">
                <a:latin typeface="Century Gothic" panose="020B0502020202020204" pitchFamily="34" charset="0"/>
              </a:rPr>
              <a:t>connects to the next number either horizontally, vertically, or diagonally. </a:t>
            </a:r>
          </a:p>
        </p:txBody>
      </p:sp>
      <p:sp>
        <p:nvSpPr>
          <p:cNvPr id="23" name="TextBox 21 M">
            <a:extLst>
              <a:ext uri="{FF2B5EF4-FFF2-40B4-BE49-F238E27FC236}">
                <a16:creationId xmlns:a16="http://schemas.microsoft.com/office/drawing/2014/main" id="{666575ED-471E-8B57-5918-19343E2C7D38}"/>
              </a:ext>
            </a:extLst>
          </p:cNvPr>
          <p:cNvSpPr txBox="1"/>
          <p:nvPr>
            <p:custDataLst>
              <p:tags r:id="rId3"/>
            </p:custDataLst>
          </p:nvPr>
        </p:nvSpPr>
        <p:spPr>
          <a:xfrm>
            <a:off x="418650" y="9341765"/>
            <a:ext cx="5592278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050" dirty="0">
                <a:latin typeface="Century Gothic" panose="020B0502020202020204" pitchFamily="34" charset="0"/>
              </a:rPr>
              <a:t>Created by Sarah Carter | @mathequalslove | mathequalslove.net |</a:t>
            </a:r>
          </a:p>
        </p:txBody>
      </p:sp>
      <p:pic>
        <p:nvPicPr>
          <p:cNvPr id="24" name="Picture 23" descr="A black text with a plus and a t&#10;&#10;Description automatically generated">
            <a:extLst>
              <a:ext uri="{FF2B5EF4-FFF2-40B4-BE49-F238E27FC236}">
                <a16:creationId xmlns:a16="http://schemas.microsoft.com/office/drawing/2014/main" id="{433F41EF-D196-8F30-0FA9-7FCD9B4638FE}"/>
              </a:ext>
            </a:extLst>
          </p:cNvPr>
          <p:cNvPicPr>
            <a:picLocks noChangeAspect="1"/>
          </p:cNvPicPr>
          <p:nvPr>
            <p:custDataLst>
              <p:tags r:id="rId4"/>
            </p:custDataLst>
          </p:nvPr>
        </p:nvPicPr>
        <p:blipFill>
          <a:blip r:embed="rId9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038760" y="9319955"/>
            <a:ext cx="2286993" cy="301310"/>
          </a:xfrm>
          <a:prstGeom prst="rect">
            <a:avLst/>
          </a:prstGeom>
        </p:spPr>
      </p:pic>
      <p:grpSp>
        <p:nvGrpSpPr>
          <p:cNvPr id="10" name="Group 9">
            <a:extLst>
              <a:ext uri="{FF2B5EF4-FFF2-40B4-BE49-F238E27FC236}">
                <a16:creationId xmlns:a16="http://schemas.microsoft.com/office/drawing/2014/main" id="{BCA4AC4B-A742-1BB7-F1F4-CB18A2F2AB8F}"/>
              </a:ext>
            </a:extLst>
          </p:cNvPr>
          <p:cNvGrpSpPr/>
          <p:nvPr>
            <p:custDataLst>
              <p:tags r:id="rId5"/>
            </p:custDataLst>
          </p:nvPr>
        </p:nvGrpSpPr>
        <p:grpSpPr>
          <a:xfrm>
            <a:off x="1880558" y="2890168"/>
            <a:ext cx="4011286" cy="4429587"/>
            <a:chOff x="1880556" y="2890166"/>
            <a:chExt cx="4011283" cy="4429586"/>
          </a:xfrm>
        </p:grpSpPr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BEC70B76-3E20-525E-DEE3-715CDE67576D}"/>
                </a:ext>
              </a:extLst>
            </p:cNvPr>
            <p:cNvSpPr/>
            <p:nvPr/>
          </p:nvSpPr>
          <p:spPr>
            <a:xfrm>
              <a:off x="1880556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2E3F5ED-9447-1943-9B17-3D227B1FCCA5}"/>
                </a:ext>
              </a:extLst>
            </p:cNvPr>
            <p:cNvSpPr/>
            <p:nvPr/>
          </p:nvSpPr>
          <p:spPr>
            <a:xfrm>
              <a:off x="2320503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F28E2FE0-8A8C-4CDE-DC75-BA3C26281B69}"/>
                </a:ext>
              </a:extLst>
            </p:cNvPr>
            <p:cNvSpPr/>
            <p:nvPr/>
          </p:nvSpPr>
          <p:spPr>
            <a:xfrm>
              <a:off x="2783464" y="3762946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0B8A72F3-F18B-B3C3-9BE7-F527840DCC64}"/>
                </a:ext>
              </a:extLst>
            </p:cNvPr>
            <p:cNvSpPr/>
            <p:nvPr/>
          </p:nvSpPr>
          <p:spPr>
            <a:xfrm>
              <a:off x="2320501" y="6452555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2CC4204-7A02-D250-E08A-F6E634A46B63}"/>
                </a:ext>
              </a:extLst>
            </p:cNvPr>
            <p:cNvSpPr/>
            <p:nvPr/>
          </p:nvSpPr>
          <p:spPr>
            <a:xfrm>
              <a:off x="1900670" y="689705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513A66D4-6D42-22B9-74BA-C7BCADD144BF}"/>
                </a:ext>
              </a:extLst>
            </p:cNvPr>
            <p:cNvSpPr/>
            <p:nvPr/>
          </p:nvSpPr>
          <p:spPr>
            <a:xfrm>
              <a:off x="5460518" y="2890166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E4775D7D-BBBE-293A-4CAF-45901962EF8C}"/>
                </a:ext>
              </a:extLst>
            </p:cNvPr>
            <p:cNvSpPr/>
            <p:nvPr/>
          </p:nvSpPr>
          <p:spPr>
            <a:xfrm>
              <a:off x="5460516" y="6896184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D3771CD-304D-4E66-1D40-B48DB77D7C5D}"/>
                </a:ext>
              </a:extLst>
            </p:cNvPr>
            <p:cNvSpPr/>
            <p:nvPr/>
          </p:nvSpPr>
          <p:spPr>
            <a:xfrm>
              <a:off x="5020574" y="6456238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796CADA0-4290-5C49-D92D-4A4E487E7A42}"/>
                </a:ext>
              </a:extLst>
            </p:cNvPr>
            <p:cNvSpPr/>
            <p:nvPr/>
          </p:nvSpPr>
          <p:spPr>
            <a:xfrm>
              <a:off x="5020572" y="3340253"/>
              <a:ext cx="431321" cy="422694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CDB56E2C-428B-9AC2-E1C8-D08C0FCCB636}"/>
                </a:ext>
              </a:extLst>
            </p:cNvPr>
            <p:cNvSpPr/>
            <p:nvPr/>
          </p:nvSpPr>
          <p:spPr>
            <a:xfrm>
              <a:off x="4557612" y="3759960"/>
              <a:ext cx="431321" cy="2689609"/>
            </a:xfrm>
            <a:prstGeom prst="rect">
              <a:avLst/>
            </a:prstGeom>
            <a:solidFill>
              <a:schemeClr val="bg1">
                <a:lumMod val="75000"/>
                <a:alpha val="54000"/>
              </a:schemeClr>
            </a:solidFill>
            <a:ln>
              <a:noFill/>
            </a:ln>
          </p:spPr>
          <p:style>
            <a:lnRef idx="2">
              <a:schemeClr val="accent1">
                <a:shade val="15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96343624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71-32"/>
</p:tagLst>
</file>

<file path=ppt/tags/tag1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72-10"/>
</p:tagLst>
</file>

<file path=ppt/tags/tag1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73-21"/>
</p:tagLst>
</file>

<file path=ppt/tags/tag1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73-22"/>
</p:tagLst>
</file>

<file path=ppt/tags/tag1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73-23"/>
</p:tagLst>
</file>

<file path=ppt/tags/tag1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73-24"/>
</p:tagLst>
</file>

<file path=ppt/tags/tag1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73-10"/>
</p:tagLst>
</file>

<file path=ppt/tags/tag1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74-21"/>
</p:tagLst>
</file>

<file path=ppt/tags/tag1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74-22"/>
</p:tagLst>
</file>

<file path=ppt/tags/tag1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74-23"/>
</p:tagLst>
</file>

<file path=ppt/tags/tag1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74-24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71-33"/>
</p:tagLst>
</file>

<file path=ppt/tags/tag2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74-10"/>
</p:tagLst>
</file>

<file path=ppt/tags/tag2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75-21"/>
</p:tagLst>
</file>

<file path=ppt/tags/tag2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75-22"/>
</p:tagLst>
</file>

<file path=ppt/tags/tag2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75-23"/>
</p:tagLst>
</file>

<file path=ppt/tags/tag2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75-24"/>
</p:tagLst>
</file>

<file path=ppt/tags/tag2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75-10"/>
</p:tagLst>
</file>

<file path=ppt/tags/tag2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76-21"/>
</p:tagLst>
</file>

<file path=ppt/tags/tag2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76-22"/>
</p:tagLst>
</file>

<file path=ppt/tags/tag2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76-23"/>
</p:tagLst>
</file>

<file path=ppt/tags/tag2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76-24"/>
</p:tagLst>
</file>

<file path=ppt/tags/tag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71-34"/>
</p:tagLst>
</file>

<file path=ppt/tags/tag3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76-10"/>
</p:tagLst>
</file>

<file path=ppt/tags/tag3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77-21"/>
</p:tagLst>
</file>

<file path=ppt/tags/tag3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77-22"/>
</p:tagLst>
</file>

<file path=ppt/tags/tag3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77-23"/>
</p:tagLst>
</file>

<file path=ppt/tags/tag3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77-24"/>
</p:tagLst>
</file>

<file path=ppt/tags/tag3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77-10"/>
</p:tagLst>
</file>

<file path=ppt/tags/tag3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78-21"/>
</p:tagLst>
</file>

<file path=ppt/tags/tag3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78-22"/>
</p:tagLst>
</file>

<file path=ppt/tags/tag3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78-23"/>
</p:tagLst>
</file>

<file path=ppt/tags/tag3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78-24"/>
</p:tagLst>
</file>

<file path=ppt/tags/tag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71-35"/>
</p:tagLst>
</file>

<file path=ppt/tags/tag4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78-10"/>
</p:tagLst>
</file>

<file path=ppt/tags/tag4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79-21"/>
</p:tagLst>
</file>

<file path=ppt/tags/tag4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79-22"/>
</p:tagLst>
</file>

<file path=ppt/tags/tag4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79-23"/>
</p:tagLst>
</file>

<file path=ppt/tags/tag4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79-24"/>
</p:tagLst>
</file>

<file path=ppt/tags/tag4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79-10"/>
</p:tagLst>
</file>

<file path=ppt/tags/tag4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80-21"/>
</p:tagLst>
</file>

<file path=ppt/tags/tag4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80-22"/>
</p:tagLst>
</file>

<file path=ppt/tags/tag4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80-23"/>
</p:tagLst>
</file>

<file path=ppt/tags/tag4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80-24"/>
</p:tagLst>
</file>

<file path=ppt/tags/tag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RESULT" val="slide-271-21"/>
  <p:tag name="SLIDES" val="1,2,3,4,5,6,7,8,9,10,11,12,13,14,15,16,17,18,19,20,21,22,23,24,25,26,27,28,29,30,31,32"/>
</p:tagLst>
</file>

<file path=ppt/tags/tag5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80-10"/>
</p:tagLst>
</file>

<file path=ppt/tags/tag5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81-21"/>
</p:tagLst>
</file>

<file path=ppt/tags/tag5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81-22"/>
</p:tagLst>
</file>

<file path=ppt/tags/tag5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81-23"/>
</p:tagLst>
</file>

<file path=ppt/tags/tag5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81-24"/>
</p:tagLst>
</file>

<file path=ppt/tags/tag5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81-10"/>
</p:tagLst>
</file>

<file path=ppt/tags/tag5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82-21"/>
</p:tagLst>
</file>

<file path=ppt/tags/tag5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82-22"/>
</p:tagLst>
</file>

<file path=ppt/tags/tag5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82-23"/>
</p:tagLst>
</file>

<file path=ppt/tags/tag5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82-24"/>
</p:tagLst>
</file>

<file path=ppt/tags/tag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72-21"/>
</p:tagLst>
</file>

<file path=ppt/tags/tag6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82-10"/>
</p:tagLst>
</file>

<file path=ppt/tags/tag6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83-21"/>
</p:tagLst>
</file>

<file path=ppt/tags/tag6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83-22"/>
</p:tagLst>
</file>

<file path=ppt/tags/tag6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83-23"/>
</p:tagLst>
</file>

<file path=ppt/tags/tag6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83-24"/>
</p:tagLst>
</file>

<file path=ppt/tags/tag6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83-10"/>
</p:tagLst>
</file>

<file path=ppt/tags/tag6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84-21"/>
</p:tagLst>
</file>

<file path=ppt/tags/tag6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84-22"/>
</p:tagLst>
</file>

<file path=ppt/tags/tag6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84-23"/>
</p:tagLst>
</file>

<file path=ppt/tags/tag6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84-24"/>
</p:tagLst>
</file>

<file path=ppt/tags/tag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72-22"/>
</p:tagLst>
</file>

<file path=ppt/tags/tag7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84-10"/>
</p:tagLst>
</file>

<file path=ppt/tags/tag7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SLIDES" val="1,2,3,4,5,6,7,8,9,10,11,12,13,14,15,16,17,18,19,20,21,22,23,24,25,26,27,28,29,30,31,32"/>
  <p:tag name="RESULT" val="slide-285-21"/>
</p:tagLst>
</file>

<file path=ppt/tags/tag7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SLIDES" val="1,2,3,4,5,6,7,8,9,10,11,12,13,14,15,16,17,18,19,20,21,22,23,24,25,26,27,28,29,30,31,32"/>
  <p:tag name="RESULT" val="slide-285-22"/>
</p:tagLst>
</file>

<file path=ppt/tags/tag73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85-23"/>
</p:tagLst>
</file>

<file path=ppt/tags/tag74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85-24"/>
</p:tagLst>
</file>

<file path=ppt/tags/tag75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85-10"/>
</p:tagLst>
</file>

<file path=ppt/tags/tag76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1"/>
  <p:tag name="RESULT" val="slide-286-6"/>
  <p:tag name="SLIDES" val="1,2,3,4,5,6,7,8,9,10,11,12,13,14,15,16,17,18,19,20,21,22,23,24,25,26,27,28,29,30,31,32"/>
</p:tagLst>
</file>

<file path=ppt/tags/tag77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5"/>
  <p:tag name="RESULT" val="slide-286-7"/>
  <p:tag name="SLIDES" val="1,2,3,4,5,6,7,8,9,10,11,12,13,14,15,16,17,18,19,20,21,22,23,24,25,26,27,28,29,30,31,32"/>
</p:tagLst>
</file>

<file path=ppt/tags/tag7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RESULT" val="slide-286-8"/>
  <p:tag name="SLIDES" val="1,2,3,4,5,6,7,8,9,10,11,12,13,14,15,16,17,18,19,20,21,22,23,24,25,26,27,28,29,30,31,32"/>
</p:tagLst>
</file>

<file path=ppt/tags/tag7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RESULT" val="slide-286-9"/>
  <p:tag name="SLIDES" val="1,2,3,4,5,6,7,8,9,10,11,12,13,14,15,16,17,18,19,20,21,22,23,24,25,26,27,28,29,30,31,32"/>
</p:tagLst>
</file>

<file path=ppt/tags/tag8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2"/>
  <p:tag name="SLIDES" val="1,2,3,4,5,6,7,8,9,10,11,12,13,14,15,16,17,18,19,20,21,22,23,24,25,26,27,28,29,30,31,32"/>
  <p:tag name="RESULT" val="slide-272-23"/>
</p:tagLst>
</file>

<file path=ppt/tags/tag80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71-21"/>
  <p:tag name="SLIDES" val="1,2,3,4,5,6,7,8,9,10,11,12,13,14,15,16,17,18,19,20,21,22,23,24,25,26,27,28,29,30,31,32"/>
  <p:tag name="RESULT" val="slide-286-10"/>
</p:tagLst>
</file>

<file path=ppt/tags/tag9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SOURCE" val="slide-257-23"/>
  <p:tag name="SLIDES" val="1,2,3,4,5,6,7,8,9,10,11,12,13,14,15,16,17,18,19,20,21,22,23,24,25,26,27,28,29,30,31,32"/>
  <p:tag name="RESULT" val="slide-272-24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122</TotalTime>
  <Words>704</Words>
  <Application>Microsoft Office PowerPoint</Application>
  <PresentationFormat>Custom</PresentationFormat>
  <Paragraphs>64</Paragraphs>
  <Slides>16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16</vt:i4>
      </vt:variant>
    </vt:vector>
  </HeadingPairs>
  <TitlesOfParts>
    <vt:vector size="21" baseType="lpstr">
      <vt:lpstr>Aptos</vt:lpstr>
      <vt:lpstr>Aptos Display</vt:lpstr>
      <vt:lpstr>Arial</vt:lpstr>
      <vt:lpstr>Century Gothic</vt:lpstr>
      <vt:lpstr>Office Theme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Sarah Carter</dc:creator>
  <cp:lastModifiedBy>Sarah Carter</cp:lastModifiedBy>
  <cp:revision>12</cp:revision>
  <dcterms:created xsi:type="dcterms:W3CDTF">2024-12-11T02:50:01Z</dcterms:created>
  <dcterms:modified xsi:type="dcterms:W3CDTF">2025-03-28T03:28:31Z</dcterms:modified>
</cp:coreProperties>
</file>