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 varScale="1">
        <p:scale>
          <a:sx n="48" d="100"/>
          <a:sy n="48" d="100"/>
        </p:scale>
        <p:origin x="1936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CE482FB2-C7EF-44CA-851A-7EB44A97E5C0}"/>
    <pc:docChg chg="delSld">
      <pc:chgData name="Sarah Carter" userId="4b4e2a7e9c42e1b2" providerId="LiveId" clId="{CE482FB2-C7EF-44CA-851A-7EB44A97E5C0}" dt="2025-05-05T12:57:06.468" v="0" actId="2696"/>
      <pc:docMkLst>
        <pc:docMk/>
      </pc:docMkLst>
      <pc:sldChg chg="del">
        <pc:chgData name="Sarah Carter" userId="4b4e2a7e9c42e1b2" providerId="LiveId" clId="{CE482FB2-C7EF-44CA-851A-7EB44A97E5C0}" dt="2025-05-05T12:57:06.468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651613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109328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3253562"/>
              </p:ext>
            </p:extLst>
          </p:nvPr>
        </p:nvGraphicFramePr>
        <p:xfrm>
          <a:off x="349885" y="7280364"/>
          <a:ext cx="7040880" cy="2027585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Baseball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Bat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Ball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Glove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Pitcher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Catcher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Batter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Home Run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Strike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Foul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Base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Diamond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Outfield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Infield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Shortstop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First Base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Second Base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Third Base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Dugout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Umpire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Grand Slam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8DCDCCF7-8F48-F6FE-0906-D80CA54A120E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Baseball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3532A0E6-524D-77BB-D378-45F61F37774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0C4AE69D-4894-2120-D2DC-E13BC63F8B3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442</Words>
  <Application>Microsoft Office PowerPoint</Application>
  <PresentationFormat>Custom</PresentationFormat>
  <Paragraphs>424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Baseball Word Search</dc:title>
  <dc:subject>PptxGenJS Presentation</dc:subject>
  <dc:creator>PptxGenJS</dc:creator>
  <cp:lastModifiedBy>Sarah Carter</cp:lastModifiedBy>
  <cp:revision>2</cp:revision>
  <dcterms:created xsi:type="dcterms:W3CDTF">2025-04-29T02:43:55Z</dcterms:created>
  <dcterms:modified xsi:type="dcterms:W3CDTF">2025-05-05T12:57:08Z</dcterms:modified>
</cp:coreProperties>
</file>