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48" d="100"/>
          <a:sy n="48" d="100"/>
        </p:scale>
        <p:origin x="193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CE482FB2-C7EF-44CA-851A-7EB44A97E5C0}"/>
    <pc:docChg chg="delSld">
      <pc:chgData name="Sarah Carter" userId="4b4e2a7e9c42e1b2" providerId="LiveId" clId="{CE482FB2-C7EF-44CA-851A-7EB44A97E5C0}" dt="2025-05-05T12:57:06.468" v="0" actId="2696"/>
      <pc:docMkLst>
        <pc:docMk/>
      </pc:docMkLst>
      <pc:sldChg chg="del">
        <pc:chgData name="Sarah Carter" userId="4b4e2a7e9c42e1b2" providerId="LiveId" clId="{CE482FB2-C7EF-44CA-851A-7EB44A97E5C0}" dt="2025-05-05T12:57:06.468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161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"/>
          <p:cNvGrpSpPr/>
          <p:nvPr/>
        </p:nvGrpSpPr>
        <p:grpSpPr>
          <a:xfrm>
            <a:off x="844826" y="1109328"/>
            <a:ext cx="6082748" cy="6082747"/>
            <a:chOff x="844826" y="1227483"/>
            <a:chExt cx="6082748" cy="6082747"/>
          </a:xfrm>
        </p:grpSpPr>
        <p:sp>
          <p:nvSpPr>
            <p:cNvPr id="404" name="Object1"/>
            <p:cNvSpPr/>
            <p:nvPr/>
          </p:nvSpPr>
          <p:spPr>
            <a:xfrm>
              <a:off x="175723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5" name="Object2"/>
            <p:cNvSpPr/>
            <p:nvPr/>
          </p:nvSpPr>
          <p:spPr>
            <a:xfrm>
              <a:off x="206137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" name="Object3"/>
            <p:cNvSpPr/>
            <p:nvPr/>
          </p:nvSpPr>
          <p:spPr>
            <a:xfrm>
              <a:off x="236551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" name="Object4"/>
            <p:cNvSpPr/>
            <p:nvPr/>
          </p:nvSpPr>
          <p:spPr>
            <a:xfrm>
              <a:off x="26696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" name="Object5"/>
            <p:cNvSpPr/>
            <p:nvPr/>
          </p:nvSpPr>
          <p:spPr>
            <a:xfrm>
              <a:off x="297378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" name="Object6"/>
            <p:cNvSpPr/>
            <p:nvPr/>
          </p:nvSpPr>
          <p:spPr>
            <a:xfrm>
              <a:off x="327792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" name="Object7"/>
            <p:cNvSpPr/>
            <p:nvPr/>
          </p:nvSpPr>
          <p:spPr>
            <a:xfrm>
              <a:off x="35820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" name="Object8"/>
            <p:cNvSpPr/>
            <p:nvPr/>
          </p:nvSpPr>
          <p:spPr>
            <a:xfrm>
              <a:off x="388620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" name="Object9"/>
            <p:cNvSpPr/>
            <p:nvPr/>
          </p:nvSpPr>
          <p:spPr>
            <a:xfrm>
              <a:off x="206137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Object10"/>
            <p:cNvSpPr/>
            <p:nvPr/>
          </p:nvSpPr>
          <p:spPr>
            <a:xfrm>
              <a:off x="236551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" name="Object11"/>
            <p:cNvSpPr/>
            <p:nvPr/>
          </p:nvSpPr>
          <p:spPr>
            <a:xfrm>
              <a:off x="26696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" name="Object12"/>
            <p:cNvSpPr/>
            <p:nvPr/>
          </p:nvSpPr>
          <p:spPr>
            <a:xfrm>
              <a:off x="540688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Object13"/>
            <p:cNvSpPr/>
            <p:nvPr/>
          </p:nvSpPr>
          <p:spPr>
            <a:xfrm>
              <a:off x="5711024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Object14"/>
            <p:cNvSpPr/>
            <p:nvPr/>
          </p:nvSpPr>
          <p:spPr>
            <a:xfrm>
              <a:off x="601516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Object15"/>
            <p:cNvSpPr/>
            <p:nvPr/>
          </p:nvSpPr>
          <p:spPr>
            <a:xfrm>
              <a:off x="6319299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" name="Object16"/>
            <p:cNvSpPr/>
            <p:nvPr/>
          </p:nvSpPr>
          <p:spPr>
            <a:xfrm>
              <a:off x="84482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Object17"/>
            <p:cNvSpPr/>
            <p:nvPr/>
          </p:nvSpPr>
          <p:spPr>
            <a:xfrm>
              <a:off x="11489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" name="Object18"/>
            <p:cNvSpPr/>
            <p:nvPr/>
          </p:nvSpPr>
          <p:spPr>
            <a:xfrm>
              <a:off x="1453101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" name="Object19"/>
            <p:cNvSpPr/>
            <p:nvPr/>
          </p:nvSpPr>
          <p:spPr>
            <a:xfrm>
              <a:off x="175723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" name="Object20"/>
            <p:cNvSpPr/>
            <p:nvPr/>
          </p:nvSpPr>
          <p:spPr>
            <a:xfrm>
              <a:off x="206137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" name="Object21"/>
            <p:cNvSpPr/>
            <p:nvPr/>
          </p:nvSpPr>
          <p:spPr>
            <a:xfrm>
              <a:off x="327792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" name="Object22"/>
            <p:cNvSpPr/>
            <p:nvPr/>
          </p:nvSpPr>
          <p:spPr>
            <a:xfrm>
              <a:off x="35820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" name="Object23"/>
            <p:cNvSpPr/>
            <p:nvPr/>
          </p:nvSpPr>
          <p:spPr>
            <a:xfrm>
              <a:off x="388620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" name="Object24"/>
            <p:cNvSpPr/>
            <p:nvPr/>
          </p:nvSpPr>
          <p:spPr>
            <a:xfrm>
              <a:off x="41903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" name="Object25"/>
            <p:cNvSpPr/>
            <p:nvPr/>
          </p:nvSpPr>
          <p:spPr>
            <a:xfrm>
              <a:off x="449447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" name="Object26"/>
            <p:cNvSpPr/>
            <p:nvPr/>
          </p:nvSpPr>
          <p:spPr>
            <a:xfrm>
              <a:off x="479861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" name="Object27"/>
            <p:cNvSpPr/>
            <p:nvPr/>
          </p:nvSpPr>
          <p:spPr>
            <a:xfrm>
              <a:off x="51027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" name="Object28"/>
            <p:cNvSpPr/>
            <p:nvPr/>
          </p:nvSpPr>
          <p:spPr>
            <a:xfrm>
              <a:off x="206137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Object29"/>
            <p:cNvSpPr/>
            <p:nvPr/>
          </p:nvSpPr>
          <p:spPr>
            <a:xfrm>
              <a:off x="206137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" name="Object30"/>
            <p:cNvSpPr/>
            <p:nvPr/>
          </p:nvSpPr>
          <p:spPr>
            <a:xfrm>
              <a:off x="206137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" name="Object31"/>
            <p:cNvSpPr/>
            <p:nvPr/>
          </p:nvSpPr>
          <p:spPr>
            <a:xfrm>
              <a:off x="206137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" name="Object32"/>
            <p:cNvSpPr/>
            <p:nvPr/>
          </p:nvSpPr>
          <p:spPr>
            <a:xfrm>
              <a:off x="206137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" name="Object33"/>
            <p:cNvSpPr/>
            <p:nvPr/>
          </p:nvSpPr>
          <p:spPr>
            <a:xfrm>
              <a:off x="206137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" name="Object34"/>
            <p:cNvSpPr/>
            <p:nvPr/>
          </p:nvSpPr>
          <p:spPr>
            <a:xfrm>
              <a:off x="206137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" name="Object35"/>
            <p:cNvSpPr/>
            <p:nvPr/>
          </p:nvSpPr>
          <p:spPr>
            <a:xfrm>
              <a:off x="297378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" name="Object36"/>
            <p:cNvSpPr/>
            <p:nvPr/>
          </p:nvSpPr>
          <p:spPr>
            <a:xfrm>
              <a:off x="297378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" name="Object37"/>
            <p:cNvSpPr/>
            <p:nvPr/>
          </p:nvSpPr>
          <p:spPr>
            <a:xfrm>
              <a:off x="297378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" name="Object38"/>
            <p:cNvSpPr/>
            <p:nvPr/>
          </p:nvSpPr>
          <p:spPr>
            <a:xfrm>
              <a:off x="297378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" name="Object39"/>
            <p:cNvSpPr/>
            <p:nvPr/>
          </p:nvSpPr>
          <p:spPr>
            <a:xfrm>
              <a:off x="297378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" name="Object40"/>
            <p:cNvSpPr/>
            <p:nvPr/>
          </p:nvSpPr>
          <p:spPr>
            <a:xfrm>
              <a:off x="297378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" name="Object41"/>
            <p:cNvSpPr/>
            <p:nvPr/>
          </p:nvSpPr>
          <p:spPr>
            <a:xfrm>
              <a:off x="41903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" name="Object42"/>
            <p:cNvSpPr/>
            <p:nvPr/>
          </p:nvSpPr>
          <p:spPr>
            <a:xfrm>
              <a:off x="449447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" name="Object43"/>
            <p:cNvSpPr/>
            <p:nvPr/>
          </p:nvSpPr>
          <p:spPr>
            <a:xfrm>
              <a:off x="479861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" name="Object44"/>
            <p:cNvSpPr/>
            <p:nvPr/>
          </p:nvSpPr>
          <p:spPr>
            <a:xfrm>
              <a:off x="51027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" name="Object45"/>
            <p:cNvSpPr/>
            <p:nvPr/>
          </p:nvSpPr>
          <p:spPr>
            <a:xfrm>
              <a:off x="540688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" name="Object46"/>
            <p:cNvSpPr/>
            <p:nvPr/>
          </p:nvSpPr>
          <p:spPr>
            <a:xfrm>
              <a:off x="5711024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" name="Object47"/>
            <p:cNvSpPr/>
            <p:nvPr/>
          </p:nvSpPr>
          <p:spPr>
            <a:xfrm>
              <a:off x="601516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" name="Object48"/>
            <p:cNvSpPr/>
            <p:nvPr/>
          </p:nvSpPr>
          <p:spPr>
            <a:xfrm>
              <a:off x="51027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" name="Object49"/>
            <p:cNvSpPr/>
            <p:nvPr/>
          </p:nvSpPr>
          <p:spPr>
            <a:xfrm>
              <a:off x="540688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" name="Object50"/>
            <p:cNvSpPr/>
            <p:nvPr/>
          </p:nvSpPr>
          <p:spPr>
            <a:xfrm>
              <a:off x="5711024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" name="Object51"/>
            <p:cNvSpPr/>
            <p:nvPr/>
          </p:nvSpPr>
          <p:spPr>
            <a:xfrm>
              <a:off x="601516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" name="Object52"/>
            <p:cNvSpPr/>
            <p:nvPr/>
          </p:nvSpPr>
          <p:spPr>
            <a:xfrm>
              <a:off x="6319299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" name="Object53"/>
            <p:cNvSpPr/>
            <p:nvPr/>
          </p:nvSpPr>
          <p:spPr>
            <a:xfrm>
              <a:off x="66234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" name="Object54"/>
            <p:cNvSpPr/>
            <p:nvPr/>
          </p:nvSpPr>
          <p:spPr>
            <a:xfrm>
              <a:off x="84482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" name="Object55"/>
            <p:cNvSpPr/>
            <p:nvPr/>
          </p:nvSpPr>
          <p:spPr>
            <a:xfrm>
              <a:off x="84482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" name="Object56"/>
            <p:cNvSpPr/>
            <p:nvPr/>
          </p:nvSpPr>
          <p:spPr>
            <a:xfrm>
              <a:off x="84482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" name="Object57"/>
            <p:cNvSpPr/>
            <p:nvPr/>
          </p:nvSpPr>
          <p:spPr>
            <a:xfrm>
              <a:off x="84482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" name="Object58"/>
            <p:cNvSpPr/>
            <p:nvPr/>
          </p:nvSpPr>
          <p:spPr>
            <a:xfrm>
              <a:off x="51027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" name="Object59"/>
            <p:cNvSpPr/>
            <p:nvPr/>
          </p:nvSpPr>
          <p:spPr>
            <a:xfrm>
              <a:off x="540688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" name="Object60"/>
            <p:cNvSpPr/>
            <p:nvPr/>
          </p:nvSpPr>
          <p:spPr>
            <a:xfrm>
              <a:off x="5711024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" name="Object61"/>
            <p:cNvSpPr/>
            <p:nvPr/>
          </p:nvSpPr>
          <p:spPr>
            <a:xfrm>
              <a:off x="601516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3" name="Object62"/>
            <p:cNvSpPr/>
            <p:nvPr/>
          </p:nvSpPr>
          <p:spPr>
            <a:xfrm>
              <a:off x="479861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4" name="Object63"/>
            <p:cNvSpPr/>
            <p:nvPr/>
          </p:nvSpPr>
          <p:spPr>
            <a:xfrm>
              <a:off x="51027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5" name="Object64"/>
            <p:cNvSpPr/>
            <p:nvPr/>
          </p:nvSpPr>
          <p:spPr>
            <a:xfrm>
              <a:off x="540688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6" name="Object65"/>
            <p:cNvSpPr/>
            <p:nvPr/>
          </p:nvSpPr>
          <p:spPr>
            <a:xfrm>
              <a:off x="5711024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7" name="Object66"/>
            <p:cNvSpPr/>
            <p:nvPr/>
          </p:nvSpPr>
          <p:spPr>
            <a:xfrm>
              <a:off x="601516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8" name="Object67"/>
            <p:cNvSpPr/>
            <p:nvPr/>
          </p:nvSpPr>
          <p:spPr>
            <a:xfrm>
              <a:off x="6319299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9" name="Object68"/>
            <p:cNvSpPr/>
            <p:nvPr/>
          </p:nvSpPr>
          <p:spPr>
            <a:xfrm>
              <a:off x="66234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0" name="Object69"/>
            <p:cNvSpPr/>
            <p:nvPr/>
          </p:nvSpPr>
          <p:spPr>
            <a:xfrm>
              <a:off x="41903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1" name="Object70"/>
            <p:cNvSpPr/>
            <p:nvPr/>
          </p:nvSpPr>
          <p:spPr>
            <a:xfrm>
              <a:off x="41903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2" name="Object71"/>
            <p:cNvSpPr/>
            <p:nvPr/>
          </p:nvSpPr>
          <p:spPr>
            <a:xfrm>
              <a:off x="41903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3" name="Object72"/>
            <p:cNvSpPr/>
            <p:nvPr/>
          </p:nvSpPr>
          <p:spPr>
            <a:xfrm>
              <a:off x="41903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4" name="Object73"/>
            <p:cNvSpPr/>
            <p:nvPr/>
          </p:nvSpPr>
          <p:spPr>
            <a:xfrm>
              <a:off x="41903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5" name="Object74"/>
            <p:cNvSpPr/>
            <p:nvPr/>
          </p:nvSpPr>
          <p:spPr>
            <a:xfrm>
              <a:off x="41903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6" name="Object75"/>
            <p:cNvSpPr/>
            <p:nvPr/>
          </p:nvSpPr>
          <p:spPr>
            <a:xfrm>
              <a:off x="41903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7" name="Object76"/>
            <p:cNvSpPr/>
            <p:nvPr/>
          </p:nvSpPr>
          <p:spPr>
            <a:xfrm>
              <a:off x="41903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8" name="Object77"/>
            <p:cNvSpPr/>
            <p:nvPr/>
          </p:nvSpPr>
          <p:spPr>
            <a:xfrm>
              <a:off x="206137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9" name="Object78"/>
            <p:cNvSpPr/>
            <p:nvPr/>
          </p:nvSpPr>
          <p:spPr>
            <a:xfrm>
              <a:off x="236551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0" name="Object79"/>
            <p:cNvSpPr/>
            <p:nvPr/>
          </p:nvSpPr>
          <p:spPr>
            <a:xfrm>
              <a:off x="26696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1" name="Object80"/>
            <p:cNvSpPr/>
            <p:nvPr/>
          </p:nvSpPr>
          <p:spPr>
            <a:xfrm>
              <a:off x="297378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2" name="Object81"/>
            <p:cNvSpPr/>
            <p:nvPr/>
          </p:nvSpPr>
          <p:spPr>
            <a:xfrm>
              <a:off x="327792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3" name="Object82"/>
            <p:cNvSpPr/>
            <p:nvPr/>
          </p:nvSpPr>
          <p:spPr>
            <a:xfrm>
              <a:off x="35820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4" name="Object83"/>
            <p:cNvSpPr/>
            <p:nvPr/>
          </p:nvSpPr>
          <p:spPr>
            <a:xfrm>
              <a:off x="388620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5" name="Object84"/>
            <p:cNvSpPr/>
            <p:nvPr/>
          </p:nvSpPr>
          <p:spPr>
            <a:xfrm>
              <a:off x="236551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6" name="Object85"/>
            <p:cNvSpPr/>
            <p:nvPr/>
          </p:nvSpPr>
          <p:spPr>
            <a:xfrm>
              <a:off x="26696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7" name="Object86"/>
            <p:cNvSpPr/>
            <p:nvPr/>
          </p:nvSpPr>
          <p:spPr>
            <a:xfrm>
              <a:off x="297378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8" name="Object87"/>
            <p:cNvSpPr/>
            <p:nvPr/>
          </p:nvSpPr>
          <p:spPr>
            <a:xfrm>
              <a:off x="327792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9" name="Object88"/>
            <p:cNvSpPr/>
            <p:nvPr/>
          </p:nvSpPr>
          <p:spPr>
            <a:xfrm>
              <a:off x="35820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0" name="Object89"/>
            <p:cNvSpPr/>
            <p:nvPr/>
          </p:nvSpPr>
          <p:spPr>
            <a:xfrm>
              <a:off x="388620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1" name="Object90"/>
            <p:cNvSpPr/>
            <p:nvPr/>
          </p:nvSpPr>
          <p:spPr>
            <a:xfrm>
              <a:off x="41903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2" name="Object91"/>
            <p:cNvSpPr/>
            <p:nvPr/>
          </p:nvSpPr>
          <p:spPr>
            <a:xfrm>
              <a:off x="449447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3" name="Object92"/>
            <p:cNvSpPr/>
            <p:nvPr/>
          </p:nvSpPr>
          <p:spPr>
            <a:xfrm>
              <a:off x="479861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4" name="Object93"/>
            <p:cNvSpPr/>
            <p:nvPr/>
          </p:nvSpPr>
          <p:spPr>
            <a:xfrm>
              <a:off x="175723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5" name="Object94"/>
            <p:cNvSpPr/>
            <p:nvPr/>
          </p:nvSpPr>
          <p:spPr>
            <a:xfrm>
              <a:off x="206137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6" name="Object95"/>
            <p:cNvSpPr/>
            <p:nvPr/>
          </p:nvSpPr>
          <p:spPr>
            <a:xfrm>
              <a:off x="236551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7" name="Object96"/>
            <p:cNvSpPr/>
            <p:nvPr/>
          </p:nvSpPr>
          <p:spPr>
            <a:xfrm>
              <a:off x="26696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8" name="Object97"/>
            <p:cNvSpPr/>
            <p:nvPr/>
          </p:nvSpPr>
          <p:spPr>
            <a:xfrm>
              <a:off x="297378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9" name="Object98"/>
            <p:cNvSpPr/>
            <p:nvPr/>
          </p:nvSpPr>
          <p:spPr>
            <a:xfrm>
              <a:off x="327792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0" name="Object99"/>
            <p:cNvSpPr/>
            <p:nvPr/>
          </p:nvSpPr>
          <p:spPr>
            <a:xfrm>
              <a:off x="35820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1" name="Object100"/>
            <p:cNvSpPr/>
            <p:nvPr/>
          </p:nvSpPr>
          <p:spPr>
            <a:xfrm>
              <a:off x="388620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2" name="Object101"/>
            <p:cNvSpPr/>
            <p:nvPr/>
          </p:nvSpPr>
          <p:spPr>
            <a:xfrm>
              <a:off x="41903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3" name="Object102"/>
            <p:cNvSpPr/>
            <p:nvPr/>
          </p:nvSpPr>
          <p:spPr>
            <a:xfrm>
              <a:off x="11489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4" name="Object103"/>
            <p:cNvSpPr/>
            <p:nvPr/>
          </p:nvSpPr>
          <p:spPr>
            <a:xfrm>
              <a:off x="11489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5" name="Object104"/>
            <p:cNvSpPr/>
            <p:nvPr/>
          </p:nvSpPr>
          <p:spPr>
            <a:xfrm>
              <a:off x="11489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Object105"/>
            <p:cNvSpPr/>
            <p:nvPr/>
          </p:nvSpPr>
          <p:spPr>
            <a:xfrm>
              <a:off x="11489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7" name="Object106"/>
            <p:cNvSpPr/>
            <p:nvPr/>
          </p:nvSpPr>
          <p:spPr>
            <a:xfrm>
              <a:off x="11489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8" name="Object107"/>
            <p:cNvSpPr/>
            <p:nvPr/>
          </p:nvSpPr>
          <p:spPr>
            <a:xfrm>
              <a:off x="11489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9" name="Object108"/>
            <p:cNvSpPr/>
            <p:nvPr/>
          </p:nvSpPr>
          <p:spPr>
            <a:xfrm>
              <a:off x="11489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0" name="Object109"/>
            <p:cNvSpPr/>
            <p:nvPr/>
          </p:nvSpPr>
          <p:spPr>
            <a:xfrm>
              <a:off x="11489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1" name="Object110"/>
            <p:cNvSpPr/>
            <p:nvPr/>
          </p:nvSpPr>
          <p:spPr>
            <a:xfrm>
              <a:off x="11489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2" name="Object111"/>
            <p:cNvSpPr/>
            <p:nvPr/>
          </p:nvSpPr>
          <p:spPr>
            <a:xfrm>
              <a:off x="11489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3" name="Object112"/>
            <p:cNvSpPr/>
            <p:nvPr/>
          </p:nvSpPr>
          <p:spPr>
            <a:xfrm>
              <a:off x="1453101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4" name="Object113"/>
            <p:cNvSpPr/>
            <p:nvPr/>
          </p:nvSpPr>
          <p:spPr>
            <a:xfrm>
              <a:off x="1453101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5" name="Object114"/>
            <p:cNvSpPr/>
            <p:nvPr/>
          </p:nvSpPr>
          <p:spPr>
            <a:xfrm>
              <a:off x="1453101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6" name="Object115"/>
            <p:cNvSpPr/>
            <p:nvPr/>
          </p:nvSpPr>
          <p:spPr>
            <a:xfrm>
              <a:off x="1453101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7" name="Object116"/>
            <p:cNvSpPr/>
            <p:nvPr/>
          </p:nvSpPr>
          <p:spPr>
            <a:xfrm>
              <a:off x="1453101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8" name="Object117"/>
            <p:cNvSpPr/>
            <p:nvPr/>
          </p:nvSpPr>
          <p:spPr>
            <a:xfrm>
              <a:off x="1453101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9" name="Object118"/>
            <p:cNvSpPr/>
            <p:nvPr/>
          </p:nvSpPr>
          <p:spPr>
            <a:xfrm>
              <a:off x="1453101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0" name="Object119"/>
            <p:cNvSpPr/>
            <p:nvPr/>
          </p:nvSpPr>
          <p:spPr>
            <a:xfrm>
              <a:off x="1453101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1" name="Object120"/>
            <p:cNvSpPr/>
            <p:nvPr/>
          </p:nvSpPr>
          <p:spPr>
            <a:xfrm>
              <a:off x="1453101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2" name="Object121"/>
            <p:cNvSpPr/>
            <p:nvPr/>
          </p:nvSpPr>
          <p:spPr>
            <a:xfrm>
              <a:off x="388620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3" name="Object122"/>
            <p:cNvSpPr/>
            <p:nvPr/>
          </p:nvSpPr>
          <p:spPr>
            <a:xfrm>
              <a:off x="41903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4" name="Object123"/>
            <p:cNvSpPr/>
            <p:nvPr/>
          </p:nvSpPr>
          <p:spPr>
            <a:xfrm>
              <a:off x="449447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5" name="Object124"/>
            <p:cNvSpPr/>
            <p:nvPr/>
          </p:nvSpPr>
          <p:spPr>
            <a:xfrm>
              <a:off x="479861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6" name="Object125"/>
            <p:cNvSpPr/>
            <p:nvPr/>
          </p:nvSpPr>
          <p:spPr>
            <a:xfrm>
              <a:off x="51027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7" name="Object126"/>
            <p:cNvSpPr/>
            <p:nvPr/>
          </p:nvSpPr>
          <p:spPr>
            <a:xfrm>
              <a:off x="540688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8" name="Object127"/>
            <p:cNvSpPr/>
            <p:nvPr/>
          </p:nvSpPr>
          <p:spPr>
            <a:xfrm>
              <a:off x="66234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9" name="Object128"/>
            <p:cNvSpPr/>
            <p:nvPr/>
          </p:nvSpPr>
          <p:spPr>
            <a:xfrm>
              <a:off x="66234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0" name="Object129"/>
            <p:cNvSpPr/>
            <p:nvPr/>
          </p:nvSpPr>
          <p:spPr>
            <a:xfrm>
              <a:off x="66234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1" name="Object130"/>
            <p:cNvSpPr/>
            <p:nvPr/>
          </p:nvSpPr>
          <p:spPr>
            <a:xfrm>
              <a:off x="66234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2" name="Object131"/>
            <p:cNvSpPr/>
            <p:nvPr/>
          </p:nvSpPr>
          <p:spPr>
            <a:xfrm>
              <a:off x="66234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3" name="Object132"/>
            <p:cNvSpPr/>
            <p:nvPr/>
          </p:nvSpPr>
          <p:spPr>
            <a:xfrm>
              <a:off x="66234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4" name="Object133"/>
            <p:cNvSpPr/>
            <p:nvPr/>
          </p:nvSpPr>
          <p:spPr>
            <a:xfrm>
              <a:off x="1453101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5" name="Object134"/>
            <p:cNvSpPr/>
            <p:nvPr/>
          </p:nvSpPr>
          <p:spPr>
            <a:xfrm>
              <a:off x="175723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6" name="Object135"/>
            <p:cNvSpPr/>
            <p:nvPr/>
          </p:nvSpPr>
          <p:spPr>
            <a:xfrm>
              <a:off x="206137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7" name="Object136"/>
            <p:cNvSpPr/>
            <p:nvPr/>
          </p:nvSpPr>
          <p:spPr>
            <a:xfrm>
              <a:off x="236551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8" name="Object137"/>
            <p:cNvSpPr/>
            <p:nvPr/>
          </p:nvSpPr>
          <p:spPr>
            <a:xfrm>
              <a:off x="26696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9" name="Object138"/>
            <p:cNvSpPr/>
            <p:nvPr/>
          </p:nvSpPr>
          <p:spPr>
            <a:xfrm>
              <a:off x="297378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0" name="Object139"/>
            <p:cNvSpPr/>
            <p:nvPr/>
          </p:nvSpPr>
          <p:spPr>
            <a:xfrm>
              <a:off x="327792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1" name="Object140"/>
            <p:cNvSpPr/>
            <p:nvPr/>
          </p:nvSpPr>
          <p:spPr>
            <a:xfrm>
              <a:off x="35820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2" name="Object141"/>
            <p:cNvSpPr/>
            <p:nvPr/>
          </p:nvSpPr>
          <p:spPr>
            <a:xfrm>
              <a:off x="388620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3" name="Object142"/>
            <p:cNvSpPr/>
            <p:nvPr/>
          </p:nvSpPr>
          <p:spPr>
            <a:xfrm>
              <a:off x="11489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4" name="Object143"/>
            <p:cNvSpPr/>
            <p:nvPr/>
          </p:nvSpPr>
          <p:spPr>
            <a:xfrm>
              <a:off x="449447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5" name="Object144"/>
            <p:cNvSpPr/>
            <p:nvPr/>
          </p:nvSpPr>
          <p:spPr>
            <a:xfrm>
              <a:off x="479861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6" name="Object145"/>
            <p:cNvSpPr/>
            <p:nvPr/>
          </p:nvSpPr>
          <p:spPr>
            <a:xfrm>
              <a:off x="51027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7" name="Object146"/>
            <p:cNvSpPr/>
            <p:nvPr/>
          </p:nvSpPr>
          <p:spPr>
            <a:xfrm>
              <a:off x="540688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8" name="Object147"/>
            <p:cNvSpPr/>
            <p:nvPr/>
          </p:nvSpPr>
          <p:spPr>
            <a:xfrm>
              <a:off x="5711024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9" name="Object148"/>
            <p:cNvSpPr/>
            <p:nvPr/>
          </p:nvSpPr>
          <p:spPr>
            <a:xfrm>
              <a:off x="601516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0" name="Object149"/>
            <p:cNvSpPr/>
            <p:nvPr/>
          </p:nvSpPr>
          <p:spPr>
            <a:xfrm>
              <a:off x="6319299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1" name="Object150"/>
            <p:cNvSpPr/>
            <p:nvPr/>
          </p:nvSpPr>
          <p:spPr>
            <a:xfrm>
              <a:off x="66234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2" name="Object151"/>
            <p:cNvSpPr/>
            <p:nvPr/>
          </p:nvSpPr>
          <p:spPr>
            <a:xfrm>
              <a:off x="11489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3" name="Object152"/>
            <p:cNvSpPr/>
            <p:nvPr/>
          </p:nvSpPr>
          <p:spPr>
            <a:xfrm>
              <a:off x="1453101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4" name="Object153"/>
            <p:cNvSpPr/>
            <p:nvPr/>
          </p:nvSpPr>
          <p:spPr>
            <a:xfrm>
              <a:off x="206137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5" name="Object154"/>
            <p:cNvSpPr/>
            <p:nvPr/>
          </p:nvSpPr>
          <p:spPr>
            <a:xfrm>
              <a:off x="236551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6" name="Object155"/>
            <p:cNvSpPr/>
            <p:nvPr/>
          </p:nvSpPr>
          <p:spPr>
            <a:xfrm>
              <a:off x="26696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7" name="Object156"/>
            <p:cNvSpPr/>
            <p:nvPr/>
          </p:nvSpPr>
          <p:spPr>
            <a:xfrm>
              <a:off x="297378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8" name="Object157"/>
            <p:cNvSpPr/>
            <p:nvPr/>
          </p:nvSpPr>
          <p:spPr>
            <a:xfrm>
              <a:off x="540688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9" name="Object158"/>
            <p:cNvSpPr/>
            <p:nvPr/>
          </p:nvSpPr>
          <p:spPr>
            <a:xfrm>
              <a:off x="5711024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0" name="Object159"/>
            <p:cNvSpPr/>
            <p:nvPr/>
          </p:nvSpPr>
          <p:spPr>
            <a:xfrm>
              <a:off x="601516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1" name="Object160"/>
            <p:cNvSpPr/>
            <p:nvPr/>
          </p:nvSpPr>
          <p:spPr>
            <a:xfrm>
              <a:off x="6319299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2" name="Object161"/>
            <p:cNvSpPr/>
            <p:nvPr/>
          </p:nvSpPr>
          <p:spPr>
            <a:xfrm>
              <a:off x="66234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3" name="Object162"/>
            <p:cNvSpPr/>
            <p:nvPr/>
          </p:nvSpPr>
          <p:spPr>
            <a:xfrm>
              <a:off x="11489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4" name="Object163"/>
            <p:cNvSpPr/>
            <p:nvPr/>
          </p:nvSpPr>
          <p:spPr>
            <a:xfrm>
              <a:off x="1453101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5" name="Object164"/>
            <p:cNvSpPr/>
            <p:nvPr/>
          </p:nvSpPr>
          <p:spPr>
            <a:xfrm>
              <a:off x="236551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6" name="Object165"/>
            <p:cNvSpPr/>
            <p:nvPr/>
          </p:nvSpPr>
          <p:spPr>
            <a:xfrm>
              <a:off x="26696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7" name="Object166"/>
            <p:cNvSpPr/>
            <p:nvPr/>
          </p:nvSpPr>
          <p:spPr>
            <a:xfrm>
              <a:off x="297378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8" name="Object167"/>
            <p:cNvSpPr/>
            <p:nvPr/>
          </p:nvSpPr>
          <p:spPr>
            <a:xfrm>
              <a:off x="327792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9" name="Object168"/>
            <p:cNvSpPr/>
            <p:nvPr/>
          </p:nvSpPr>
          <p:spPr>
            <a:xfrm>
              <a:off x="35820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0" name="Object169"/>
            <p:cNvSpPr/>
            <p:nvPr/>
          </p:nvSpPr>
          <p:spPr>
            <a:xfrm>
              <a:off x="388620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1" name="Object170"/>
            <p:cNvSpPr/>
            <p:nvPr/>
          </p:nvSpPr>
          <p:spPr>
            <a:xfrm>
              <a:off x="449447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2" name="Object171"/>
            <p:cNvSpPr/>
            <p:nvPr/>
          </p:nvSpPr>
          <p:spPr>
            <a:xfrm>
              <a:off x="479861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3" name="Object172"/>
            <p:cNvSpPr/>
            <p:nvPr/>
          </p:nvSpPr>
          <p:spPr>
            <a:xfrm>
              <a:off x="51027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4" name="Object173"/>
            <p:cNvSpPr/>
            <p:nvPr/>
          </p:nvSpPr>
          <p:spPr>
            <a:xfrm>
              <a:off x="540688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5" name="Object174"/>
            <p:cNvSpPr/>
            <p:nvPr/>
          </p:nvSpPr>
          <p:spPr>
            <a:xfrm>
              <a:off x="5711024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6" name="Object175"/>
            <p:cNvSpPr/>
            <p:nvPr/>
          </p:nvSpPr>
          <p:spPr>
            <a:xfrm>
              <a:off x="601516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7" name="Object176"/>
            <p:cNvSpPr/>
            <p:nvPr/>
          </p:nvSpPr>
          <p:spPr>
            <a:xfrm>
              <a:off x="6319299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8" name="Object177"/>
            <p:cNvSpPr/>
            <p:nvPr/>
          </p:nvSpPr>
          <p:spPr>
            <a:xfrm>
              <a:off x="66234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9" name="Object178"/>
            <p:cNvSpPr/>
            <p:nvPr/>
          </p:nvSpPr>
          <p:spPr>
            <a:xfrm>
              <a:off x="175723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0" name="Object179"/>
            <p:cNvSpPr/>
            <p:nvPr/>
          </p:nvSpPr>
          <p:spPr>
            <a:xfrm>
              <a:off x="26696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1" name="Object180"/>
            <p:cNvSpPr/>
            <p:nvPr/>
          </p:nvSpPr>
          <p:spPr>
            <a:xfrm>
              <a:off x="297378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2" name="Object181"/>
            <p:cNvSpPr/>
            <p:nvPr/>
          </p:nvSpPr>
          <p:spPr>
            <a:xfrm>
              <a:off x="327792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3" name="Object182"/>
            <p:cNvSpPr/>
            <p:nvPr/>
          </p:nvSpPr>
          <p:spPr>
            <a:xfrm>
              <a:off x="35820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4" name="Object183"/>
            <p:cNvSpPr/>
            <p:nvPr/>
          </p:nvSpPr>
          <p:spPr>
            <a:xfrm>
              <a:off x="388620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5" name="Object184"/>
            <p:cNvSpPr/>
            <p:nvPr/>
          </p:nvSpPr>
          <p:spPr>
            <a:xfrm>
              <a:off x="449447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6" name="Object185"/>
            <p:cNvSpPr/>
            <p:nvPr/>
          </p:nvSpPr>
          <p:spPr>
            <a:xfrm>
              <a:off x="479861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7" name="Object186"/>
            <p:cNvSpPr/>
            <p:nvPr/>
          </p:nvSpPr>
          <p:spPr>
            <a:xfrm>
              <a:off x="51027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8" name="Object187"/>
            <p:cNvSpPr/>
            <p:nvPr/>
          </p:nvSpPr>
          <p:spPr>
            <a:xfrm>
              <a:off x="540688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9" name="Object188"/>
            <p:cNvSpPr/>
            <p:nvPr/>
          </p:nvSpPr>
          <p:spPr>
            <a:xfrm>
              <a:off x="5711024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0" name="Object189"/>
            <p:cNvSpPr/>
            <p:nvPr/>
          </p:nvSpPr>
          <p:spPr>
            <a:xfrm>
              <a:off x="601516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1" name="Object190"/>
            <p:cNvSpPr/>
            <p:nvPr/>
          </p:nvSpPr>
          <p:spPr>
            <a:xfrm>
              <a:off x="6319299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2" name="Object191"/>
            <p:cNvSpPr/>
            <p:nvPr/>
          </p:nvSpPr>
          <p:spPr>
            <a:xfrm>
              <a:off x="66234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3" name="Object192"/>
            <p:cNvSpPr/>
            <p:nvPr/>
          </p:nvSpPr>
          <p:spPr>
            <a:xfrm>
              <a:off x="84482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4" name="Object193"/>
            <p:cNvSpPr/>
            <p:nvPr/>
          </p:nvSpPr>
          <p:spPr>
            <a:xfrm>
              <a:off x="175723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5" name="Object194"/>
            <p:cNvSpPr/>
            <p:nvPr/>
          </p:nvSpPr>
          <p:spPr>
            <a:xfrm>
              <a:off x="206137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6" name="Object195"/>
            <p:cNvSpPr/>
            <p:nvPr/>
          </p:nvSpPr>
          <p:spPr>
            <a:xfrm>
              <a:off x="297378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7" name="Object196"/>
            <p:cNvSpPr/>
            <p:nvPr/>
          </p:nvSpPr>
          <p:spPr>
            <a:xfrm>
              <a:off x="327792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8" name="Object197"/>
            <p:cNvSpPr/>
            <p:nvPr/>
          </p:nvSpPr>
          <p:spPr>
            <a:xfrm>
              <a:off x="35820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9" name="Object198"/>
            <p:cNvSpPr/>
            <p:nvPr/>
          </p:nvSpPr>
          <p:spPr>
            <a:xfrm>
              <a:off x="388620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0" name="Object199"/>
            <p:cNvSpPr/>
            <p:nvPr/>
          </p:nvSpPr>
          <p:spPr>
            <a:xfrm>
              <a:off x="449447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1" name="Object200"/>
            <p:cNvSpPr/>
            <p:nvPr/>
          </p:nvSpPr>
          <p:spPr>
            <a:xfrm>
              <a:off x="479861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2" name="Object201"/>
            <p:cNvSpPr/>
            <p:nvPr/>
          </p:nvSpPr>
          <p:spPr>
            <a:xfrm>
              <a:off x="51027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3" name="Object202"/>
            <p:cNvSpPr/>
            <p:nvPr/>
          </p:nvSpPr>
          <p:spPr>
            <a:xfrm>
              <a:off x="540688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4" name="Object203"/>
            <p:cNvSpPr/>
            <p:nvPr/>
          </p:nvSpPr>
          <p:spPr>
            <a:xfrm>
              <a:off x="5711024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5" name="Object204"/>
            <p:cNvSpPr/>
            <p:nvPr/>
          </p:nvSpPr>
          <p:spPr>
            <a:xfrm>
              <a:off x="601516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6" name="Object205"/>
            <p:cNvSpPr/>
            <p:nvPr/>
          </p:nvSpPr>
          <p:spPr>
            <a:xfrm>
              <a:off x="6319299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7" name="Object206"/>
            <p:cNvSpPr/>
            <p:nvPr/>
          </p:nvSpPr>
          <p:spPr>
            <a:xfrm>
              <a:off x="66234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8" name="Object207"/>
            <p:cNvSpPr/>
            <p:nvPr/>
          </p:nvSpPr>
          <p:spPr>
            <a:xfrm>
              <a:off x="84482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9" name="Object208"/>
            <p:cNvSpPr/>
            <p:nvPr/>
          </p:nvSpPr>
          <p:spPr>
            <a:xfrm>
              <a:off x="175723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0" name="Object209"/>
            <p:cNvSpPr/>
            <p:nvPr/>
          </p:nvSpPr>
          <p:spPr>
            <a:xfrm>
              <a:off x="236551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1" name="Object210"/>
            <p:cNvSpPr/>
            <p:nvPr/>
          </p:nvSpPr>
          <p:spPr>
            <a:xfrm>
              <a:off x="327792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2" name="Object211"/>
            <p:cNvSpPr/>
            <p:nvPr/>
          </p:nvSpPr>
          <p:spPr>
            <a:xfrm>
              <a:off x="35820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3" name="Object212"/>
            <p:cNvSpPr/>
            <p:nvPr/>
          </p:nvSpPr>
          <p:spPr>
            <a:xfrm>
              <a:off x="388620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4" name="Object213"/>
            <p:cNvSpPr/>
            <p:nvPr/>
          </p:nvSpPr>
          <p:spPr>
            <a:xfrm>
              <a:off x="449447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5" name="Object214"/>
            <p:cNvSpPr/>
            <p:nvPr/>
          </p:nvSpPr>
          <p:spPr>
            <a:xfrm>
              <a:off x="479861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6" name="Object215"/>
            <p:cNvSpPr/>
            <p:nvPr/>
          </p:nvSpPr>
          <p:spPr>
            <a:xfrm>
              <a:off x="84482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7" name="Object216"/>
            <p:cNvSpPr/>
            <p:nvPr/>
          </p:nvSpPr>
          <p:spPr>
            <a:xfrm>
              <a:off x="175723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8" name="Object217"/>
            <p:cNvSpPr/>
            <p:nvPr/>
          </p:nvSpPr>
          <p:spPr>
            <a:xfrm>
              <a:off x="236551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9" name="Object218"/>
            <p:cNvSpPr/>
            <p:nvPr/>
          </p:nvSpPr>
          <p:spPr>
            <a:xfrm>
              <a:off x="26696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0" name="Object219"/>
            <p:cNvSpPr/>
            <p:nvPr/>
          </p:nvSpPr>
          <p:spPr>
            <a:xfrm>
              <a:off x="35820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1" name="Object220"/>
            <p:cNvSpPr/>
            <p:nvPr/>
          </p:nvSpPr>
          <p:spPr>
            <a:xfrm>
              <a:off x="388620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2" name="Object221"/>
            <p:cNvSpPr/>
            <p:nvPr/>
          </p:nvSpPr>
          <p:spPr>
            <a:xfrm>
              <a:off x="449447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3" name="Object222"/>
            <p:cNvSpPr/>
            <p:nvPr/>
          </p:nvSpPr>
          <p:spPr>
            <a:xfrm>
              <a:off x="479861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4" name="Object223"/>
            <p:cNvSpPr/>
            <p:nvPr/>
          </p:nvSpPr>
          <p:spPr>
            <a:xfrm>
              <a:off x="51027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5" name="Object224"/>
            <p:cNvSpPr/>
            <p:nvPr/>
          </p:nvSpPr>
          <p:spPr>
            <a:xfrm>
              <a:off x="540688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6" name="Object225"/>
            <p:cNvSpPr/>
            <p:nvPr/>
          </p:nvSpPr>
          <p:spPr>
            <a:xfrm>
              <a:off x="5711024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7" name="Object226"/>
            <p:cNvSpPr/>
            <p:nvPr/>
          </p:nvSpPr>
          <p:spPr>
            <a:xfrm>
              <a:off x="601516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8" name="Object227"/>
            <p:cNvSpPr/>
            <p:nvPr/>
          </p:nvSpPr>
          <p:spPr>
            <a:xfrm>
              <a:off x="6319299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9" name="Object228"/>
            <p:cNvSpPr/>
            <p:nvPr/>
          </p:nvSpPr>
          <p:spPr>
            <a:xfrm>
              <a:off x="66234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0" name="Object229"/>
            <p:cNvSpPr/>
            <p:nvPr/>
          </p:nvSpPr>
          <p:spPr>
            <a:xfrm>
              <a:off x="84482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1" name="Object230"/>
            <p:cNvSpPr/>
            <p:nvPr/>
          </p:nvSpPr>
          <p:spPr>
            <a:xfrm>
              <a:off x="175723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2" name="Object231"/>
            <p:cNvSpPr/>
            <p:nvPr/>
          </p:nvSpPr>
          <p:spPr>
            <a:xfrm>
              <a:off x="236551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3" name="Object232"/>
            <p:cNvSpPr/>
            <p:nvPr/>
          </p:nvSpPr>
          <p:spPr>
            <a:xfrm>
              <a:off x="26696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4" name="Object233"/>
            <p:cNvSpPr/>
            <p:nvPr/>
          </p:nvSpPr>
          <p:spPr>
            <a:xfrm>
              <a:off x="388620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5" name="Object234"/>
            <p:cNvSpPr/>
            <p:nvPr/>
          </p:nvSpPr>
          <p:spPr>
            <a:xfrm>
              <a:off x="449447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6" name="Object235"/>
            <p:cNvSpPr/>
            <p:nvPr/>
          </p:nvSpPr>
          <p:spPr>
            <a:xfrm>
              <a:off x="479861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7" name="Object236"/>
            <p:cNvSpPr/>
            <p:nvPr/>
          </p:nvSpPr>
          <p:spPr>
            <a:xfrm>
              <a:off x="51027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8" name="Object237"/>
            <p:cNvSpPr/>
            <p:nvPr/>
          </p:nvSpPr>
          <p:spPr>
            <a:xfrm>
              <a:off x="540688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9" name="Object238"/>
            <p:cNvSpPr/>
            <p:nvPr/>
          </p:nvSpPr>
          <p:spPr>
            <a:xfrm>
              <a:off x="5711024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0" name="Object239"/>
            <p:cNvSpPr/>
            <p:nvPr/>
          </p:nvSpPr>
          <p:spPr>
            <a:xfrm>
              <a:off x="601516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1" name="Object240"/>
            <p:cNvSpPr/>
            <p:nvPr/>
          </p:nvSpPr>
          <p:spPr>
            <a:xfrm>
              <a:off x="6319299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2" name="Object241"/>
            <p:cNvSpPr/>
            <p:nvPr/>
          </p:nvSpPr>
          <p:spPr>
            <a:xfrm>
              <a:off x="66234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3" name="Object242"/>
            <p:cNvSpPr/>
            <p:nvPr/>
          </p:nvSpPr>
          <p:spPr>
            <a:xfrm>
              <a:off x="84482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4" name="Object243"/>
            <p:cNvSpPr/>
            <p:nvPr/>
          </p:nvSpPr>
          <p:spPr>
            <a:xfrm>
              <a:off x="175723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5" name="Object244"/>
            <p:cNvSpPr/>
            <p:nvPr/>
          </p:nvSpPr>
          <p:spPr>
            <a:xfrm>
              <a:off x="236551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6" name="Object245"/>
            <p:cNvSpPr/>
            <p:nvPr/>
          </p:nvSpPr>
          <p:spPr>
            <a:xfrm>
              <a:off x="26696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7" name="Object246"/>
            <p:cNvSpPr/>
            <p:nvPr/>
          </p:nvSpPr>
          <p:spPr>
            <a:xfrm>
              <a:off x="327792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8" name="Object247"/>
            <p:cNvSpPr/>
            <p:nvPr/>
          </p:nvSpPr>
          <p:spPr>
            <a:xfrm>
              <a:off x="449447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9" name="Object248"/>
            <p:cNvSpPr/>
            <p:nvPr/>
          </p:nvSpPr>
          <p:spPr>
            <a:xfrm>
              <a:off x="479861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0" name="Object249"/>
            <p:cNvSpPr/>
            <p:nvPr/>
          </p:nvSpPr>
          <p:spPr>
            <a:xfrm>
              <a:off x="51027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1" name="Object250"/>
            <p:cNvSpPr/>
            <p:nvPr/>
          </p:nvSpPr>
          <p:spPr>
            <a:xfrm>
              <a:off x="540688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2" name="Object251"/>
            <p:cNvSpPr/>
            <p:nvPr/>
          </p:nvSpPr>
          <p:spPr>
            <a:xfrm>
              <a:off x="5711024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3" name="Object252"/>
            <p:cNvSpPr/>
            <p:nvPr/>
          </p:nvSpPr>
          <p:spPr>
            <a:xfrm>
              <a:off x="601516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4" name="Object253"/>
            <p:cNvSpPr/>
            <p:nvPr/>
          </p:nvSpPr>
          <p:spPr>
            <a:xfrm>
              <a:off x="6319299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5" name="Object254"/>
            <p:cNvSpPr/>
            <p:nvPr/>
          </p:nvSpPr>
          <p:spPr>
            <a:xfrm>
              <a:off x="66234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6" name="Object255"/>
            <p:cNvSpPr/>
            <p:nvPr/>
          </p:nvSpPr>
          <p:spPr>
            <a:xfrm>
              <a:off x="84482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7" name="Object256"/>
            <p:cNvSpPr/>
            <p:nvPr/>
          </p:nvSpPr>
          <p:spPr>
            <a:xfrm>
              <a:off x="175723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8" name="Object257"/>
            <p:cNvSpPr/>
            <p:nvPr/>
          </p:nvSpPr>
          <p:spPr>
            <a:xfrm>
              <a:off x="236551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9" name="Object258"/>
            <p:cNvSpPr/>
            <p:nvPr/>
          </p:nvSpPr>
          <p:spPr>
            <a:xfrm>
              <a:off x="26696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0" name="Object259"/>
            <p:cNvSpPr/>
            <p:nvPr/>
          </p:nvSpPr>
          <p:spPr>
            <a:xfrm>
              <a:off x="327792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1" name="Object260"/>
            <p:cNvSpPr/>
            <p:nvPr/>
          </p:nvSpPr>
          <p:spPr>
            <a:xfrm>
              <a:off x="35820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2" name="Object261"/>
            <p:cNvSpPr/>
            <p:nvPr/>
          </p:nvSpPr>
          <p:spPr>
            <a:xfrm>
              <a:off x="449447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3" name="Object262"/>
            <p:cNvSpPr/>
            <p:nvPr/>
          </p:nvSpPr>
          <p:spPr>
            <a:xfrm>
              <a:off x="84482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4" name="Object263"/>
            <p:cNvSpPr/>
            <p:nvPr/>
          </p:nvSpPr>
          <p:spPr>
            <a:xfrm>
              <a:off x="175723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5" name="Object264"/>
            <p:cNvSpPr/>
            <p:nvPr/>
          </p:nvSpPr>
          <p:spPr>
            <a:xfrm>
              <a:off x="236551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6" name="Object265"/>
            <p:cNvSpPr/>
            <p:nvPr/>
          </p:nvSpPr>
          <p:spPr>
            <a:xfrm>
              <a:off x="26696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7" name="Object266"/>
            <p:cNvSpPr/>
            <p:nvPr/>
          </p:nvSpPr>
          <p:spPr>
            <a:xfrm>
              <a:off x="327792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8" name="Object267"/>
            <p:cNvSpPr/>
            <p:nvPr/>
          </p:nvSpPr>
          <p:spPr>
            <a:xfrm>
              <a:off x="35820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9" name="Object268"/>
            <p:cNvSpPr/>
            <p:nvPr/>
          </p:nvSpPr>
          <p:spPr>
            <a:xfrm>
              <a:off x="388620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0" name="Object269"/>
            <p:cNvSpPr/>
            <p:nvPr/>
          </p:nvSpPr>
          <p:spPr>
            <a:xfrm>
              <a:off x="6319299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1" name="Object270"/>
            <p:cNvSpPr/>
            <p:nvPr/>
          </p:nvSpPr>
          <p:spPr>
            <a:xfrm>
              <a:off x="84482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2" name="Object271"/>
            <p:cNvSpPr/>
            <p:nvPr/>
          </p:nvSpPr>
          <p:spPr>
            <a:xfrm>
              <a:off x="175723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3" name="Object272"/>
            <p:cNvSpPr/>
            <p:nvPr/>
          </p:nvSpPr>
          <p:spPr>
            <a:xfrm>
              <a:off x="236551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4" name="Object273"/>
            <p:cNvSpPr/>
            <p:nvPr/>
          </p:nvSpPr>
          <p:spPr>
            <a:xfrm>
              <a:off x="26696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5" name="Object274"/>
            <p:cNvSpPr/>
            <p:nvPr/>
          </p:nvSpPr>
          <p:spPr>
            <a:xfrm>
              <a:off x="327792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6" name="Object275"/>
            <p:cNvSpPr/>
            <p:nvPr/>
          </p:nvSpPr>
          <p:spPr>
            <a:xfrm>
              <a:off x="35820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7" name="Object276"/>
            <p:cNvSpPr/>
            <p:nvPr/>
          </p:nvSpPr>
          <p:spPr>
            <a:xfrm>
              <a:off x="388620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8" name="Object277"/>
            <p:cNvSpPr/>
            <p:nvPr/>
          </p:nvSpPr>
          <p:spPr>
            <a:xfrm>
              <a:off x="41903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9" name="Object278"/>
            <p:cNvSpPr/>
            <p:nvPr/>
          </p:nvSpPr>
          <p:spPr>
            <a:xfrm>
              <a:off x="449447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0" name="Object279"/>
            <p:cNvSpPr/>
            <p:nvPr/>
          </p:nvSpPr>
          <p:spPr>
            <a:xfrm>
              <a:off x="479861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1" name="Object280"/>
            <p:cNvSpPr/>
            <p:nvPr/>
          </p:nvSpPr>
          <p:spPr>
            <a:xfrm>
              <a:off x="51027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2" name="Object281"/>
            <p:cNvSpPr/>
            <p:nvPr/>
          </p:nvSpPr>
          <p:spPr>
            <a:xfrm>
              <a:off x="5711024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3" name="Object282"/>
            <p:cNvSpPr/>
            <p:nvPr/>
          </p:nvSpPr>
          <p:spPr>
            <a:xfrm>
              <a:off x="601516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4" name="Object283"/>
            <p:cNvSpPr/>
            <p:nvPr/>
          </p:nvSpPr>
          <p:spPr>
            <a:xfrm>
              <a:off x="6319299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5" name="Object284"/>
            <p:cNvSpPr/>
            <p:nvPr/>
          </p:nvSpPr>
          <p:spPr>
            <a:xfrm>
              <a:off x="84482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6" name="Object285"/>
            <p:cNvSpPr/>
            <p:nvPr/>
          </p:nvSpPr>
          <p:spPr>
            <a:xfrm>
              <a:off x="1453101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7" name="Object286"/>
            <p:cNvSpPr/>
            <p:nvPr/>
          </p:nvSpPr>
          <p:spPr>
            <a:xfrm>
              <a:off x="175723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8" name="Object287"/>
            <p:cNvSpPr/>
            <p:nvPr/>
          </p:nvSpPr>
          <p:spPr>
            <a:xfrm>
              <a:off x="206137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9" name="Object288"/>
            <p:cNvSpPr/>
            <p:nvPr/>
          </p:nvSpPr>
          <p:spPr>
            <a:xfrm>
              <a:off x="236551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0" name="Object289"/>
            <p:cNvSpPr/>
            <p:nvPr/>
          </p:nvSpPr>
          <p:spPr>
            <a:xfrm>
              <a:off x="26696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1" name="Object290"/>
            <p:cNvSpPr/>
            <p:nvPr/>
          </p:nvSpPr>
          <p:spPr>
            <a:xfrm>
              <a:off x="327792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2" name="Object291"/>
            <p:cNvSpPr/>
            <p:nvPr/>
          </p:nvSpPr>
          <p:spPr>
            <a:xfrm>
              <a:off x="35820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3" name="Object292"/>
            <p:cNvSpPr/>
            <p:nvPr/>
          </p:nvSpPr>
          <p:spPr>
            <a:xfrm>
              <a:off x="601516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4" name="Object293"/>
            <p:cNvSpPr/>
            <p:nvPr/>
          </p:nvSpPr>
          <p:spPr>
            <a:xfrm>
              <a:off x="6319299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5" name="Object294"/>
            <p:cNvSpPr/>
            <p:nvPr/>
          </p:nvSpPr>
          <p:spPr>
            <a:xfrm>
              <a:off x="11489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6" name="Object295"/>
            <p:cNvSpPr/>
            <p:nvPr/>
          </p:nvSpPr>
          <p:spPr>
            <a:xfrm>
              <a:off x="1453101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7" name="Object296"/>
            <p:cNvSpPr/>
            <p:nvPr/>
          </p:nvSpPr>
          <p:spPr>
            <a:xfrm>
              <a:off x="175723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8" name="Object297"/>
            <p:cNvSpPr/>
            <p:nvPr/>
          </p:nvSpPr>
          <p:spPr>
            <a:xfrm>
              <a:off x="41903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9" name="Object298"/>
            <p:cNvSpPr/>
            <p:nvPr/>
          </p:nvSpPr>
          <p:spPr>
            <a:xfrm>
              <a:off x="449447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0" name="Object299"/>
            <p:cNvSpPr/>
            <p:nvPr/>
          </p:nvSpPr>
          <p:spPr>
            <a:xfrm>
              <a:off x="479861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1" name="Object300"/>
            <p:cNvSpPr/>
            <p:nvPr/>
          </p:nvSpPr>
          <p:spPr>
            <a:xfrm>
              <a:off x="51027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2" name="Object301"/>
            <p:cNvSpPr/>
            <p:nvPr/>
          </p:nvSpPr>
          <p:spPr>
            <a:xfrm>
              <a:off x="540688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3" name="Object302"/>
            <p:cNvSpPr/>
            <p:nvPr/>
          </p:nvSpPr>
          <p:spPr>
            <a:xfrm>
              <a:off x="5711024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4" name="Object303"/>
            <p:cNvSpPr/>
            <p:nvPr/>
          </p:nvSpPr>
          <p:spPr>
            <a:xfrm>
              <a:off x="6319299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5" name="Object304"/>
            <p:cNvSpPr/>
            <p:nvPr/>
          </p:nvSpPr>
          <p:spPr>
            <a:xfrm>
              <a:off x="84482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6" name="Object305"/>
            <p:cNvSpPr/>
            <p:nvPr/>
          </p:nvSpPr>
          <p:spPr>
            <a:xfrm>
              <a:off x="1453101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7" name="Object306"/>
            <p:cNvSpPr/>
            <p:nvPr/>
          </p:nvSpPr>
          <p:spPr>
            <a:xfrm>
              <a:off x="175723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8" name="Object307"/>
            <p:cNvSpPr/>
            <p:nvPr/>
          </p:nvSpPr>
          <p:spPr>
            <a:xfrm>
              <a:off x="206137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9" name="Object308"/>
            <p:cNvSpPr/>
            <p:nvPr/>
          </p:nvSpPr>
          <p:spPr>
            <a:xfrm>
              <a:off x="236551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0" name="Object309"/>
            <p:cNvSpPr/>
            <p:nvPr/>
          </p:nvSpPr>
          <p:spPr>
            <a:xfrm>
              <a:off x="26696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1" name="Object310"/>
            <p:cNvSpPr/>
            <p:nvPr/>
          </p:nvSpPr>
          <p:spPr>
            <a:xfrm>
              <a:off x="297378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2" name="Object311"/>
            <p:cNvSpPr/>
            <p:nvPr/>
          </p:nvSpPr>
          <p:spPr>
            <a:xfrm>
              <a:off x="327792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3" name="Object312"/>
            <p:cNvSpPr/>
            <p:nvPr/>
          </p:nvSpPr>
          <p:spPr>
            <a:xfrm>
              <a:off x="35820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4" name="Object313"/>
            <p:cNvSpPr/>
            <p:nvPr/>
          </p:nvSpPr>
          <p:spPr>
            <a:xfrm>
              <a:off x="388620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5" name="Object314"/>
            <p:cNvSpPr/>
            <p:nvPr/>
          </p:nvSpPr>
          <p:spPr>
            <a:xfrm>
              <a:off x="41903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6" name="Object315"/>
            <p:cNvSpPr/>
            <p:nvPr/>
          </p:nvSpPr>
          <p:spPr>
            <a:xfrm>
              <a:off x="449447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7" name="Object316"/>
            <p:cNvSpPr/>
            <p:nvPr/>
          </p:nvSpPr>
          <p:spPr>
            <a:xfrm>
              <a:off x="479861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8" name="Object317"/>
            <p:cNvSpPr/>
            <p:nvPr/>
          </p:nvSpPr>
          <p:spPr>
            <a:xfrm>
              <a:off x="540688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9" name="Object318"/>
            <p:cNvSpPr/>
            <p:nvPr/>
          </p:nvSpPr>
          <p:spPr>
            <a:xfrm>
              <a:off x="5711024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0" name="Object319"/>
            <p:cNvSpPr/>
            <p:nvPr/>
          </p:nvSpPr>
          <p:spPr>
            <a:xfrm>
              <a:off x="601516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1" name="Object320"/>
            <p:cNvSpPr/>
            <p:nvPr/>
          </p:nvSpPr>
          <p:spPr>
            <a:xfrm>
              <a:off x="84482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2" name="Object321"/>
            <p:cNvSpPr/>
            <p:nvPr/>
          </p:nvSpPr>
          <p:spPr>
            <a:xfrm>
              <a:off x="11489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3" name="Object322"/>
            <p:cNvSpPr/>
            <p:nvPr/>
          </p:nvSpPr>
          <p:spPr>
            <a:xfrm>
              <a:off x="175723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4" name="Object323"/>
            <p:cNvSpPr/>
            <p:nvPr/>
          </p:nvSpPr>
          <p:spPr>
            <a:xfrm>
              <a:off x="206137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5" name="Object324"/>
            <p:cNvSpPr/>
            <p:nvPr/>
          </p:nvSpPr>
          <p:spPr>
            <a:xfrm>
              <a:off x="236551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6" name="Object325"/>
            <p:cNvSpPr/>
            <p:nvPr/>
          </p:nvSpPr>
          <p:spPr>
            <a:xfrm>
              <a:off x="26696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7" name="Object326"/>
            <p:cNvSpPr/>
            <p:nvPr/>
          </p:nvSpPr>
          <p:spPr>
            <a:xfrm>
              <a:off x="297378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8" name="Object327"/>
            <p:cNvSpPr/>
            <p:nvPr/>
          </p:nvSpPr>
          <p:spPr>
            <a:xfrm>
              <a:off x="327792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9" name="Object328"/>
            <p:cNvSpPr/>
            <p:nvPr/>
          </p:nvSpPr>
          <p:spPr>
            <a:xfrm>
              <a:off x="35820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0" name="Object329"/>
            <p:cNvSpPr/>
            <p:nvPr/>
          </p:nvSpPr>
          <p:spPr>
            <a:xfrm>
              <a:off x="388620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1" name="Object330"/>
            <p:cNvSpPr/>
            <p:nvPr/>
          </p:nvSpPr>
          <p:spPr>
            <a:xfrm>
              <a:off x="41903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2" name="Object331"/>
            <p:cNvSpPr/>
            <p:nvPr/>
          </p:nvSpPr>
          <p:spPr>
            <a:xfrm>
              <a:off x="449447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3" name="Object332"/>
            <p:cNvSpPr/>
            <p:nvPr/>
          </p:nvSpPr>
          <p:spPr>
            <a:xfrm>
              <a:off x="479861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4" name="Object333"/>
            <p:cNvSpPr/>
            <p:nvPr/>
          </p:nvSpPr>
          <p:spPr>
            <a:xfrm>
              <a:off x="51027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5" name="Object334"/>
            <p:cNvSpPr/>
            <p:nvPr/>
          </p:nvSpPr>
          <p:spPr>
            <a:xfrm>
              <a:off x="5711024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6" name="Object335"/>
            <p:cNvSpPr/>
            <p:nvPr/>
          </p:nvSpPr>
          <p:spPr>
            <a:xfrm>
              <a:off x="601516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7" name="Object336"/>
            <p:cNvSpPr/>
            <p:nvPr/>
          </p:nvSpPr>
          <p:spPr>
            <a:xfrm>
              <a:off x="6319299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8" name="Object337"/>
            <p:cNvSpPr/>
            <p:nvPr/>
          </p:nvSpPr>
          <p:spPr>
            <a:xfrm>
              <a:off x="84482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9" name="Object338"/>
            <p:cNvSpPr/>
            <p:nvPr/>
          </p:nvSpPr>
          <p:spPr>
            <a:xfrm>
              <a:off x="11489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0" name="Object339"/>
            <p:cNvSpPr/>
            <p:nvPr/>
          </p:nvSpPr>
          <p:spPr>
            <a:xfrm>
              <a:off x="1453101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1" name="Object340"/>
            <p:cNvSpPr/>
            <p:nvPr/>
          </p:nvSpPr>
          <p:spPr>
            <a:xfrm>
              <a:off x="206137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2" name="Object341"/>
            <p:cNvSpPr/>
            <p:nvPr/>
          </p:nvSpPr>
          <p:spPr>
            <a:xfrm>
              <a:off x="236551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3" name="Object342"/>
            <p:cNvSpPr/>
            <p:nvPr/>
          </p:nvSpPr>
          <p:spPr>
            <a:xfrm>
              <a:off x="26696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4" name="Object343"/>
            <p:cNvSpPr/>
            <p:nvPr/>
          </p:nvSpPr>
          <p:spPr>
            <a:xfrm>
              <a:off x="297378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5" name="Object344"/>
            <p:cNvSpPr/>
            <p:nvPr/>
          </p:nvSpPr>
          <p:spPr>
            <a:xfrm>
              <a:off x="327792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6" name="Object345"/>
            <p:cNvSpPr/>
            <p:nvPr/>
          </p:nvSpPr>
          <p:spPr>
            <a:xfrm>
              <a:off x="35820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7" name="Object346"/>
            <p:cNvSpPr/>
            <p:nvPr/>
          </p:nvSpPr>
          <p:spPr>
            <a:xfrm>
              <a:off x="388620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8" name="Object347"/>
            <p:cNvSpPr/>
            <p:nvPr/>
          </p:nvSpPr>
          <p:spPr>
            <a:xfrm>
              <a:off x="41903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9" name="Object348"/>
            <p:cNvSpPr/>
            <p:nvPr/>
          </p:nvSpPr>
          <p:spPr>
            <a:xfrm>
              <a:off x="449447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0" name="Object349"/>
            <p:cNvSpPr/>
            <p:nvPr/>
          </p:nvSpPr>
          <p:spPr>
            <a:xfrm>
              <a:off x="479861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1" name="Object350"/>
            <p:cNvSpPr/>
            <p:nvPr/>
          </p:nvSpPr>
          <p:spPr>
            <a:xfrm>
              <a:off x="51027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2" name="Object351"/>
            <p:cNvSpPr/>
            <p:nvPr/>
          </p:nvSpPr>
          <p:spPr>
            <a:xfrm>
              <a:off x="540688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3" name="Object352"/>
            <p:cNvSpPr/>
            <p:nvPr/>
          </p:nvSpPr>
          <p:spPr>
            <a:xfrm>
              <a:off x="601516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4" name="Object353"/>
            <p:cNvSpPr/>
            <p:nvPr/>
          </p:nvSpPr>
          <p:spPr>
            <a:xfrm>
              <a:off x="6319299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5" name="Object354"/>
            <p:cNvSpPr/>
            <p:nvPr/>
          </p:nvSpPr>
          <p:spPr>
            <a:xfrm>
              <a:off x="66234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6" name="Object355"/>
            <p:cNvSpPr/>
            <p:nvPr/>
          </p:nvSpPr>
          <p:spPr>
            <a:xfrm>
              <a:off x="84482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7" name="Object356"/>
            <p:cNvSpPr/>
            <p:nvPr/>
          </p:nvSpPr>
          <p:spPr>
            <a:xfrm>
              <a:off x="11489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8" name="Object357"/>
            <p:cNvSpPr/>
            <p:nvPr/>
          </p:nvSpPr>
          <p:spPr>
            <a:xfrm>
              <a:off x="1453101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9" name="Object358"/>
            <p:cNvSpPr/>
            <p:nvPr/>
          </p:nvSpPr>
          <p:spPr>
            <a:xfrm>
              <a:off x="175723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0" name="Object359"/>
            <p:cNvSpPr/>
            <p:nvPr/>
          </p:nvSpPr>
          <p:spPr>
            <a:xfrm>
              <a:off x="236551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1" name="Object360"/>
            <p:cNvSpPr/>
            <p:nvPr/>
          </p:nvSpPr>
          <p:spPr>
            <a:xfrm>
              <a:off x="26696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2" name="Object361"/>
            <p:cNvSpPr/>
            <p:nvPr/>
          </p:nvSpPr>
          <p:spPr>
            <a:xfrm>
              <a:off x="297378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3" name="Object362"/>
            <p:cNvSpPr/>
            <p:nvPr/>
          </p:nvSpPr>
          <p:spPr>
            <a:xfrm>
              <a:off x="327792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4" name="Object363"/>
            <p:cNvSpPr/>
            <p:nvPr/>
          </p:nvSpPr>
          <p:spPr>
            <a:xfrm>
              <a:off x="35820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5" name="Object364"/>
            <p:cNvSpPr/>
            <p:nvPr/>
          </p:nvSpPr>
          <p:spPr>
            <a:xfrm>
              <a:off x="388620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6" name="Object365"/>
            <p:cNvSpPr/>
            <p:nvPr/>
          </p:nvSpPr>
          <p:spPr>
            <a:xfrm>
              <a:off x="41903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7" name="Object366"/>
            <p:cNvSpPr/>
            <p:nvPr/>
          </p:nvSpPr>
          <p:spPr>
            <a:xfrm>
              <a:off x="449447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8" name="Object367"/>
            <p:cNvSpPr/>
            <p:nvPr/>
          </p:nvSpPr>
          <p:spPr>
            <a:xfrm>
              <a:off x="479861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9" name="Object368"/>
            <p:cNvSpPr/>
            <p:nvPr/>
          </p:nvSpPr>
          <p:spPr>
            <a:xfrm>
              <a:off x="51027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0" name="Object369"/>
            <p:cNvSpPr/>
            <p:nvPr/>
          </p:nvSpPr>
          <p:spPr>
            <a:xfrm>
              <a:off x="540688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1" name="Object370"/>
            <p:cNvSpPr/>
            <p:nvPr/>
          </p:nvSpPr>
          <p:spPr>
            <a:xfrm>
              <a:off x="5711024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2" name="Object371"/>
            <p:cNvSpPr/>
            <p:nvPr/>
          </p:nvSpPr>
          <p:spPr>
            <a:xfrm>
              <a:off x="6319299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3" name="Object372"/>
            <p:cNvSpPr/>
            <p:nvPr/>
          </p:nvSpPr>
          <p:spPr>
            <a:xfrm>
              <a:off x="66234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4" name="Object373"/>
            <p:cNvSpPr/>
            <p:nvPr/>
          </p:nvSpPr>
          <p:spPr>
            <a:xfrm>
              <a:off x="84482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5" name="Object374"/>
            <p:cNvSpPr/>
            <p:nvPr/>
          </p:nvSpPr>
          <p:spPr>
            <a:xfrm>
              <a:off x="11489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6" name="Object375"/>
            <p:cNvSpPr/>
            <p:nvPr/>
          </p:nvSpPr>
          <p:spPr>
            <a:xfrm>
              <a:off x="1453101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7" name="Object376"/>
            <p:cNvSpPr/>
            <p:nvPr/>
          </p:nvSpPr>
          <p:spPr>
            <a:xfrm>
              <a:off x="175723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8" name="Object377"/>
            <p:cNvSpPr/>
            <p:nvPr/>
          </p:nvSpPr>
          <p:spPr>
            <a:xfrm>
              <a:off x="206137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9" name="Object378"/>
            <p:cNvSpPr/>
            <p:nvPr/>
          </p:nvSpPr>
          <p:spPr>
            <a:xfrm>
              <a:off x="51027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0" name="Object379"/>
            <p:cNvSpPr/>
            <p:nvPr/>
          </p:nvSpPr>
          <p:spPr>
            <a:xfrm>
              <a:off x="540688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1" name="Object380"/>
            <p:cNvSpPr/>
            <p:nvPr/>
          </p:nvSpPr>
          <p:spPr>
            <a:xfrm>
              <a:off x="5711024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2" name="Object381"/>
            <p:cNvSpPr/>
            <p:nvPr/>
          </p:nvSpPr>
          <p:spPr>
            <a:xfrm>
              <a:off x="601516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3" name="Object382"/>
            <p:cNvSpPr/>
            <p:nvPr/>
          </p:nvSpPr>
          <p:spPr>
            <a:xfrm>
              <a:off x="6319299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4" name="Object383"/>
            <p:cNvSpPr/>
            <p:nvPr/>
          </p:nvSpPr>
          <p:spPr>
            <a:xfrm>
              <a:off x="66234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5" name="Object384"/>
            <p:cNvSpPr/>
            <p:nvPr/>
          </p:nvSpPr>
          <p:spPr>
            <a:xfrm>
              <a:off x="84482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6" name="Object385"/>
            <p:cNvSpPr/>
            <p:nvPr/>
          </p:nvSpPr>
          <p:spPr>
            <a:xfrm>
              <a:off x="11489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7" name="Object386"/>
            <p:cNvSpPr/>
            <p:nvPr/>
          </p:nvSpPr>
          <p:spPr>
            <a:xfrm>
              <a:off x="1453101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8" name="Object387"/>
            <p:cNvSpPr/>
            <p:nvPr/>
          </p:nvSpPr>
          <p:spPr>
            <a:xfrm>
              <a:off x="175723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9" name="Object388"/>
            <p:cNvSpPr/>
            <p:nvPr/>
          </p:nvSpPr>
          <p:spPr>
            <a:xfrm>
              <a:off x="297378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0" name="Object389"/>
            <p:cNvSpPr/>
            <p:nvPr/>
          </p:nvSpPr>
          <p:spPr>
            <a:xfrm>
              <a:off x="327792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1" name="Object390"/>
            <p:cNvSpPr/>
            <p:nvPr/>
          </p:nvSpPr>
          <p:spPr>
            <a:xfrm>
              <a:off x="35820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2" name="Object391"/>
            <p:cNvSpPr/>
            <p:nvPr/>
          </p:nvSpPr>
          <p:spPr>
            <a:xfrm>
              <a:off x="388620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3" name="Object392"/>
            <p:cNvSpPr/>
            <p:nvPr/>
          </p:nvSpPr>
          <p:spPr>
            <a:xfrm>
              <a:off x="41903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4" name="Object393"/>
            <p:cNvSpPr/>
            <p:nvPr/>
          </p:nvSpPr>
          <p:spPr>
            <a:xfrm>
              <a:off x="449447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5" name="Object394"/>
            <p:cNvSpPr/>
            <p:nvPr/>
          </p:nvSpPr>
          <p:spPr>
            <a:xfrm>
              <a:off x="479861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6" name="Object395"/>
            <p:cNvSpPr/>
            <p:nvPr/>
          </p:nvSpPr>
          <p:spPr>
            <a:xfrm>
              <a:off x="51027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7" name="Object396"/>
            <p:cNvSpPr/>
            <p:nvPr/>
          </p:nvSpPr>
          <p:spPr>
            <a:xfrm>
              <a:off x="540688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8" name="Object397"/>
            <p:cNvSpPr/>
            <p:nvPr/>
          </p:nvSpPr>
          <p:spPr>
            <a:xfrm>
              <a:off x="5711024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9" name="Object398"/>
            <p:cNvSpPr/>
            <p:nvPr/>
          </p:nvSpPr>
          <p:spPr>
            <a:xfrm>
              <a:off x="601516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0" name="Object399"/>
            <p:cNvSpPr/>
            <p:nvPr/>
          </p:nvSpPr>
          <p:spPr>
            <a:xfrm>
              <a:off x="6319299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1" name="Object400"/>
            <p:cNvSpPr/>
            <p:nvPr/>
          </p:nvSpPr>
          <p:spPr>
            <a:xfrm>
              <a:off x="66234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</p:grpSp>
      <p:graphicFrame>
        <p:nvGraphicFramePr>
          <p:cNvPr id="40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253562"/>
              </p:ext>
            </p:extLst>
          </p:nvPr>
        </p:nvGraphicFramePr>
        <p:xfrm>
          <a:off x="349885" y="7280364"/>
          <a:ext cx="7040880" cy="2027585"/>
        </p:xfrm>
        <a:graphic>
          <a:graphicData uri="http://schemas.openxmlformats.org/drawingml/2006/table">
            <a:tbl>
              <a:tblPr/>
              <a:tblGrid>
                <a:gridCol w="2346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Baseball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Bat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Ball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Glove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Pitcher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Catcher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Batter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Home Run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Strike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Foul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Base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Diamond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Outfield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Infield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Shortstop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First Base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Second Base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Third Base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Dugout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Umpire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Grand Slam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07" name="TextBox 406">
            <a:extLst>
              <a:ext uri="{FF2B5EF4-FFF2-40B4-BE49-F238E27FC236}">
                <a16:creationId xmlns:a16="http://schemas.microsoft.com/office/drawing/2014/main" id="{8DCDCCF7-8F48-F6FE-0906-D80CA54A120E}"/>
              </a:ext>
            </a:extLst>
          </p:cNvPr>
          <p:cNvSpPr txBox="1"/>
          <p:nvPr/>
        </p:nvSpPr>
        <p:spPr>
          <a:xfrm>
            <a:off x="660400" y="401442"/>
            <a:ext cx="6419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Baseball Word Search </a:t>
            </a:r>
          </a:p>
        </p:txBody>
      </p:sp>
      <p:sp>
        <p:nvSpPr>
          <p:cNvPr id="408" name="Text Box 2">
            <a:extLst>
              <a:ext uri="{FF2B5EF4-FFF2-40B4-BE49-F238E27FC236}">
                <a16:creationId xmlns:a16="http://schemas.microsoft.com/office/drawing/2014/main" id="{3532A0E6-524D-77BB-D378-45F61F3777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42" y="9373292"/>
            <a:ext cx="6243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" name="Picture 3">
            <a:extLst>
              <a:ext uri="{FF2B5EF4-FFF2-40B4-BE49-F238E27FC236}">
                <a16:creationId xmlns:a16="http://schemas.microsoft.com/office/drawing/2014/main" id="{0C4AE69D-4894-2120-D2DC-E13BC63F8B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267" y="9329730"/>
            <a:ext cx="22066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442</Words>
  <Application>Microsoft Office PowerPoint</Application>
  <PresentationFormat>Custom</PresentationFormat>
  <Paragraphs>424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Wordsearch - Baseball Word Search</dc:title>
  <dc:subject>PptxGenJS Presentation</dc:subject>
  <dc:creator>PptxGenJS</dc:creator>
  <cp:lastModifiedBy>Sarah Carter</cp:lastModifiedBy>
  <cp:revision>2</cp:revision>
  <dcterms:created xsi:type="dcterms:W3CDTF">2025-04-29T02:43:55Z</dcterms:created>
  <dcterms:modified xsi:type="dcterms:W3CDTF">2025-05-05T12:57:08Z</dcterms:modified>
</cp:coreProperties>
</file>