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7FC7C6-59DE-40E0-8C48-4C2ECEC11C37}" v="3" dt="2025-05-30T17:30:25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8" y="48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27FC7C6-59DE-40E0-8C48-4C2ECEC11C37}"/>
    <pc:docChg chg="undo custSel addSld delSld modSld">
      <pc:chgData name="Sarah Carter" userId="4b4e2a7e9c42e1b2" providerId="LiveId" clId="{827FC7C6-59DE-40E0-8C48-4C2ECEC11C37}" dt="2025-05-30T17:30:37.089" v="4" actId="2696"/>
      <pc:docMkLst>
        <pc:docMk/>
      </pc:docMkLst>
      <pc:sldChg chg="modSp">
        <pc:chgData name="Sarah Carter" userId="4b4e2a7e9c42e1b2" providerId="LiveId" clId="{827FC7C6-59DE-40E0-8C48-4C2ECEC11C37}" dt="2025-05-30T17:30:25.694" v="3"/>
        <pc:sldMkLst>
          <pc:docMk/>
          <pc:sldMk cId="1381207113" sldId="258"/>
        </pc:sldMkLst>
        <pc:spChg chg="mod">
          <ac:chgData name="Sarah Carter" userId="4b4e2a7e9c42e1b2" providerId="LiveId" clId="{827FC7C6-59DE-40E0-8C48-4C2ECEC11C37}" dt="2025-05-30T17:30:25.694" v="3"/>
          <ac:spMkLst>
            <pc:docMk/>
            <pc:sldMk cId="1381207113" sldId="258"/>
            <ac:spMk id="14" creationId="{EA461CBB-D685-5E9F-D5BA-3F5ECD1013B0}"/>
          </ac:spMkLst>
        </pc:spChg>
        <pc:spChg chg="mod">
          <ac:chgData name="Sarah Carter" userId="4b4e2a7e9c42e1b2" providerId="LiveId" clId="{827FC7C6-59DE-40E0-8C48-4C2ECEC11C37}" dt="2025-05-30T17:29:39.894" v="1"/>
          <ac:spMkLst>
            <pc:docMk/>
            <pc:sldMk cId="1381207113" sldId="258"/>
            <ac:spMk id="15" creationId="{D74669C4-C897-BE1B-AA4F-DA7C5E6E4828}"/>
          </ac:spMkLst>
        </pc:spChg>
        <pc:spChg chg="mod">
          <ac:chgData name="Sarah Carter" userId="4b4e2a7e9c42e1b2" providerId="LiveId" clId="{827FC7C6-59DE-40E0-8C48-4C2ECEC11C37}" dt="2025-05-30T17:29:39.894" v="1"/>
          <ac:spMkLst>
            <pc:docMk/>
            <pc:sldMk cId="1381207113" sldId="258"/>
            <ac:spMk id="16" creationId="{8DCB71DE-FD0A-E201-0E88-F0743622C160}"/>
          </ac:spMkLst>
        </pc:spChg>
      </pc:sldChg>
      <pc:sldChg chg="modSp">
        <pc:chgData name="Sarah Carter" userId="4b4e2a7e9c42e1b2" providerId="LiveId" clId="{827FC7C6-59DE-40E0-8C48-4C2ECEC11C37}" dt="2025-05-30T17:30:25.694" v="3"/>
        <pc:sldMkLst>
          <pc:docMk/>
          <pc:sldMk cId="2438512299" sldId="259"/>
        </pc:sldMkLst>
        <pc:spChg chg="mod">
          <ac:chgData name="Sarah Carter" userId="4b4e2a7e9c42e1b2" providerId="LiveId" clId="{827FC7C6-59DE-40E0-8C48-4C2ECEC11C37}" dt="2025-05-30T17:29:39.894" v="1"/>
          <ac:spMkLst>
            <pc:docMk/>
            <pc:sldMk cId="2438512299" sldId="259"/>
            <ac:spMk id="2" creationId="{10286D93-1C88-3643-5752-80213186A74C}"/>
          </ac:spMkLst>
        </pc:spChg>
        <pc:spChg chg="mod">
          <ac:chgData name="Sarah Carter" userId="4b4e2a7e9c42e1b2" providerId="LiveId" clId="{827FC7C6-59DE-40E0-8C48-4C2ECEC11C37}" dt="2025-05-30T17:30:25.694" v="3"/>
          <ac:spMkLst>
            <pc:docMk/>
            <pc:sldMk cId="2438512299" sldId="259"/>
            <ac:spMk id="5" creationId="{85C1ACD3-D8FD-65FB-9DDA-21253D2C74C3}"/>
          </ac:spMkLst>
        </pc:spChg>
        <pc:spChg chg="mod">
          <ac:chgData name="Sarah Carter" userId="4b4e2a7e9c42e1b2" providerId="LiveId" clId="{827FC7C6-59DE-40E0-8C48-4C2ECEC11C37}" dt="2025-05-30T17:29:39.894" v="1"/>
          <ac:spMkLst>
            <pc:docMk/>
            <pc:sldMk cId="2438512299" sldId="259"/>
            <ac:spMk id="8" creationId="{152C56B8-79EE-804A-3359-C5CD264B52A5}"/>
          </ac:spMkLst>
        </pc:spChg>
      </pc:sldChg>
      <pc:sldChg chg="modSp add del">
        <pc:chgData name="Sarah Carter" userId="4b4e2a7e9c42e1b2" providerId="LiveId" clId="{827FC7C6-59DE-40E0-8C48-4C2ECEC11C37}" dt="2025-05-30T17:30:37.089" v="4" actId="2696"/>
        <pc:sldMkLst>
          <pc:docMk/>
          <pc:sldMk cId="3266021057" sldId="260"/>
        </pc:sldMkLst>
        <pc:spChg chg="mod">
          <ac:chgData name="Sarah Carter" userId="4b4e2a7e9c42e1b2" providerId="LiveId" clId="{827FC7C6-59DE-40E0-8C48-4C2ECEC11C37}" dt="2025-05-30T17:30:25.694" v="3"/>
          <ac:spMkLst>
            <pc:docMk/>
            <pc:sldMk cId="3266021057" sldId="260"/>
            <ac:spMk id="14" creationId="{9BF06698-862C-5CEE-0A9D-B6EE55388A97}"/>
          </ac:spMkLst>
        </pc:spChg>
      </pc:sldChg>
      <pc:sldChg chg="modSp add del">
        <pc:chgData name="Sarah Carter" userId="4b4e2a7e9c42e1b2" providerId="LiveId" clId="{827FC7C6-59DE-40E0-8C48-4C2ECEC11C37}" dt="2025-05-30T17:30:37.089" v="4" actId="2696"/>
        <pc:sldMkLst>
          <pc:docMk/>
          <pc:sldMk cId="3178897600" sldId="261"/>
        </pc:sldMkLst>
        <pc:spChg chg="mod">
          <ac:chgData name="Sarah Carter" userId="4b4e2a7e9c42e1b2" providerId="LiveId" clId="{827FC7C6-59DE-40E0-8C48-4C2ECEC11C37}" dt="2025-05-30T17:30:25.694" v="3"/>
          <ac:spMkLst>
            <pc:docMk/>
            <pc:sldMk cId="3178897600" sldId="261"/>
            <ac:spMk id="5" creationId="{189AADD1-D01A-7B28-7989-06F1944EE94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BAT 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“BAT”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41605" y="2212799"/>
            <a:ext cx="2027135" cy="301752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513125" y="2212799"/>
            <a:ext cx="2027135" cy="301752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241605" y="5484319"/>
            <a:ext cx="2027135" cy="301752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513125" y="5484319"/>
            <a:ext cx="2027135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BAT 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“BAT”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27921" y="1880799"/>
            <a:ext cx="6316559" cy="7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14</cp:revision>
  <dcterms:created xsi:type="dcterms:W3CDTF">2025-05-20T02:24:24Z</dcterms:created>
  <dcterms:modified xsi:type="dcterms:W3CDTF">2025-05-30T17:30:39Z</dcterms:modified>
</cp:coreProperties>
</file>