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2116" y="3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DBEB6D6-5329-4894-80F3-5BD94B8D0B16}"/>
    <pc:docChg chg="delSld">
      <pc:chgData name="Sarah Carter" userId="4b4e2a7e9c42e1b2" providerId="LiveId" clId="{0DBEB6D6-5329-4894-80F3-5BD94B8D0B16}" dt="2025-02-22T22:49:06.985" v="0" actId="2696"/>
      <pc:docMkLst>
        <pc:docMk/>
      </pc:docMkLst>
      <pc:sldChg chg="del">
        <pc:chgData name="Sarah Carter" userId="4b4e2a7e9c42e1b2" providerId="LiveId" clId="{0DBEB6D6-5329-4894-80F3-5BD94B8D0B16}" dt="2025-02-22T22:49:06.985" v="0" actId="2696"/>
        <pc:sldMkLst>
          <pc:docMk/>
          <pc:sldMk cId="3634599130" sldId="268"/>
        </pc:sldMkLst>
      </pc:sldChg>
      <pc:sldChg chg="del">
        <pc:chgData name="Sarah Carter" userId="4b4e2a7e9c42e1b2" providerId="LiveId" clId="{0DBEB6D6-5329-4894-80F3-5BD94B8D0B16}" dt="2025-02-22T22:49:06.985" v="0" actId="2696"/>
        <pc:sldMkLst>
          <pc:docMk/>
          <pc:sldMk cId="632456302" sldId="269"/>
        </pc:sldMkLst>
      </pc:sldChg>
      <pc:sldChg chg="del">
        <pc:chgData name="Sarah Carter" userId="4b4e2a7e9c42e1b2" providerId="LiveId" clId="{0DBEB6D6-5329-4894-80F3-5BD94B8D0B16}" dt="2025-02-22T22:49:06.985" v="0" actId="2696"/>
        <pc:sldMkLst>
          <pc:docMk/>
          <pc:sldMk cId="2808213653" sldId="270"/>
        </pc:sldMkLst>
      </pc:sldChg>
      <pc:sldChg chg="del">
        <pc:chgData name="Sarah Carter" userId="4b4e2a7e9c42e1b2" providerId="LiveId" clId="{0DBEB6D6-5329-4894-80F3-5BD94B8D0B16}" dt="2025-02-22T22:49:06.985" v="0" actId="2696"/>
        <pc:sldMkLst>
          <pc:docMk/>
          <pc:sldMk cId="1811921349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3B7EA58-4238-9315-8E86-BC06949BC8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44700" y="1689100"/>
            <a:ext cx="3683231" cy="1562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FFDC938-C486-F9E1-2190-1C125FCF6A34}"/>
              </a:ext>
            </a:extLst>
          </p:cNvPr>
          <p:cNvSpPr txBox="1"/>
          <p:nvPr/>
        </p:nvSpPr>
        <p:spPr>
          <a:xfrm>
            <a:off x="2425700" y="1485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796C3E1-B2EF-0278-A3E6-33F8C5B13B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4700" y="3581400"/>
            <a:ext cx="3683231" cy="1562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F0FC3DFB-0ED6-4854-8959-94E3FE0BE051}"/>
              </a:ext>
            </a:extLst>
          </p:cNvPr>
          <p:cNvSpPr txBox="1"/>
          <p:nvPr/>
        </p:nvSpPr>
        <p:spPr>
          <a:xfrm>
            <a:off x="2425700" y="33655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495466E3-ECFB-245F-5B61-D8B42E296E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44700" y="5461000"/>
            <a:ext cx="3683231" cy="1562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8CFD8DC-70B0-AC2A-F973-AE27244368D0}"/>
              </a:ext>
            </a:extLst>
          </p:cNvPr>
          <p:cNvSpPr txBox="1"/>
          <p:nvPr/>
        </p:nvSpPr>
        <p:spPr>
          <a:xfrm>
            <a:off x="2425700" y="525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2EBF148-937E-5650-7EFF-517881E391D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44700" y="7353300"/>
            <a:ext cx="3683231" cy="1562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427B2DF-565B-4C63-AECA-AD025110FD70}"/>
              </a:ext>
            </a:extLst>
          </p:cNvPr>
          <p:cNvSpPr txBox="1"/>
          <p:nvPr/>
        </p:nvSpPr>
        <p:spPr>
          <a:xfrm>
            <a:off x="2425700" y="7137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FCA73BE8-E011-F640-661C-DD61B71F365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BAT HIDOKU PUZZLES - EASY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711334EB-9278-EFF4-BD22-AE4ECF6983B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bat-shaped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9F94CDE6-E517-40AA-665D-68F749A661B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391E027-AFAA-3C4C-AD89-9879DBC78E3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9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903C87B2-414A-7913-A041-AFDE18AF42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44700" y="1689100"/>
            <a:ext cx="3683231" cy="1562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D5C1708-4B3E-B665-2B86-7F9A3E57B4A9}"/>
              </a:ext>
            </a:extLst>
          </p:cNvPr>
          <p:cNvSpPr txBox="1"/>
          <p:nvPr/>
        </p:nvSpPr>
        <p:spPr>
          <a:xfrm>
            <a:off x="2425700" y="1485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CD501886-4F85-072B-976B-46D13F56F4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4700" y="3581400"/>
            <a:ext cx="3683231" cy="1562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B51BDFBA-09D0-1B20-7DAB-56F0A024B473}"/>
              </a:ext>
            </a:extLst>
          </p:cNvPr>
          <p:cNvSpPr txBox="1"/>
          <p:nvPr/>
        </p:nvSpPr>
        <p:spPr>
          <a:xfrm>
            <a:off x="2425700" y="33655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3EA0B64-DFD2-3C7A-14B8-5C0284A318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44700" y="5461000"/>
            <a:ext cx="3683231" cy="1562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F9FF131B-39F0-2101-2A3F-B6D4E8015C3A}"/>
              </a:ext>
            </a:extLst>
          </p:cNvPr>
          <p:cNvSpPr txBox="1"/>
          <p:nvPr/>
        </p:nvSpPr>
        <p:spPr>
          <a:xfrm>
            <a:off x="2425700" y="525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3EA71C9D-45B2-5B76-F126-B43A0DE352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44700" y="7353300"/>
            <a:ext cx="3683231" cy="1562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3433A785-9F95-447A-E141-C9543455BEC0}"/>
              </a:ext>
            </a:extLst>
          </p:cNvPr>
          <p:cNvSpPr txBox="1"/>
          <p:nvPr/>
        </p:nvSpPr>
        <p:spPr>
          <a:xfrm>
            <a:off x="2425700" y="7137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9E56B2D4-6C94-1DD3-828A-44A3F85811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BAT HIDOKU PUZZLES - MEDIUM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2595B435-EC11-4700-D380-862F6D61B9B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bat-shaped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6A4B7B65-C0C5-F3C5-1B87-39EBCBF23B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C895AEC-FB09-A7CF-97D5-5F9D74F3004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30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1717741-1A7A-C6B0-D73D-4D562B292D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44700" y="1689100"/>
            <a:ext cx="3683231" cy="1562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87A49ED-B1A4-EDEE-B8C1-895A598C495F}"/>
              </a:ext>
            </a:extLst>
          </p:cNvPr>
          <p:cNvSpPr txBox="1"/>
          <p:nvPr/>
        </p:nvSpPr>
        <p:spPr>
          <a:xfrm>
            <a:off x="2425700" y="1485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4A93885B-C26F-D384-0A93-0C5A35F66B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4700" y="3581400"/>
            <a:ext cx="3683231" cy="1562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BE544C7-B902-0DCF-4C24-5F8EA2AA905D}"/>
              </a:ext>
            </a:extLst>
          </p:cNvPr>
          <p:cNvSpPr txBox="1"/>
          <p:nvPr/>
        </p:nvSpPr>
        <p:spPr>
          <a:xfrm>
            <a:off x="2425700" y="33655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246D673-BAA0-565A-85AC-A502BAD1668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44700" y="5461000"/>
            <a:ext cx="3683231" cy="1562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EC90498-114B-8C0C-296E-077F4F2B2C02}"/>
              </a:ext>
            </a:extLst>
          </p:cNvPr>
          <p:cNvSpPr txBox="1"/>
          <p:nvPr/>
        </p:nvSpPr>
        <p:spPr>
          <a:xfrm>
            <a:off x="2425700" y="525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13386E0-6E17-CE30-C9A0-A311188E42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44700" y="7353300"/>
            <a:ext cx="3683231" cy="1562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E1CB9EB-346F-A821-26CD-9A9CD54E9C48}"/>
              </a:ext>
            </a:extLst>
          </p:cNvPr>
          <p:cNvSpPr txBox="1"/>
          <p:nvPr/>
        </p:nvSpPr>
        <p:spPr>
          <a:xfrm>
            <a:off x="2425700" y="7137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368BA32F-1380-C7D1-7CFE-FEA94067DFB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BAT HIDOKU PUZZLES - HARD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F7D554B-E652-83D5-E72C-4654DDDD0A6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bat-shaped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3855F9B1-3B18-0CA2-0E89-8BA6FC31E89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9C6E4EC-C619-7C8B-56FA-9AF57869725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35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7AF7DCB-A34E-0492-2260-F1D2465A42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44700" y="1689100"/>
            <a:ext cx="3683231" cy="1562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4AA3E70-4DF0-BC32-7C57-8E73EF731AF8}"/>
              </a:ext>
            </a:extLst>
          </p:cNvPr>
          <p:cNvSpPr txBox="1"/>
          <p:nvPr/>
        </p:nvSpPr>
        <p:spPr>
          <a:xfrm>
            <a:off x="2425700" y="1485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0C56766-6523-B5CD-8F41-211656EA68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4700" y="3581400"/>
            <a:ext cx="3683231" cy="1562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53D24748-4CE8-975E-F289-DB64C503725C}"/>
              </a:ext>
            </a:extLst>
          </p:cNvPr>
          <p:cNvSpPr txBox="1"/>
          <p:nvPr/>
        </p:nvSpPr>
        <p:spPr>
          <a:xfrm>
            <a:off x="2425700" y="33655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44748A0-C4BB-0A31-9C76-117ACC2E1E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44700" y="5461000"/>
            <a:ext cx="3683231" cy="1562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53D463A-27FB-47AB-53AB-540DA0E1D753}"/>
              </a:ext>
            </a:extLst>
          </p:cNvPr>
          <p:cNvSpPr txBox="1"/>
          <p:nvPr/>
        </p:nvSpPr>
        <p:spPr>
          <a:xfrm>
            <a:off x="2425700" y="525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464CC638-6FE9-84D0-B091-24814D4A1C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44700" y="7353300"/>
            <a:ext cx="3683231" cy="1562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B0CA2C0-75BA-C7CC-BD65-F8846BC3D21C}"/>
              </a:ext>
            </a:extLst>
          </p:cNvPr>
          <p:cNvSpPr txBox="1"/>
          <p:nvPr/>
        </p:nvSpPr>
        <p:spPr>
          <a:xfrm>
            <a:off x="2425700" y="7137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4B7CDB9D-232F-8151-FF93-D8341D61E19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BAT HIDOKU PUZZLES - CHALLENGING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FA9E16DE-B938-BE49-1F4C-7E2263E0E55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bat-shaped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6A2E7D62-2ACE-0E99-84CB-1205AF1CA84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3813BDF-9BEC-54E3-A739-7E971623AFF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8830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6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7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7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7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7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224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2024-12-11T02:50:01Z</dcterms:created>
  <dcterms:modified xsi:type="dcterms:W3CDTF">2025-02-22T22:49:11Z</dcterms:modified>
</cp:coreProperties>
</file>