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197B8C2-E36D-4256-99A7-8F4A93550453}" v="1213" dt="2025-02-22T22:54:23.0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 showGuides="1">
      <p:cViewPr>
        <p:scale>
          <a:sx n="80" d="100"/>
          <a:sy n="80" d="100"/>
        </p:scale>
        <p:origin x="556" y="40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A197B8C2-E36D-4256-99A7-8F4A93550453}"/>
    <pc:docChg chg="custSel addSld delSld modSld modMainMaster">
      <pc:chgData name="Sarah Carter" userId="4b4e2a7e9c42e1b2" providerId="LiveId" clId="{A197B8C2-E36D-4256-99A7-8F4A93550453}" dt="2025-02-22T22:54:23.030" v="2605" actId="948"/>
      <pc:docMkLst>
        <pc:docMk/>
      </pc:docMkLst>
      <pc:sldChg chg="modSp del mod">
        <pc:chgData name="Sarah Carter" userId="4b4e2a7e9c42e1b2" providerId="LiveId" clId="{A197B8C2-E36D-4256-99A7-8F4A93550453}" dt="2025-02-22T22:51:51.858" v="806" actId="2696"/>
        <pc:sldMkLst>
          <pc:docMk/>
          <pc:sldMk cId="2514491779" sldId="264"/>
        </pc:sldMkLst>
        <pc:spChg chg="mod">
          <ac:chgData name="Sarah Carter" userId="4b4e2a7e9c42e1b2" providerId="LiveId" clId="{A197B8C2-E36D-4256-99A7-8F4A93550453}" dt="2025-02-22T22:49:52.881" v="2"/>
          <ac:spMkLst>
            <pc:docMk/>
            <pc:sldMk cId="2514491779" sldId="264"/>
            <ac:spMk id="4" creationId="{AFFDC938-C486-F9E1-2190-1C125FCF6A34}"/>
          </ac:spMkLst>
        </pc:spChg>
        <pc:spChg chg="mod">
          <ac:chgData name="Sarah Carter" userId="4b4e2a7e9c42e1b2" providerId="LiveId" clId="{A197B8C2-E36D-4256-99A7-8F4A93550453}" dt="2025-02-22T22:49:52.881" v="2"/>
          <ac:spMkLst>
            <pc:docMk/>
            <pc:sldMk cId="2514491779" sldId="264"/>
            <ac:spMk id="8" creationId="{F0FC3DFB-0ED6-4854-8959-94E3FE0BE051}"/>
          </ac:spMkLst>
        </pc:spChg>
        <pc:spChg chg="mod">
          <ac:chgData name="Sarah Carter" userId="4b4e2a7e9c42e1b2" providerId="LiveId" clId="{A197B8C2-E36D-4256-99A7-8F4A93550453}" dt="2025-02-22T22:49:52.881" v="2"/>
          <ac:spMkLst>
            <pc:docMk/>
            <pc:sldMk cId="2514491779" sldId="264"/>
            <ac:spMk id="12" creationId="{18CFD8DC-70B0-AC2A-F973-AE27244368D0}"/>
          </ac:spMkLst>
        </pc:spChg>
        <pc:spChg chg="mod">
          <ac:chgData name="Sarah Carter" userId="4b4e2a7e9c42e1b2" providerId="LiveId" clId="{A197B8C2-E36D-4256-99A7-8F4A93550453}" dt="2025-02-22T22:49:52.881" v="2"/>
          <ac:spMkLst>
            <pc:docMk/>
            <pc:sldMk cId="2514491779" sldId="264"/>
            <ac:spMk id="16" creationId="{F427B2DF-565B-4C63-AECA-AD025110FD70}"/>
          </ac:spMkLst>
        </pc:spChg>
        <pc:spChg chg="mod">
          <ac:chgData name="Sarah Carter" userId="4b4e2a7e9c42e1b2" providerId="LiveId" clId="{A197B8C2-E36D-4256-99A7-8F4A93550453}" dt="2025-02-22T22:50:02.127" v="4" actId="20577"/>
          <ac:spMkLst>
            <pc:docMk/>
            <pc:sldMk cId="2514491779" sldId="264"/>
            <ac:spMk id="21" creationId="{FCA73BE8-E011-F640-661C-DD61B71F365D}"/>
          </ac:spMkLst>
        </pc:spChg>
        <pc:spChg chg="mod">
          <ac:chgData name="Sarah Carter" userId="4b4e2a7e9c42e1b2" providerId="LiveId" clId="{A197B8C2-E36D-4256-99A7-8F4A93550453}" dt="2025-02-22T22:50:08.629" v="7" actId="20577"/>
          <ac:spMkLst>
            <pc:docMk/>
            <pc:sldMk cId="2514491779" sldId="264"/>
            <ac:spMk id="22" creationId="{711334EB-9278-EFF4-BD22-AE4ECF6983B8}"/>
          </ac:spMkLst>
        </pc:spChg>
        <pc:spChg chg="mod">
          <ac:chgData name="Sarah Carter" userId="4b4e2a7e9c42e1b2" providerId="LiveId" clId="{A197B8C2-E36D-4256-99A7-8F4A93550453}" dt="2025-02-22T22:49:52.881" v="2"/>
          <ac:spMkLst>
            <pc:docMk/>
            <pc:sldMk cId="2514491779" sldId="264"/>
            <ac:spMk id="23" creationId="{9F94CDE6-E517-40AA-665D-68F749A661B2}"/>
          </ac:spMkLst>
        </pc:spChg>
        <pc:picChg chg="mod">
          <ac:chgData name="Sarah Carter" userId="4b4e2a7e9c42e1b2" providerId="LiveId" clId="{A197B8C2-E36D-4256-99A7-8F4A93550453}" dt="2025-02-22T22:49:52.881" v="2"/>
          <ac:picMkLst>
            <pc:docMk/>
            <pc:sldMk cId="2514491779" sldId="264"/>
            <ac:picMk id="3" creationId="{33B7EA58-4238-9315-8E86-BC06949BC844}"/>
          </ac:picMkLst>
        </pc:picChg>
        <pc:picChg chg="mod">
          <ac:chgData name="Sarah Carter" userId="4b4e2a7e9c42e1b2" providerId="LiveId" clId="{A197B8C2-E36D-4256-99A7-8F4A93550453}" dt="2025-02-22T22:49:52.881" v="2"/>
          <ac:picMkLst>
            <pc:docMk/>
            <pc:sldMk cId="2514491779" sldId="264"/>
            <ac:picMk id="15" creationId="{72EBF148-937E-5650-7EFF-517881E391DF}"/>
          </ac:picMkLst>
        </pc:picChg>
        <pc:picChg chg="mod">
          <ac:chgData name="Sarah Carter" userId="4b4e2a7e9c42e1b2" providerId="LiveId" clId="{A197B8C2-E36D-4256-99A7-8F4A93550453}" dt="2025-02-22T22:49:52.881" v="2"/>
          <ac:picMkLst>
            <pc:docMk/>
            <pc:sldMk cId="2514491779" sldId="264"/>
            <ac:picMk id="24" creationId="{9391E027-AFAA-3C4C-AD89-9879DBC78E38}"/>
          </ac:picMkLst>
        </pc:picChg>
      </pc:sldChg>
      <pc:sldChg chg="del">
        <pc:chgData name="Sarah Carter" userId="4b4e2a7e9c42e1b2" providerId="LiveId" clId="{A197B8C2-E36D-4256-99A7-8F4A93550453}" dt="2025-02-22T22:49:43.333" v="0" actId="2696"/>
        <pc:sldMkLst>
          <pc:docMk/>
          <pc:sldMk cId="951307990" sldId="265"/>
        </pc:sldMkLst>
      </pc:sldChg>
      <pc:sldChg chg="addSp delSp modSp add mod">
        <pc:chgData name="Sarah Carter" userId="4b4e2a7e9c42e1b2" providerId="LiveId" clId="{A197B8C2-E36D-4256-99A7-8F4A93550453}" dt="2025-02-22T22:54:22.936" v="2380" actId="948"/>
        <pc:sldMkLst>
          <pc:docMk/>
          <pc:sldMk cId="4179040432" sldId="265"/>
        </pc:sldMkLst>
        <pc:spChg chg="add mod topLvl">
          <ac:chgData name="Sarah Carter" userId="4b4e2a7e9c42e1b2" providerId="LiveId" clId="{A197B8C2-E36D-4256-99A7-8F4A93550453}" dt="2025-02-22T22:52:15.004" v="818"/>
          <ac:spMkLst>
            <pc:docMk/>
            <pc:sldMk cId="4179040432" sldId="265"/>
            <ac:spMk id="4" creationId="{C2B05C53-E79F-2ED8-917B-D3C740A13950}"/>
          </ac:spMkLst>
        </pc:spChg>
        <pc:spChg chg="add mod">
          <ac:chgData name="Sarah Carter" userId="4b4e2a7e9c42e1b2" providerId="LiveId" clId="{A197B8C2-E36D-4256-99A7-8F4A93550453}" dt="2025-02-22T22:53:33.999" v="2012" actId="948"/>
          <ac:spMkLst>
            <pc:docMk/>
            <pc:sldMk cId="4179040432" sldId="265"/>
            <ac:spMk id="6" creationId="{F8B5F96B-ED1B-1FDF-F8B8-221C1D8B1D2F}"/>
          </ac:spMkLst>
        </pc:spChg>
        <pc:spChg chg="add mod">
          <ac:chgData name="Sarah Carter" userId="4b4e2a7e9c42e1b2" providerId="LiveId" clId="{A197B8C2-E36D-4256-99A7-8F4A93550453}" dt="2025-02-22T22:54:22.936" v="2380" actId="948"/>
          <ac:spMkLst>
            <pc:docMk/>
            <pc:sldMk cId="4179040432" sldId="265"/>
            <ac:spMk id="7" creationId="{EE1DECA3-DE62-C421-B902-5346990A1347}"/>
          </ac:spMkLst>
        </pc:spChg>
        <pc:spChg chg="add del mod">
          <ac:chgData name="Sarah Carter" userId="4b4e2a7e9c42e1b2" providerId="LiveId" clId="{A197B8C2-E36D-4256-99A7-8F4A93550453}" dt="2025-02-22T22:53:57.010" v="2239"/>
          <ac:spMkLst>
            <pc:docMk/>
            <pc:sldMk cId="4179040432" sldId="265"/>
            <ac:spMk id="8" creationId="{CA9B161A-7BB3-A4C3-85AE-3DF5A9A13DF7}"/>
          </ac:spMkLst>
        </pc:spChg>
        <pc:spChg chg="add mod ord">
          <ac:chgData name="Sarah Carter" userId="4b4e2a7e9c42e1b2" providerId="LiveId" clId="{A197B8C2-E36D-4256-99A7-8F4A93550453}" dt="2025-02-22T22:53:57.060" v="2246"/>
          <ac:spMkLst>
            <pc:docMk/>
            <pc:sldMk cId="4179040432" sldId="265"/>
            <ac:spMk id="10" creationId="{D47F96EF-897E-D1F6-E9D2-85E91C9AA9E8}"/>
          </ac:spMkLst>
        </pc:spChg>
        <pc:grpChg chg="add del mod">
          <ac:chgData name="Sarah Carter" userId="4b4e2a7e9c42e1b2" providerId="LiveId" clId="{A197B8C2-E36D-4256-99A7-8F4A93550453}" dt="2025-02-22T22:50:36.222" v="114"/>
          <ac:grpSpMkLst>
            <pc:docMk/>
            <pc:sldMk cId="4179040432" sldId="265"/>
            <ac:grpSpMk id="5" creationId="{9FE29F71-FC32-7EB2-2187-D81039BCFA9D}"/>
          </ac:grpSpMkLst>
        </pc:grpChg>
        <pc:picChg chg="add mod topLvl">
          <ac:chgData name="Sarah Carter" userId="4b4e2a7e9c42e1b2" providerId="LiveId" clId="{A197B8C2-E36D-4256-99A7-8F4A93550453}" dt="2025-02-22T22:53:18.281" v="1875"/>
          <ac:picMkLst>
            <pc:docMk/>
            <pc:sldMk cId="4179040432" sldId="265"/>
            <ac:picMk id="3" creationId="{A86A6033-7BAB-E595-064B-092F52DF0D41}"/>
          </ac:picMkLst>
        </pc:picChg>
        <pc:picChg chg="add mod">
          <ac:chgData name="Sarah Carter" userId="4b4e2a7e9c42e1b2" providerId="LiveId" clId="{A197B8C2-E36D-4256-99A7-8F4A93550453}" dt="2025-02-22T22:52:15.004" v="822"/>
          <ac:picMkLst>
            <pc:docMk/>
            <pc:sldMk cId="4179040432" sldId="265"/>
            <ac:picMk id="9" creationId="{645B6312-5D0F-5609-E1D4-56158A110B27}"/>
          </ac:picMkLst>
        </pc:picChg>
      </pc:sldChg>
      <pc:sldChg chg="del">
        <pc:chgData name="Sarah Carter" userId="4b4e2a7e9c42e1b2" providerId="LiveId" clId="{A197B8C2-E36D-4256-99A7-8F4A93550453}" dt="2025-02-22T22:49:43.333" v="0" actId="2696"/>
        <pc:sldMkLst>
          <pc:docMk/>
          <pc:sldMk cId="1114435296" sldId="266"/>
        </pc:sldMkLst>
      </pc:sldChg>
      <pc:sldChg chg="addSp delSp modSp add mod">
        <pc:chgData name="Sarah Carter" userId="4b4e2a7e9c42e1b2" providerId="LiveId" clId="{A197B8C2-E36D-4256-99A7-8F4A93550453}" dt="2025-02-22T22:54:22.936" v="2395" actId="948"/>
        <pc:sldMkLst>
          <pc:docMk/>
          <pc:sldMk cId="1469730979" sldId="266"/>
        </pc:sldMkLst>
        <pc:spChg chg="add mod topLvl">
          <ac:chgData name="Sarah Carter" userId="4b4e2a7e9c42e1b2" providerId="LiveId" clId="{A197B8C2-E36D-4256-99A7-8F4A93550453}" dt="2025-02-22T22:52:15.004" v="830"/>
          <ac:spMkLst>
            <pc:docMk/>
            <pc:sldMk cId="1469730979" sldId="266"/>
            <ac:spMk id="4" creationId="{A6A8E7BB-9668-0EF0-0C6F-C76AAA3D998E}"/>
          </ac:spMkLst>
        </pc:spChg>
        <pc:spChg chg="add mod">
          <ac:chgData name="Sarah Carter" userId="4b4e2a7e9c42e1b2" providerId="LiveId" clId="{A197B8C2-E36D-4256-99A7-8F4A93550453}" dt="2025-02-22T22:53:33.999" v="2027" actId="948"/>
          <ac:spMkLst>
            <pc:docMk/>
            <pc:sldMk cId="1469730979" sldId="266"/>
            <ac:spMk id="6" creationId="{39DB41DB-2148-2E30-5287-945A13064C66}"/>
          </ac:spMkLst>
        </pc:spChg>
        <pc:spChg chg="add mod">
          <ac:chgData name="Sarah Carter" userId="4b4e2a7e9c42e1b2" providerId="LiveId" clId="{A197B8C2-E36D-4256-99A7-8F4A93550453}" dt="2025-02-22T22:54:22.936" v="2395" actId="948"/>
          <ac:spMkLst>
            <pc:docMk/>
            <pc:sldMk cId="1469730979" sldId="266"/>
            <ac:spMk id="7" creationId="{7A94489E-A6A3-E47E-2C1F-2EE3FAB08F84}"/>
          </ac:spMkLst>
        </pc:spChg>
        <pc:spChg chg="add del mod">
          <ac:chgData name="Sarah Carter" userId="4b4e2a7e9c42e1b2" providerId="LiveId" clId="{A197B8C2-E36D-4256-99A7-8F4A93550453}" dt="2025-02-22T22:53:57.060" v="2248"/>
          <ac:spMkLst>
            <pc:docMk/>
            <pc:sldMk cId="1469730979" sldId="266"/>
            <ac:spMk id="8" creationId="{5D64E3AB-9A9B-B0BB-DB74-4F67D93756B7}"/>
          </ac:spMkLst>
        </pc:spChg>
        <pc:spChg chg="add mod ord">
          <ac:chgData name="Sarah Carter" userId="4b4e2a7e9c42e1b2" providerId="LiveId" clId="{A197B8C2-E36D-4256-99A7-8F4A93550453}" dt="2025-02-22T22:53:57.060" v="2255"/>
          <ac:spMkLst>
            <pc:docMk/>
            <pc:sldMk cId="1469730979" sldId="266"/>
            <ac:spMk id="10" creationId="{CDF8B095-55F5-BFCB-5C6B-EF09B12945CF}"/>
          </ac:spMkLst>
        </pc:spChg>
        <pc:grpChg chg="add del mod">
          <ac:chgData name="Sarah Carter" userId="4b4e2a7e9c42e1b2" providerId="LiveId" clId="{A197B8C2-E36D-4256-99A7-8F4A93550453}" dt="2025-02-22T22:50:36.222" v="115"/>
          <ac:grpSpMkLst>
            <pc:docMk/>
            <pc:sldMk cId="1469730979" sldId="266"/>
            <ac:grpSpMk id="5" creationId="{7F2F3558-971A-9EC3-7DF7-8FBDB2AC7CD7}"/>
          </ac:grpSpMkLst>
        </pc:grpChg>
        <pc:picChg chg="add mod topLvl">
          <ac:chgData name="Sarah Carter" userId="4b4e2a7e9c42e1b2" providerId="LiveId" clId="{A197B8C2-E36D-4256-99A7-8F4A93550453}" dt="2025-02-22T22:53:18.281" v="1883"/>
          <ac:picMkLst>
            <pc:docMk/>
            <pc:sldMk cId="1469730979" sldId="266"/>
            <ac:picMk id="3" creationId="{87C6BF08-A2B8-84D0-0A68-B3CECD83D7A8}"/>
          </ac:picMkLst>
        </pc:picChg>
        <pc:picChg chg="add mod">
          <ac:chgData name="Sarah Carter" userId="4b4e2a7e9c42e1b2" providerId="LiveId" clId="{A197B8C2-E36D-4256-99A7-8F4A93550453}" dt="2025-02-22T22:52:15.004" v="834"/>
          <ac:picMkLst>
            <pc:docMk/>
            <pc:sldMk cId="1469730979" sldId="266"/>
            <ac:picMk id="9" creationId="{F68A4075-E6C1-F223-511D-AECB5A02D0C6}"/>
          </ac:picMkLst>
        </pc:picChg>
      </pc:sldChg>
      <pc:sldChg chg="addSp delSp modSp add mod">
        <pc:chgData name="Sarah Carter" userId="4b4e2a7e9c42e1b2" providerId="LiveId" clId="{A197B8C2-E36D-4256-99A7-8F4A93550453}" dt="2025-02-22T22:54:22.936" v="2410" actId="948"/>
        <pc:sldMkLst>
          <pc:docMk/>
          <pc:sldMk cId="580421940" sldId="267"/>
        </pc:sldMkLst>
        <pc:spChg chg="add mod topLvl">
          <ac:chgData name="Sarah Carter" userId="4b4e2a7e9c42e1b2" providerId="LiveId" clId="{A197B8C2-E36D-4256-99A7-8F4A93550453}" dt="2025-02-22T22:52:15.004" v="842"/>
          <ac:spMkLst>
            <pc:docMk/>
            <pc:sldMk cId="580421940" sldId="267"/>
            <ac:spMk id="4" creationId="{112A29D0-59E5-1506-C113-52CA9D2E6B1A}"/>
          </ac:spMkLst>
        </pc:spChg>
        <pc:spChg chg="add mod">
          <ac:chgData name="Sarah Carter" userId="4b4e2a7e9c42e1b2" providerId="LiveId" clId="{A197B8C2-E36D-4256-99A7-8F4A93550453}" dt="2025-02-22T22:53:33.999" v="2042" actId="948"/>
          <ac:spMkLst>
            <pc:docMk/>
            <pc:sldMk cId="580421940" sldId="267"/>
            <ac:spMk id="6" creationId="{F3ACA384-0589-3D49-3416-F83A5D320B2A}"/>
          </ac:spMkLst>
        </pc:spChg>
        <pc:spChg chg="add mod">
          <ac:chgData name="Sarah Carter" userId="4b4e2a7e9c42e1b2" providerId="LiveId" clId="{A197B8C2-E36D-4256-99A7-8F4A93550453}" dt="2025-02-22T22:54:22.936" v="2410" actId="948"/>
          <ac:spMkLst>
            <pc:docMk/>
            <pc:sldMk cId="580421940" sldId="267"/>
            <ac:spMk id="7" creationId="{5071D67E-2DB7-1D31-FFF6-0D34B09F8E27}"/>
          </ac:spMkLst>
        </pc:spChg>
        <pc:spChg chg="add del mod">
          <ac:chgData name="Sarah Carter" userId="4b4e2a7e9c42e1b2" providerId="LiveId" clId="{A197B8C2-E36D-4256-99A7-8F4A93550453}" dt="2025-02-22T22:53:57.060" v="2257"/>
          <ac:spMkLst>
            <pc:docMk/>
            <pc:sldMk cId="580421940" sldId="267"/>
            <ac:spMk id="8" creationId="{6D6ADAFF-A9D2-0501-0736-5BF8F3008F3C}"/>
          </ac:spMkLst>
        </pc:spChg>
        <pc:spChg chg="add mod ord">
          <ac:chgData name="Sarah Carter" userId="4b4e2a7e9c42e1b2" providerId="LiveId" clId="{A197B8C2-E36D-4256-99A7-8F4A93550453}" dt="2025-02-22T22:53:57.073" v="2264"/>
          <ac:spMkLst>
            <pc:docMk/>
            <pc:sldMk cId="580421940" sldId="267"/>
            <ac:spMk id="10" creationId="{333E141D-A747-29AB-FB4B-7D5C5E86AD69}"/>
          </ac:spMkLst>
        </pc:spChg>
        <pc:grpChg chg="add del mod">
          <ac:chgData name="Sarah Carter" userId="4b4e2a7e9c42e1b2" providerId="LiveId" clId="{A197B8C2-E36D-4256-99A7-8F4A93550453}" dt="2025-02-22T22:50:36.222" v="116"/>
          <ac:grpSpMkLst>
            <pc:docMk/>
            <pc:sldMk cId="580421940" sldId="267"/>
            <ac:grpSpMk id="5" creationId="{2096F655-7AD2-2A6C-4755-988C97357D48}"/>
          </ac:grpSpMkLst>
        </pc:grpChg>
        <pc:picChg chg="add mod topLvl">
          <ac:chgData name="Sarah Carter" userId="4b4e2a7e9c42e1b2" providerId="LiveId" clId="{A197B8C2-E36D-4256-99A7-8F4A93550453}" dt="2025-02-22T22:53:18.297" v="1891"/>
          <ac:picMkLst>
            <pc:docMk/>
            <pc:sldMk cId="580421940" sldId="267"/>
            <ac:picMk id="3" creationId="{31CC8DE6-4B13-3B20-F727-618F242850A5}"/>
          </ac:picMkLst>
        </pc:picChg>
        <pc:picChg chg="add mod">
          <ac:chgData name="Sarah Carter" userId="4b4e2a7e9c42e1b2" providerId="LiveId" clId="{A197B8C2-E36D-4256-99A7-8F4A93550453}" dt="2025-02-22T22:52:15.004" v="846"/>
          <ac:picMkLst>
            <pc:docMk/>
            <pc:sldMk cId="580421940" sldId="267"/>
            <ac:picMk id="9" creationId="{6308897D-F13E-1007-F12B-1C89737146D6}"/>
          </ac:picMkLst>
        </pc:picChg>
      </pc:sldChg>
      <pc:sldChg chg="del">
        <pc:chgData name="Sarah Carter" userId="4b4e2a7e9c42e1b2" providerId="LiveId" clId="{A197B8C2-E36D-4256-99A7-8F4A93550453}" dt="2025-02-22T22:49:43.333" v="0" actId="2696"/>
        <pc:sldMkLst>
          <pc:docMk/>
          <pc:sldMk cId="3964883046" sldId="267"/>
        </pc:sldMkLst>
      </pc:sldChg>
      <pc:sldChg chg="addSp delSp modSp add mod">
        <pc:chgData name="Sarah Carter" userId="4b4e2a7e9c42e1b2" providerId="LiveId" clId="{A197B8C2-E36D-4256-99A7-8F4A93550453}" dt="2025-02-22T22:54:22.952" v="2425" actId="948"/>
        <pc:sldMkLst>
          <pc:docMk/>
          <pc:sldMk cId="3897418788" sldId="268"/>
        </pc:sldMkLst>
        <pc:spChg chg="add mod topLvl">
          <ac:chgData name="Sarah Carter" userId="4b4e2a7e9c42e1b2" providerId="LiveId" clId="{A197B8C2-E36D-4256-99A7-8F4A93550453}" dt="2025-02-22T22:52:15.012" v="854"/>
          <ac:spMkLst>
            <pc:docMk/>
            <pc:sldMk cId="3897418788" sldId="268"/>
            <ac:spMk id="4" creationId="{AA0DBAC8-929C-F89A-4626-0D2CF3128C16}"/>
          </ac:spMkLst>
        </pc:spChg>
        <pc:spChg chg="add mod">
          <ac:chgData name="Sarah Carter" userId="4b4e2a7e9c42e1b2" providerId="LiveId" clId="{A197B8C2-E36D-4256-99A7-8F4A93550453}" dt="2025-02-22T22:53:34.015" v="2057" actId="948"/>
          <ac:spMkLst>
            <pc:docMk/>
            <pc:sldMk cId="3897418788" sldId="268"/>
            <ac:spMk id="6" creationId="{CA380410-24AB-9266-BC6B-95E2360D6FE3}"/>
          </ac:spMkLst>
        </pc:spChg>
        <pc:spChg chg="add mod">
          <ac:chgData name="Sarah Carter" userId="4b4e2a7e9c42e1b2" providerId="LiveId" clId="{A197B8C2-E36D-4256-99A7-8F4A93550453}" dt="2025-02-22T22:54:22.952" v="2425" actId="948"/>
          <ac:spMkLst>
            <pc:docMk/>
            <pc:sldMk cId="3897418788" sldId="268"/>
            <ac:spMk id="7" creationId="{9A635DEF-660F-A030-A74A-03D0638A6AD7}"/>
          </ac:spMkLst>
        </pc:spChg>
        <pc:spChg chg="add del mod">
          <ac:chgData name="Sarah Carter" userId="4b4e2a7e9c42e1b2" providerId="LiveId" clId="{A197B8C2-E36D-4256-99A7-8F4A93550453}" dt="2025-02-22T22:53:57.073" v="2266"/>
          <ac:spMkLst>
            <pc:docMk/>
            <pc:sldMk cId="3897418788" sldId="268"/>
            <ac:spMk id="8" creationId="{E93A32DD-159F-AA34-6B9C-A5DC8776DCA3}"/>
          </ac:spMkLst>
        </pc:spChg>
        <pc:spChg chg="add mod ord">
          <ac:chgData name="Sarah Carter" userId="4b4e2a7e9c42e1b2" providerId="LiveId" clId="{A197B8C2-E36D-4256-99A7-8F4A93550453}" dt="2025-02-22T22:53:57.073" v="2273"/>
          <ac:spMkLst>
            <pc:docMk/>
            <pc:sldMk cId="3897418788" sldId="268"/>
            <ac:spMk id="10" creationId="{77E810C8-3E68-C099-63CB-C46DE5221A70}"/>
          </ac:spMkLst>
        </pc:spChg>
        <pc:grpChg chg="add del mod">
          <ac:chgData name="Sarah Carter" userId="4b4e2a7e9c42e1b2" providerId="LiveId" clId="{A197B8C2-E36D-4256-99A7-8F4A93550453}" dt="2025-02-22T22:50:36.222" v="117"/>
          <ac:grpSpMkLst>
            <pc:docMk/>
            <pc:sldMk cId="3897418788" sldId="268"/>
            <ac:grpSpMk id="5" creationId="{3643AAA9-012F-66B3-C204-49E277A5F5BB}"/>
          </ac:grpSpMkLst>
        </pc:grpChg>
        <pc:picChg chg="add mod topLvl">
          <ac:chgData name="Sarah Carter" userId="4b4e2a7e9c42e1b2" providerId="LiveId" clId="{A197B8C2-E36D-4256-99A7-8F4A93550453}" dt="2025-02-22T22:53:18.297" v="1899"/>
          <ac:picMkLst>
            <pc:docMk/>
            <pc:sldMk cId="3897418788" sldId="268"/>
            <ac:picMk id="3" creationId="{3FD28111-FC28-87B1-4108-3342E9CD93A3}"/>
          </ac:picMkLst>
        </pc:picChg>
        <pc:picChg chg="add mod">
          <ac:chgData name="Sarah Carter" userId="4b4e2a7e9c42e1b2" providerId="LiveId" clId="{A197B8C2-E36D-4256-99A7-8F4A93550453}" dt="2025-02-22T22:52:15.012" v="858"/>
          <ac:picMkLst>
            <pc:docMk/>
            <pc:sldMk cId="3897418788" sldId="268"/>
            <ac:picMk id="9" creationId="{ECCBBC4D-3901-8EC6-F0E7-4FC5C1BD5A91}"/>
          </ac:picMkLst>
        </pc:picChg>
      </pc:sldChg>
      <pc:sldChg chg="addSp delSp modSp add mod">
        <pc:chgData name="Sarah Carter" userId="4b4e2a7e9c42e1b2" providerId="LiveId" clId="{A197B8C2-E36D-4256-99A7-8F4A93550453}" dt="2025-02-22T22:54:22.952" v="2440" actId="948"/>
        <pc:sldMkLst>
          <pc:docMk/>
          <pc:sldMk cId="1153972398" sldId="269"/>
        </pc:sldMkLst>
        <pc:spChg chg="add mod topLvl">
          <ac:chgData name="Sarah Carter" userId="4b4e2a7e9c42e1b2" providerId="LiveId" clId="{A197B8C2-E36D-4256-99A7-8F4A93550453}" dt="2025-02-22T22:52:15.012" v="866"/>
          <ac:spMkLst>
            <pc:docMk/>
            <pc:sldMk cId="1153972398" sldId="269"/>
            <ac:spMk id="4" creationId="{E01251C1-F7AF-3A43-9E2A-83A653599790}"/>
          </ac:spMkLst>
        </pc:spChg>
        <pc:spChg chg="add mod">
          <ac:chgData name="Sarah Carter" userId="4b4e2a7e9c42e1b2" providerId="LiveId" clId="{A197B8C2-E36D-4256-99A7-8F4A93550453}" dt="2025-02-22T22:53:34.015" v="2072" actId="948"/>
          <ac:spMkLst>
            <pc:docMk/>
            <pc:sldMk cId="1153972398" sldId="269"/>
            <ac:spMk id="6" creationId="{4D92F896-ABE5-3C3A-723B-378E6AD7A5AB}"/>
          </ac:spMkLst>
        </pc:spChg>
        <pc:spChg chg="add mod">
          <ac:chgData name="Sarah Carter" userId="4b4e2a7e9c42e1b2" providerId="LiveId" clId="{A197B8C2-E36D-4256-99A7-8F4A93550453}" dt="2025-02-22T22:54:22.952" v="2440" actId="948"/>
          <ac:spMkLst>
            <pc:docMk/>
            <pc:sldMk cId="1153972398" sldId="269"/>
            <ac:spMk id="7" creationId="{996014BF-9923-29DA-93BE-72A0DA869B6B}"/>
          </ac:spMkLst>
        </pc:spChg>
        <pc:spChg chg="add del mod">
          <ac:chgData name="Sarah Carter" userId="4b4e2a7e9c42e1b2" providerId="LiveId" clId="{A197B8C2-E36D-4256-99A7-8F4A93550453}" dt="2025-02-22T22:53:57.073" v="2275"/>
          <ac:spMkLst>
            <pc:docMk/>
            <pc:sldMk cId="1153972398" sldId="269"/>
            <ac:spMk id="8" creationId="{515A3224-B879-B8D4-90D9-C21C0A79DD80}"/>
          </ac:spMkLst>
        </pc:spChg>
        <pc:spChg chg="add mod ord">
          <ac:chgData name="Sarah Carter" userId="4b4e2a7e9c42e1b2" providerId="LiveId" clId="{A197B8C2-E36D-4256-99A7-8F4A93550453}" dt="2025-02-22T22:53:57.088" v="2282"/>
          <ac:spMkLst>
            <pc:docMk/>
            <pc:sldMk cId="1153972398" sldId="269"/>
            <ac:spMk id="10" creationId="{F22FE3AE-4744-C90F-8855-A0F72301BCE6}"/>
          </ac:spMkLst>
        </pc:spChg>
        <pc:grpChg chg="add del mod">
          <ac:chgData name="Sarah Carter" userId="4b4e2a7e9c42e1b2" providerId="LiveId" clId="{A197B8C2-E36D-4256-99A7-8F4A93550453}" dt="2025-02-22T22:50:49.873" v="236"/>
          <ac:grpSpMkLst>
            <pc:docMk/>
            <pc:sldMk cId="1153972398" sldId="269"/>
            <ac:grpSpMk id="5" creationId="{678596D4-70EC-FF8A-C974-28F1190239C4}"/>
          </ac:grpSpMkLst>
        </pc:grpChg>
        <pc:picChg chg="add mod topLvl">
          <ac:chgData name="Sarah Carter" userId="4b4e2a7e9c42e1b2" providerId="LiveId" clId="{A197B8C2-E36D-4256-99A7-8F4A93550453}" dt="2025-02-22T22:53:18.297" v="1907"/>
          <ac:picMkLst>
            <pc:docMk/>
            <pc:sldMk cId="1153972398" sldId="269"/>
            <ac:picMk id="3" creationId="{852253AB-46AE-9F8E-94B4-C4F8DF7D723F}"/>
          </ac:picMkLst>
        </pc:picChg>
        <pc:picChg chg="add mod">
          <ac:chgData name="Sarah Carter" userId="4b4e2a7e9c42e1b2" providerId="LiveId" clId="{A197B8C2-E36D-4256-99A7-8F4A93550453}" dt="2025-02-22T22:52:15.012" v="870"/>
          <ac:picMkLst>
            <pc:docMk/>
            <pc:sldMk cId="1153972398" sldId="269"/>
            <ac:picMk id="9" creationId="{238BDA01-FA3C-274C-2C81-4C9E060C6967}"/>
          </ac:picMkLst>
        </pc:picChg>
      </pc:sldChg>
      <pc:sldChg chg="addSp delSp modSp add mod">
        <pc:chgData name="Sarah Carter" userId="4b4e2a7e9c42e1b2" providerId="LiveId" clId="{A197B8C2-E36D-4256-99A7-8F4A93550453}" dt="2025-02-22T22:54:22.967" v="2455" actId="948"/>
        <pc:sldMkLst>
          <pc:docMk/>
          <pc:sldMk cId="3191090415" sldId="270"/>
        </pc:sldMkLst>
        <pc:spChg chg="add mod topLvl">
          <ac:chgData name="Sarah Carter" userId="4b4e2a7e9c42e1b2" providerId="LiveId" clId="{A197B8C2-E36D-4256-99A7-8F4A93550453}" dt="2025-02-22T22:52:15.012" v="878"/>
          <ac:spMkLst>
            <pc:docMk/>
            <pc:sldMk cId="3191090415" sldId="270"/>
            <ac:spMk id="4" creationId="{D69BC115-88AA-9EF5-8F34-886680DFF586}"/>
          </ac:spMkLst>
        </pc:spChg>
        <pc:spChg chg="add mod">
          <ac:chgData name="Sarah Carter" userId="4b4e2a7e9c42e1b2" providerId="LiveId" clId="{A197B8C2-E36D-4256-99A7-8F4A93550453}" dt="2025-02-22T22:53:34.015" v="2087" actId="948"/>
          <ac:spMkLst>
            <pc:docMk/>
            <pc:sldMk cId="3191090415" sldId="270"/>
            <ac:spMk id="6" creationId="{A6718739-A996-1E26-A890-A412E7CE3782}"/>
          </ac:spMkLst>
        </pc:spChg>
        <pc:spChg chg="add mod">
          <ac:chgData name="Sarah Carter" userId="4b4e2a7e9c42e1b2" providerId="LiveId" clId="{A197B8C2-E36D-4256-99A7-8F4A93550453}" dt="2025-02-22T22:54:22.967" v="2455" actId="948"/>
          <ac:spMkLst>
            <pc:docMk/>
            <pc:sldMk cId="3191090415" sldId="270"/>
            <ac:spMk id="7" creationId="{036197A4-A90E-5C49-4106-8891A132EA89}"/>
          </ac:spMkLst>
        </pc:spChg>
        <pc:spChg chg="add del mod">
          <ac:chgData name="Sarah Carter" userId="4b4e2a7e9c42e1b2" providerId="LiveId" clId="{A197B8C2-E36D-4256-99A7-8F4A93550453}" dt="2025-02-22T22:53:57.088" v="2284"/>
          <ac:spMkLst>
            <pc:docMk/>
            <pc:sldMk cId="3191090415" sldId="270"/>
            <ac:spMk id="8" creationId="{1892A69B-904F-A3BD-00D5-D5851D85244B}"/>
          </ac:spMkLst>
        </pc:spChg>
        <pc:spChg chg="add mod ord">
          <ac:chgData name="Sarah Carter" userId="4b4e2a7e9c42e1b2" providerId="LiveId" clId="{A197B8C2-E36D-4256-99A7-8F4A93550453}" dt="2025-02-22T22:53:57.088" v="2291"/>
          <ac:spMkLst>
            <pc:docMk/>
            <pc:sldMk cId="3191090415" sldId="270"/>
            <ac:spMk id="10" creationId="{52D9FD63-9B34-8704-B182-FEA13CE03236}"/>
          </ac:spMkLst>
        </pc:spChg>
        <pc:grpChg chg="add del mod">
          <ac:chgData name="Sarah Carter" userId="4b4e2a7e9c42e1b2" providerId="LiveId" clId="{A197B8C2-E36D-4256-99A7-8F4A93550453}" dt="2025-02-22T22:50:49.873" v="237"/>
          <ac:grpSpMkLst>
            <pc:docMk/>
            <pc:sldMk cId="3191090415" sldId="270"/>
            <ac:grpSpMk id="5" creationId="{5A7CE395-BFCE-467A-2EF0-B75B5D3AA2C5}"/>
          </ac:grpSpMkLst>
        </pc:grpChg>
        <pc:picChg chg="add mod topLvl">
          <ac:chgData name="Sarah Carter" userId="4b4e2a7e9c42e1b2" providerId="LiveId" clId="{A197B8C2-E36D-4256-99A7-8F4A93550453}" dt="2025-02-22T22:53:18.297" v="1915"/>
          <ac:picMkLst>
            <pc:docMk/>
            <pc:sldMk cId="3191090415" sldId="270"/>
            <ac:picMk id="3" creationId="{693CF4E1-B2F0-A66C-4BC5-50E175D217FE}"/>
          </ac:picMkLst>
        </pc:picChg>
        <pc:picChg chg="add mod">
          <ac:chgData name="Sarah Carter" userId="4b4e2a7e9c42e1b2" providerId="LiveId" clId="{A197B8C2-E36D-4256-99A7-8F4A93550453}" dt="2025-02-22T22:52:15.012" v="882"/>
          <ac:picMkLst>
            <pc:docMk/>
            <pc:sldMk cId="3191090415" sldId="270"/>
            <ac:picMk id="9" creationId="{A794CC08-7B36-776D-D7CF-59B77ED7E9B4}"/>
          </ac:picMkLst>
        </pc:picChg>
      </pc:sldChg>
      <pc:sldChg chg="addSp delSp modSp add mod">
        <pc:chgData name="Sarah Carter" userId="4b4e2a7e9c42e1b2" providerId="LiveId" clId="{A197B8C2-E36D-4256-99A7-8F4A93550453}" dt="2025-02-22T22:54:22.976" v="2470" actId="948"/>
        <pc:sldMkLst>
          <pc:docMk/>
          <pc:sldMk cId="326416545" sldId="271"/>
        </pc:sldMkLst>
        <pc:spChg chg="add mod topLvl">
          <ac:chgData name="Sarah Carter" userId="4b4e2a7e9c42e1b2" providerId="LiveId" clId="{A197B8C2-E36D-4256-99A7-8F4A93550453}" dt="2025-02-22T22:52:15.012" v="890"/>
          <ac:spMkLst>
            <pc:docMk/>
            <pc:sldMk cId="326416545" sldId="271"/>
            <ac:spMk id="4" creationId="{07DF4804-1482-439D-D781-8E7A6A6E5409}"/>
          </ac:spMkLst>
        </pc:spChg>
        <pc:spChg chg="add mod">
          <ac:chgData name="Sarah Carter" userId="4b4e2a7e9c42e1b2" providerId="LiveId" clId="{A197B8C2-E36D-4256-99A7-8F4A93550453}" dt="2025-02-22T22:53:34.030" v="2102" actId="948"/>
          <ac:spMkLst>
            <pc:docMk/>
            <pc:sldMk cId="326416545" sldId="271"/>
            <ac:spMk id="6" creationId="{B253AC1A-F2C5-16EC-D079-2847CC4D18CC}"/>
          </ac:spMkLst>
        </pc:spChg>
        <pc:spChg chg="add mod">
          <ac:chgData name="Sarah Carter" userId="4b4e2a7e9c42e1b2" providerId="LiveId" clId="{A197B8C2-E36D-4256-99A7-8F4A93550453}" dt="2025-02-22T22:54:22.976" v="2470" actId="948"/>
          <ac:spMkLst>
            <pc:docMk/>
            <pc:sldMk cId="326416545" sldId="271"/>
            <ac:spMk id="7" creationId="{EB4AF9E4-7586-BB35-0769-097E72A106F9}"/>
          </ac:spMkLst>
        </pc:spChg>
        <pc:spChg chg="add del mod">
          <ac:chgData name="Sarah Carter" userId="4b4e2a7e9c42e1b2" providerId="LiveId" clId="{A197B8C2-E36D-4256-99A7-8F4A93550453}" dt="2025-02-22T22:53:57.088" v="2293"/>
          <ac:spMkLst>
            <pc:docMk/>
            <pc:sldMk cId="326416545" sldId="271"/>
            <ac:spMk id="8" creationId="{869DFC0A-E7BE-4B6B-33C0-4364190193FB}"/>
          </ac:spMkLst>
        </pc:spChg>
        <pc:spChg chg="add mod ord">
          <ac:chgData name="Sarah Carter" userId="4b4e2a7e9c42e1b2" providerId="LiveId" clId="{A197B8C2-E36D-4256-99A7-8F4A93550453}" dt="2025-02-22T22:53:57.104" v="2300"/>
          <ac:spMkLst>
            <pc:docMk/>
            <pc:sldMk cId="326416545" sldId="271"/>
            <ac:spMk id="10" creationId="{172E957A-B759-D300-A664-BFF471FA0871}"/>
          </ac:spMkLst>
        </pc:spChg>
        <pc:grpChg chg="add del mod">
          <ac:chgData name="Sarah Carter" userId="4b4e2a7e9c42e1b2" providerId="LiveId" clId="{A197B8C2-E36D-4256-99A7-8F4A93550453}" dt="2025-02-22T22:50:49.873" v="238"/>
          <ac:grpSpMkLst>
            <pc:docMk/>
            <pc:sldMk cId="326416545" sldId="271"/>
            <ac:grpSpMk id="5" creationId="{80780A24-F61D-CE22-099C-CCE2542DC81A}"/>
          </ac:grpSpMkLst>
        </pc:grpChg>
        <pc:picChg chg="add mod topLvl">
          <ac:chgData name="Sarah Carter" userId="4b4e2a7e9c42e1b2" providerId="LiveId" clId="{A197B8C2-E36D-4256-99A7-8F4A93550453}" dt="2025-02-22T22:53:18.297" v="1923"/>
          <ac:picMkLst>
            <pc:docMk/>
            <pc:sldMk cId="326416545" sldId="271"/>
            <ac:picMk id="3" creationId="{957F1939-8CCD-6F00-C924-BD14D3B352EA}"/>
          </ac:picMkLst>
        </pc:picChg>
        <pc:picChg chg="add mod">
          <ac:chgData name="Sarah Carter" userId="4b4e2a7e9c42e1b2" providerId="LiveId" clId="{A197B8C2-E36D-4256-99A7-8F4A93550453}" dt="2025-02-22T22:52:15.012" v="894"/>
          <ac:picMkLst>
            <pc:docMk/>
            <pc:sldMk cId="326416545" sldId="271"/>
            <ac:picMk id="9" creationId="{4E68174F-8548-09EB-497A-58EEAE1403A5}"/>
          </ac:picMkLst>
        </pc:picChg>
      </pc:sldChg>
      <pc:sldChg chg="addSp delSp modSp add mod">
        <pc:chgData name="Sarah Carter" userId="4b4e2a7e9c42e1b2" providerId="LiveId" clId="{A197B8C2-E36D-4256-99A7-8F4A93550453}" dt="2025-02-22T22:54:22.984" v="2485" actId="948"/>
        <pc:sldMkLst>
          <pc:docMk/>
          <pc:sldMk cId="742539913" sldId="272"/>
        </pc:sldMkLst>
        <pc:spChg chg="add mod topLvl">
          <ac:chgData name="Sarah Carter" userId="4b4e2a7e9c42e1b2" providerId="LiveId" clId="{A197B8C2-E36D-4256-99A7-8F4A93550453}" dt="2025-02-22T22:52:15.012" v="902"/>
          <ac:spMkLst>
            <pc:docMk/>
            <pc:sldMk cId="742539913" sldId="272"/>
            <ac:spMk id="4" creationId="{D1758194-7F25-8691-BAFE-B76F55BF2FC8}"/>
          </ac:spMkLst>
        </pc:spChg>
        <pc:spChg chg="add mod">
          <ac:chgData name="Sarah Carter" userId="4b4e2a7e9c42e1b2" providerId="LiveId" clId="{A197B8C2-E36D-4256-99A7-8F4A93550453}" dt="2025-02-22T22:53:34.030" v="2117" actId="948"/>
          <ac:spMkLst>
            <pc:docMk/>
            <pc:sldMk cId="742539913" sldId="272"/>
            <ac:spMk id="6" creationId="{8D80F0B5-1E10-6F6A-CCB3-B0D0C08CC17B}"/>
          </ac:spMkLst>
        </pc:spChg>
        <pc:spChg chg="add mod">
          <ac:chgData name="Sarah Carter" userId="4b4e2a7e9c42e1b2" providerId="LiveId" clId="{A197B8C2-E36D-4256-99A7-8F4A93550453}" dt="2025-02-22T22:54:22.984" v="2485" actId="948"/>
          <ac:spMkLst>
            <pc:docMk/>
            <pc:sldMk cId="742539913" sldId="272"/>
            <ac:spMk id="7" creationId="{35C0C164-F77B-92A3-11E2-7F927E001D06}"/>
          </ac:spMkLst>
        </pc:spChg>
        <pc:spChg chg="add del mod">
          <ac:chgData name="Sarah Carter" userId="4b4e2a7e9c42e1b2" providerId="LiveId" clId="{A197B8C2-E36D-4256-99A7-8F4A93550453}" dt="2025-02-22T22:53:57.104" v="2302"/>
          <ac:spMkLst>
            <pc:docMk/>
            <pc:sldMk cId="742539913" sldId="272"/>
            <ac:spMk id="8" creationId="{86F7B15C-B4FC-8E6D-0813-FF4AEC3E2856}"/>
          </ac:spMkLst>
        </pc:spChg>
        <pc:spChg chg="add mod ord">
          <ac:chgData name="Sarah Carter" userId="4b4e2a7e9c42e1b2" providerId="LiveId" clId="{A197B8C2-E36D-4256-99A7-8F4A93550453}" dt="2025-02-22T22:53:57.104" v="2309"/>
          <ac:spMkLst>
            <pc:docMk/>
            <pc:sldMk cId="742539913" sldId="272"/>
            <ac:spMk id="10" creationId="{3CA76D3C-3B49-3B06-D7BD-6F5AC003337F}"/>
          </ac:spMkLst>
        </pc:spChg>
        <pc:grpChg chg="add del mod">
          <ac:chgData name="Sarah Carter" userId="4b4e2a7e9c42e1b2" providerId="LiveId" clId="{A197B8C2-E36D-4256-99A7-8F4A93550453}" dt="2025-02-22T22:50:49.873" v="239"/>
          <ac:grpSpMkLst>
            <pc:docMk/>
            <pc:sldMk cId="742539913" sldId="272"/>
            <ac:grpSpMk id="5" creationId="{C2E77693-72B1-9A20-B95A-E1E022B0558F}"/>
          </ac:grpSpMkLst>
        </pc:grpChg>
        <pc:picChg chg="add mod topLvl">
          <ac:chgData name="Sarah Carter" userId="4b4e2a7e9c42e1b2" providerId="LiveId" clId="{A197B8C2-E36D-4256-99A7-8F4A93550453}" dt="2025-02-22T22:53:18.297" v="1931"/>
          <ac:picMkLst>
            <pc:docMk/>
            <pc:sldMk cId="742539913" sldId="272"/>
            <ac:picMk id="3" creationId="{657B3BC4-3078-9C4B-0333-CB7807ABA089}"/>
          </ac:picMkLst>
        </pc:picChg>
        <pc:picChg chg="add mod">
          <ac:chgData name="Sarah Carter" userId="4b4e2a7e9c42e1b2" providerId="LiveId" clId="{A197B8C2-E36D-4256-99A7-8F4A93550453}" dt="2025-02-22T22:52:15.012" v="906"/>
          <ac:picMkLst>
            <pc:docMk/>
            <pc:sldMk cId="742539913" sldId="272"/>
            <ac:picMk id="9" creationId="{ABCAD024-AE2B-0D5F-049E-ED30ADFE250B}"/>
          </ac:picMkLst>
        </pc:picChg>
      </pc:sldChg>
      <pc:sldChg chg="addSp delSp modSp add mod">
        <pc:chgData name="Sarah Carter" userId="4b4e2a7e9c42e1b2" providerId="LiveId" clId="{A197B8C2-E36D-4256-99A7-8F4A93550453}" dt="2025-02-22T22:54:22.984" v="2500" actId="948"/>
        <pc:sldMkLst>
          <pc:docMk/>
          <pc:sldMk cId="2316943826" sldId="273"/>
        </pc:sldMkLst>
        <pc:spChg chg="add mod topLvl">
          <ac:chgData name="Sarah Carter" userId="4b4e2a7e9c42e1b2" providerId="LiveId" clId="{A197B8C2-E36D-4256-99A7-8F4A93550453}" dt="2025-02-22T22:52:15.012" v="914"/>
          <ac:spMkLst>
            <pc:docMk/>
            <pc:sldMk cId="2316943826" sldId="273"/>
            <ac:spMk id="4" creationId="{8D0B9873-FCF0-C9C6-9ABE-8C29B3A562AA}"/>
          </ac:spMkLst>
        </pc:spChg>
        <pc:spChg chg="add mod">
          <ac:chgData name="Sarah Carter" userId="4b4e2a7e9c42e1b2" providerId="LiveId" clId="{A197B8C2-E36D-4256-99A7-8F4A93550453}" dt="2025-02-22T22:53:34.030" v="2132" actId="948"/>
          <ac:spMkLst>
            <pc:docMk/>
            <pc:sldMk cId="2316943826" sldId="273"/>
            <ac:spMk id="6" creationId="{43FAB5AE-B16E-F345-B8E4-A7FEB625AE2A}"/>
          </ac:spMkLst>
        </pc:spChg>
        <pc:spChg chg="add mod">
          <ac:chgData name="Sarah Carter" userId="4b4e2a7e9c42e1b2" providerId="LiveId" clId="{A197B8C2-E36D-4256-99A7-8F4A93550453}" dt="2025-02-22T22:54:22.984" v="2500" actId="948"/>
          <ac:spMkLst>
            <pc:docMk/>
            <pc:sldMk cId="2316943826" sldId="273"/>
            <ac:spMk id="7" creationId="{05142BB7-A3C7-D997-5283-B6BF03070A04}"/>
          </ac:spMkLst>
        </pc:spChg>
        <pc:spChg chg="add del mod">
          <ac:chgData name="Sarah Carter" userId="4b4e2a7e9c42e1b2" providerId="LiveId" clId="{A197B8C2-E36D-4256-99A7-8F4A93550453}" dt="2025-02-22T22:53:57.104" v="2311"/>
          <ac:spMkLst>
            <pc:docMk/>
            <pc:sldMk cId="2316943826" sldId="273"/>
            <ac:spMk id="8" creationId="{62204E9A-78DA-C7C5-2793-EF8842448D68}"/>
          </ac:spMkLst>
        </pc:spChg>
        <pc:spChg chg="add mod ord">
          <ac:chgData name="Sarah Carter" userId="4b4e2a7e9c42e1b2" providerId="LiveId" clId="{A197B8C2-E36D-4256-99A7-8F4A93550453}" dt="2025-02-22T22:53:57.104" v="2318"/>
          <ac:spMkLst>
            <pc:docMk/>
            <pc:sldMk cId="2316943826" sldId="273"/>
            <ac:spMk id="10" creationId="{3F2FD714-CFF9-5107-DE5D-1C6E66A59B96}"/>
          </ac:spMkLst>
        </pc:spChg>
        <pc:grpChg chg="add del mod">
          <ac:chgData name="Sarah Carter" userId="4b4e2a7e9c42e1b2" providerId="LiveId" clId="{A197B8C2-E36D-4256-99A7-8F4A93550453}" dt="2025-02-22T22:51:01.769" v="358"/>
          <ac:grpSpMkLst>
            <pc:docMk/>
            <pc:sldMk cId="2316943826" sldId="273"/>
            <ac:grpSpMk id="5" creationId="{133C83C4-D3B3-3825-E7CC-EF235ECEF4DB}"/>
          </ac:grpSpMkLst>
        </pc:grpChg>
        <pc:picChg chg="add mod topLvl">
          <ac:chgData name="Sarah Carter" userId="4b4e2a7e9c42e1b2" providerId="LiveId" clId="{A197B8C2-E36D-4256-99A7-8F4A93550453}" dt="2025-02-22T22:53:18.297" v="1939"/>
          <ac:picMkLst>
            <pc:docMk/>
            <pc:sldMk cId="2316943826" sldId="273"/>
            <ac:picMk id="3" creationId="{264205F7-3B05-5274-903B-5FB4AAABFBAE}"/>
          </ac:picMkLst>
        </pc:picChg>
        <pc:picChg chg="add mod">
          <ac:chgData name="Sarah Carter" userId="4b4e2a7e9c42e1b2" providerId="LiveId" clId="{A197B8C2-E36D-4256-99A7-8F4A93550453}" dt="2025-02-22T22:52:15.012" v="918"/>
          <ac:picMkLst>
            <pc:docMk/>
            <pc:sldMk cId="2316943826" sldId="273"/>
            <ac:picMk id="9" creationId="{6A61C5B4-265D-1BC4-B157-67A0E15A4BF2}"/>
          </ac:picMkLst>
        </pc:picChg>
      </pc:sldChg>
      <pc:sldChg chg="addSp delSp modSp add mod">
        <pc:chgData name="Sarah Carter" userId="4b4e2a7e9c42e1b2" providerId="LiveId" clId="{A197B8C2-E36D-4256-99A7-8F4A93550453}" dt="2025-02-22T22:54:22.999" v="2515" actId="948"/>
        <pc:sldMkLst>
          <pc:docMk/>
          <pc:sldMk cId="1606962470" sldId="274"/>
        </pc:sldMkLst>
        <pc:spChg chg="add mod topLvl">
          <ac:chgData name="Sarah Carter" userId="4b4e2a7e9c42e1b2" providerId="LiveId" clId="{A197B8C2-E36D-4256-99A7-8F4A93550453}" dt="2025-02-22T22:52:15.012" v="926"/>
          <ac:spMkLst>
            <pc:docMk/>
            <pc:sldMk cId="1606962470" sldId="274"/>
            <ac:spMk id="4" creationId="{3E637784-899C-080B-64AA-DC47CDA5CCA5}"/>
          </ac:spMkLst>
        </pc:spChg>
        <pc:spChg chg="add mod">
          <ac:chgData name="Sarah Carter" userId="4b4e2a7e9c42e1b2" providerId="LiveId" clId="{A197B8C2-E36D-4256-99A7-8F4A93550453}" dt="2025-02-22T22:53:34.046" v="2147" actId="948"/>
          <ac:spMkLst>
            <pc:docMk/>
            <pc:sldMk cId="1606962470" sldId="274"/>
            <ac:spMk id="6" creationId="{11F2557F-A634-9D13-74B0-3C66593B3D82}"/>
          </ac:spMkLst>
        </pc:spChg>
        <pc:spChg chg="add mod">
          <ac:chgData name="Sarah Carter" userId="4b4e2a7e9c42e1b2" providerId="LiveId" clId="{A197B8C2-E36D-4256-99A7-8F4A93550453}" dt="2025-02-22T22:54:22.999" v="2515" actId="948"/>
          <ac:spMkLst>
            <pc:docMk/>
            <pc:sldMk cId="1606962470" sldId="274"/>
            <ac:spMk id="7" creationId="{5EAA6D3A-0EC4-9C8D-1DE4-8B0390811AE5}"/>
          </ac:spMkLst>
        </pc:spChg>
        <pc:spChg chg="add del mod">
          <ac:chgData name="Sarah Carter" userId="4b4e2a7e9c42e1b2" providerId="LiveId" clId="{A197B8C2-E36D-4256-99A7-8F4A93550453}" dt="2025-02-22T22:53:57.104" v="2320"/>
          <ac:spMkLst>
            <pc:docMk/>
            <pc:sldMk cId="1606962470" sldId="274"/>
            <ac:spMk id="8" creationId="{52BE749E-2D67-3D2B-20DB-46C6313CD08A}"/>
          </ac:spMkLst>
        </pc:spChg>
        <pc:spChg chg="add mod ord">
          <ac:chgData name="Sarah Carter" userId="4b4e2a7e9c42e1b2" providerId="LiveId" clId="{A197B8C2-E36D-4256-99A7-8F4A93550453}" dt="2025-02-22T22:53:57.123" v="2327"/>
          <ac:spMkLst>
            <pc:docMk/>
            <pc:sldMk cId="1606962470" sldId="274"/>
            <ac:spMk id="10" creationId="{7C5B0F5E-BDB3-9D43-247F-A158E7D1B363}"/>
          </ac:spMkLst>
        </pc:spChg>
        <pc:grpChg chg="add del mod">
          <ac:chgData name="Sarah Carter" userId="4b4e2a7e9c42e1b2" providerId="LiveId" clId="{A197B8C2-E36D-4256-99A7-8F4A93550453}" dt="2025-02-22T22:51:01.769" v="359"/>
          <ac:grpSpMkLst>
            <pc:docMk/>
            <pc:sldMk cId="1606962470" sldId="274"/>
            <ac:grpSpMk id="5" creationId="{FDF3A549-59CC-871B-2BC0-F9661E141E33}"/>
          </ac:grpSpMkLst>
        </pc:grpChg>
        <pc:picChg chg="add mod topLvl">
          <ac:chgData name="Sarah Carter" userId="4b4e2a7e9c42e1b2" providerId="LiveId" clId="{A197B8C2-E36D-4256-99A7-8F4A93550453}" dt="2025-02-22T22:53:18.312" v="1947"/>
          <ac:picMkLst>
            <pc:docMk/>
            <pc:sldMk cId="1606962470" sldId="274"/>
            <ac:picMk id="3" creationId="{EFBC4AD0-AFBE-CACE-FC67-6C18AE4413BA}"/>
          </ac:picMkLst>
        </pc:picChg>
        <pc:picChg chg="add mod">
          <ac:chgData name="Sarah Carter" userId="4b4e2a7e9c42e1b2" providerId="LiveId" clId="{A197B8C2-E36D-4256-99A7-8F4A93550453}" dt="2025-02-22T22:52:15.028" v="930"/>
          <ac:picMkLst>
            <pc:docMk/>
            <pc:sldMk cId="1606962470" sldId="274"/>
            <ac:picMk id="9" creationId="{7AA09E77-9459-9DF4-4383-AE20BF40801D}"/>
          </ac:picMkLst>
        </pc:picChg>
      </pc:sldChg>
      <pc:sldChg chg="addSp delSp modSp add mod">
        <pc:chgData name="Sarah Carter" userId="4b4e2a7e9c42e1b2" providerId="LiveId" clId="{A197B8C2-E36D-4256-99A7-8F4A93550453}" dt="2025-02-22T22:54:22.999" v="2530" actId="948"/>
        <pc:sldMkLst>
          <pc:docMk/>
          <pc:sldMk cId="3661294515" sldId="275"/>
        </pc:sldMkLst>
        <pc:spChg chg="add mod topLvl">
          <ac:chgData name="Sarah Carter" userId="4b4e2a7e9c42e1b2" providerId="LiveId" clId="{A197B8C2-E36D-4256-99A7-8F4A93550453}" dt="2025-02-22T22:52:15.028" v="938"/>
          <ac:spMkLst>
            <pc:docMk/>
            <pc:sldMk cId="3661294515" sldId="275"/>
            <ac:spMk id="4" creationId="{042E81C8-1E53-16D6-996D-7E0AE3FEE235}"/>
          </ac:spMkLst>
        </pc:spChg>
        <pc:spChg chg="add mod">
          <ac:chgData name="Sarah Carter" userId="4b4e2a7e9c42e1b2" providerId="LiveId" clId="{A197B8C2-E36D-4256-99A7-8F4A93550453}" dt="2025-02-22T22:53:34.046" v="2162" actId="948"/>
          <ac:spMkLst>
            <pc:docMk/>
            <pc:sldMk cId="3661294515" sldId="275"/>
            <ac:spMk id="6" creationId="{6A451A2A-88C4-3678-A386-33F150703899}"/>
          </ac:spMkLst>
        </pc:spChg>
        <pc:spChg chg="add mod">
          <ac:chgData name="Sarah Carter" userId="4b4e2a7e9c42e1b2" providerId="LiveId" clId="{A197B8C2-E36D-4256-99A7-8F4A93550453}" dt="2025-02-22T22:54:22.999" v="2530" actId="948"/>
          <ac:spMkLst>
            <pc:docMk/>
            <pc:sldMk cId="3661294515" sldId="275"/>
            <ac:spMk id="7" creationId="{32E037CD-ED63-6700-2D79-C4AEA398592D}"/>
          </ac:spMkLst>
        </pc:spChg>
        <pc:spChg chg="add del mod">
          <ac:chgData name="Sarah Carter" userId="4b4e2a7e9c42e1b2" providerId="LiveId" clId="{A197B8C2-E36D-4256-99A7-8F4A93550453}" dt="2025-02-22T22:53:57.123" v="2329"/>
          <ac:spMkLst>
            <pc:docMk/>
            <pc:sldMk cId="3661294515" sldId="275"/>
            <ac:spMk id="8" creationId="{C70DCF15-EAE4-A28C-789C-D8E2B01140FC}"/>
          </ac:spMkLst>
        </pc:spChg>
        <pc:spChg chg="add mod ord">
          <ac:chgData name="Sarah Carter" userId="4b4e2a7e9c42e1b2" providerId="LiveId" clId="{A197B8C2-E36D-4256-99A7-8F4A93550453}" dt="2025-02-22T22:53:57.123" v="2336"/>
          <ac:spMkLst>
            <pc:docMk/>
            <pc:sldMk cId="3661294515" sldId="275"/>
            <ac:spMk id="10" creationId="{31A79817-E92A-417F-85D3-D59DD48BDCE7}"/>
          </ac:spMkLst>
        </pc:spChg>
        <pc:grpChg chg="add del mod">
          <ac:chgData name="Sarah Carter" userId="4b4e2a7e9c42e1b2" providerId="LiveId" clId="{A197B8C2-E36D-4256-99A7-8F4A93550453}" dt="2025-02-22T22:51:01.769" v="360"/>
          <ac:grpSpMkLst>
            <pc:docMk/>
            <pc:sldMk cId="3661294515" sldId="275"/>
            <ac:grpSpMk id="5" creationId="{51B6AF20-D1F4-7D04-398A-D2C9E9F77EAF}"/>
          </ac:grpSpMkLst>
        </pc:grpChg>
        <pc:picChg chg="add mod topLvl">
          <ac:chgData name="Sarah Carter" userId="4b4e2a7e9c42e1b2" providerId="LiveId" clId="{A197B8C2-E36D-4256-99A7-8F4A93550453}" dt="2025-02-22T22:53:18.312" v="1955"/>
          <ac:picMkLst>
            <pc:docMk/>
            <pc:sldMk cId="3661294515" sldId="275"/>
            <ac:picMk id="3" creationId="{E89640DE-EC3C-EC09-6823-59FF8F662C03}"/>
          </ac:picMkLst>
        </pc:picChg>
        <pc:picChg chg="add mod">
          <ac:chgData name="Sarah Carter" userId="4b4e2a7e9c42e1b2" providerId="LiveId" clId="{A197B8C2-E36D-4256-99A7-8F4A93550453}" dt="2025-02-22T22:52:15.028" v="942"/>
          <ac:picMkLst>
            <pc:docMk/>
            <pc:sldMk cId="3661294515" sldId="275"/>
            <ac:picMk id="9" creationId="{2095FAA6-4F0F-CE34-90F8-6A6D64352245}"/>
          </ac:picMkLst>
        </pc:picChg>
      </pc:sldChg>
      <pc:sldChg chg="addSp delSp modSp add mod">
        <pc:chgData name="Sarah Carter" userId="4b4e2a7e9c42e1b2" providerId="LiveId" clId="{A197B8C2-E36D-4256-99A7-8F4A93550453}" dt="2025-02-22T22:54:22.999" v="2545" actId="948"/>
        <pc:sldMkLst>
          <pc:docMk/>
          <pc:sldMk cId="3604884370" sldId="276"/>
        </pc:sldMkLst>
        <pc:spChg chg="add mod topLvl">
          <ac:chgData name="Sarah Carter" userId="4b4e2a7e9c42e1b2" providerId="LiveId" clId="{A197B8C2-E36D-4256-99A7-8F4A93550453}" dt="2025-02-22T22:52:15.028" v="950"/>
          <ac:spMkLst>
            <pc:docMk/>
            <pc:sldMk cId="3604884370" sldId="276"/>
            <ac:spMk id="4" creationId="{96F8ADD7-D349-3E1F-8B95-0B5D44529D12}"/>
          </ac:spMkLst>
        </pc:spChg>
        <pc:spChg chg="add mod">
          <ac:chgData name="Sarah Carter" userId="4b4e2a7e9c42e1b2" providerId="LiveId" clId="{A197B8C2-E36D-4256-99A7-8F4A93550453}" dt="2025-02-22T22:53:34.046" v="2177" actId="948"/>
          <ac:spMkLst>
            <pc:docMk/>
            <pc:sldMk cId="3604884370" sldId="276"/>
            <ac:spMk id="6" creationId="{84B3FF81-B412-8617-8A6F-5463777E2CC3}"/>
          </ac:spMkLst>
        </pc:spChg>
        <pc:spChg chg="add mod">
          <ac:chgData name="Sarah Carter" userId="4b4e2a7e9c42e1b2" providerId="LiveId" clId="{A197B8C2-E36D-4256-99A7-8F4A93550453}" dt="2025-02-22T22:54:22.999" v="2545" actId="948"/>
          <ac:spMkLst>
            <pc:docMk/>
            <pc:sldMk cId="3604884370" sldId="276"/>
            <ac:spMk id="7" creationId="{DF46FF6F-259D-EF3C-E6EA-3E3A23B4BA33}"/>
          </ac:spMkLst>
        </pc:spChg>
        <pc:spChg chg="add del mod">
          <ac:chgData name="Sarah Carter" userId="4b4e2a7e9c42e1b2" providerId="LiveId" clId="{A197B8C2-E36D-4256-99A7-8F4A93550453}" dt="2025-02-22T22:53:57.123" v="2338"/>
          <ac:spMkLst>
            <pc:docMk/>
            <pc:sldMk cId="3604884370" sldId="276"/>
            <ac:spMk id="8" creationId="{F940C4A7-B86F-2A7F-9E1B-061972CC7D90}"/>
          </ac:spMkLst>
        </pc:spChg>
        <pc:spChg chg="add mod ord">
          <ac:chgData name="Sarah Carter" userId="4b4e2a7e9c42e1b2" providerId="LiveId" clId="{A197B8C2-E36D-4256-99A7-8F4A93550453}" dt="2025-02-22T22:53:57.136" v="2345"/>
          <ac:spMkLst>
            <pc:docMk/>
            <pc:sldMk cId="3604884370" sldId="276"/>
            <ac:spMk id="10" creationId="{FF09A335-B830-93CA-114F-946FD01E52C4}"/>
          </ac:spMkLst>
        </pc:spChg>
        <pc:grpChg chg="add del mod">
          <ac:chgData name="Sarah Carter" userId="4b4e2a7e9c42e1b2" providerId="LiveId" clId="{A197B8C2-E36D-4256-99A7-8F4A93550453}" dt="2025-02-22T22:51:01.769" v="361"/>
          <ac:grpSpMkLst>
            <pc:docMk/>
            <pc:sldMk cId="3604884370" sldId="276"/>
            <ac:grpSpMk id="5" creationId="{580B885F-7FBB-8586-0BAB-7C8873BBE7BD}"/>
          </ac:grpSpMkLst>
        </pc:grpChg>
        <pc:picChg chg="add mod topLvl">
          <ac:chgData name="Sarah Carter" userId="4b4e2a7e9c42e1b2" providerId="LiveId" clId="{A197B8C2-E36D-4256-99A7-8F4A93550453}" dt="2025-02-22T22:53:18.312" v="1963"/>
          <ac:picMkLst>
            <pc:docMk/>
            <pc:sldMk cId="3604884370" sldId="276"/>
            <ac:picMk id="3" creationId="{00A2ACE8-6F27-C78E-32A5-72852BE9A024}"/>
          </ac:picMkLst>
        </pc:picChg>
        <pc:picChg chg="add mod">
          <ac:chgData name="Sarah Carter" userId="4b4e2a7e9c42e1b2" providerId="LiveId" clId="{A197B8C2-E36D-4256-99A7-8F4A93550453}" dt="2025-02-22T22:52:15.028" v="954"/>
          <ac:picMkLst>
            <pc:docMk/>
            <pc:sldMk cId="3604884370" sldId="276"/>
            <ac:picMk id="9" creationId="{769D4B15-BBA0-7357-6160-85AC0EA9F5B3}"/>
          </ac:picMkLst>
        </pc:picChg>
      </pc:sldChg>
      <pc:sldChg chg="addSp delSp modSp add mod">
        <pc:chgData name="Sarah Carter" userId="4b4e2a7e9c42e1b2" providerId="LiveId" clId="{A197B8C2-E36D-4256-99A7-8F4A93550453}" dt="2025-02-22T22:54:23.015" v="2560" actId="948"/>
        <pc:sldMkLst>
          <pc:docMk/>
          <pc:sldMk cId="1802085354" sldId="277"/>
        </pc:sldMkLst>
        <pc:spChg chg="add mod topLvl">
          <ac:chgData name="Sarah Carter" userId="4b4e2a7e9c42e1b2" providerId="LiveId" clId="{A197B8C2-E36D-4256-99A7-8F4A93550453}" dt="2025-02-22T22:52:15.028" v="962"/>
          <ac:spMkLst>
            <pc:docMk/>
            <pc:sldMk cId="1802085354" sldId="277"/>
            <ac:spMk id="4" creationId="{724907DE-ACA7-24E8-CDC1-981058C74AD3}"/>
          </ac:spMkLst>
        </pc:spChg>
        <pc:spChg chg="add mod">
          <ac:chgData name="Sarah Carter" userId="4b4e2a7e9c42e1b2" providerId="LiveId" clId="{A197B8C2-E36D-4256-99A7-8F4A93550453}" dt="2025-02-22T22:53:34.061" v="2192" actId="948"/>
          <ac:spMkLst>
            <pc:docMk/>
            <pc:sldMk cId="1802085354" sldId="277"/>
            <ac:spMk id="6" creationId="{29D3C215-87FD-53DE-3C6F-143468E97C8F}"/>
          </ac:spMkLst>
        </pc:spChg>
        <pc:spChg chg="add mod">
          <ac:chgData name="Sarah Carter" userId="4b4e2a7e9c42e1b2" providerId="LiveId" clId="{A197B8C2-E36D-4256-99A7-8F4A93550453}" dt="2025-02-22T22:54:23.015" v="2560" actId="948"/>
          <ac:spMkLst>
            <pc:docMk/>
            <pc:sldMk cId="1802085354" sldId="277"/>
            <ac:spMk id="7" creationId="{440235AD-35CE-C6B2-F39D-4920582A2485}"/>
          </ac:spMkLst>
        </pc:spChg>
        <pc:spChg chg="add del mod">
          <ac:chgData name="Sarah Carter" userId="4b4e2a7e9c42e1b2" providerId="LiveId" clId="{A197B8C2-E36D-4256-99A7-8F4A93550453}" dt="2025-02-22T22:53:57.136" v="2347"/>
          <ac:spMkLst>
            <pc:docMk/>
            <pc:sldMk cId="1802085354" sldId="277"/>
            <ac:spMk id="8" creationId="{545E3314-4D62-422D-6FCC-2BE283390115}"/>
          </ac:spMkLst>
        </pc:spChg>
        <pc:spChg chg="add mod ord">
          <ac:chgData name="Sarah Carter" userId="4b4e2a7e9c42e1b2" providerId="LiveId" clId="{A197B8C2-E36D-4256-99A7-8F4A93550453}" dt="2025-02-22T22:53:57.136" v="2354"/>
          <ac:spMkLst>
            <pc:docMk/>
            <pc:sldMk cId="1802085354" sldId="277"/>
            <ac:spMk id="10" creationId="{221B3019-875D-DB0A-5D3B-72BE5B0D3936}"/>
          </ac:spMkLst>
        </pc:spChg>
        <pc:grpChg chg="add del mod">
          <ac:chgData name="Sarah Carter" userId="4b4e2a7e9c42e1b2" providerId="LiveId" clId="{A197B8C2-E36D-4256-99A7-8F4A93550453}" dt="2025-02-22T22:51:12.318" v="480"/>
          <ac:grpSpMkLst>
            <pc:docMk/>
            <pc:sldMk cId="1802085354" sldId="277"/>
            <ac:grpSpMk id="5" creationId="{0AD1D071-C779-D7DD-99C7-AC5227092AA6}"/>
          </ac:grpSpMkLst>
        </pc:grpChg>
        <pc:picChg chg="add mod topLvl">
          <ac:chgData name="Sarah Carter" userId="4b4e2a7e9c42e1b2" providerId="LiveId" clId="{A197B8C2-E36D-4256-99A7-8F4A93550453}" dt="2025-02-22T22:53:18.312" v="1971"/>
          <ac:picMkLst>
            <pc:docMk/>
            <pc:sldMk cId="1802085354" sldId="277"/>
            <ac:picMk id="3" creationId="{54D13D3C-1D81-216A-48A7-BB9E0FF71E40}"/>
          </ac:picMkLst>
        </pc:picChg>
        <pc:picChg chg="add mod">
          <ac:chgData name="Sarah Carter" userId="4b4e2a7e9c42e1b2" providerId="LiveId" clId="{A197B8C2-E36D-4256-99A7-8F4A93550453}" dt="2025-02-22T22:52:15.028" v="966"/>
          <ac:picMkLst>
            <pc:docMk/>
            <pc:sldMk cId="1802085354" sldId="277"/>
            <ac:picMk id="9" creationId="{A16A4B38-BB12-2C93-9878-040CD78DFB27}"/>
          </ac:picMkLst>
        </pc:picChg>
      </pc:sldChg>
      <pc:sldChg chg="addSp delSp modSp add mod">
        <pc:chgData name="Sarah Carter" userId="4b4e2a7e9c42e1b2" providerId="LiveId" clId="{A197B8C2-E36D-4256-99A7-8F4A93550453}" dt="2025-02-22T22:54:23.015" v="2575" actId="948"/>
        <pc:sldMkLst>
          <pc:docMk/>
          <pc:sldMk cId="3203385302" sldId="278"/>
        </pc:sldMkLst>
        <pc:spChg chg="add mod topLvl">
          <ac:chgData name="Sarah Carter" userId="4b4e2a7e9c42e1b2" providerId="LiveId" clId="{A197B8C2-E36D-4256-99A7-8F4A93550453}" dt="2025-02-22T22:52:15.028" v="974"/>
          <ac:spMkLst>
            <pc:docMk/>
            <pc:sldMk cId="3203385302" sldId="278"/>
            <ac:spMk id="4" creationId="{636CEB7E-4899-E778-F2E2-90AA0BEB0035}"/>
          </ac:spMkLst>
        </pc:spChg>
        <pc:spChg chg="add mod">
          <ac:chgData name="Sarah Carter" userId="4b4e2a7e9c42e1b2" providerId="LiveId" clId="{A197B8C2-E36D-4256-99A7-8F4A93550453}" dt="2025-02-22T22:53:34.061" v="2207" actId="948"/>
          <ac:spMkLst>
            <pc:docMk/>
            <pc:sldMk cId="3203385302" sldId="278"/>
            <ac:spMk id="6" creationId="{E2F3CF37-AC01-3E70-3597-41B312A55BE8}"/>
          </ac:spMkLst>
        </pc:spChg>
        <pc:spChg chg="add mod">
          <ac:chgData name="Sarah Carter" userId="4b4e2a7e9c42e1b2" providerId="LiveId" clId="{A197B8C2-E36D-4256-99A7-8F4A93550453}" dt="2025-02-22T22:54:23.015" v="2575" actId="948"/>
          <ac:spMkLst>
            <pc:docMk/>
            <pc:sldMk cId="3203385302" sldId="278"/>
            <ac:spMk id="7" creationId="{D0579FB7-B25A-8530-06E0-D18EAE358E2B}"/>
          </ac:spMkLst>
        </pc:spChg>
        <pc:spChg chg="add mod">
          <ac:chgData name="Sarah Carter" userId="4b4e2a7e9c42e1b2" providerId="LiveId" clId="{A197B8C2-E36D-4256-99A7-8F4A93550453}" dt="2025-02-22T22:52:15.028" v="977"/>
          <ac:spMkLst>
            <pc:docMk/>
            <pc:sldMk cId="3203385302" sldId="278"/>
            <ac:spMk id="8" creationId="{17C18BD6-D565-6755-5461-1AE23E111AA8}"/>
          </ac:spMkLst>
        </pc:spChg>
        <pc:grpChg chg="add del mod">
          <ac:chgData name="Sarah Carter" userId="4b4e2a7e9c42e1b2" providerId="LiveId" clId="{A197B8C2-E36D-4256-99A7-8F4A93550453}" dt="2025-02-22T22:51:12.318" v="481"/>
          <ac:grpSpMkLst>
            <pc:docMk/>
            <pc:sldMk cId="3203385302" sldId="278"/>
            <ac:grpSpMk id="5" creationId="{FC5EEED9-5DAF-015A-8B06-7AE9B87DA807}"/>
          </ac:grpSpMkLst>
        </pc:grpChg>
        <pc:picChg chg="add mod topLvl">
          <ac:chgData name="Sarah Carter" userId="4b4e2a7e9c42e1b2" providerId="LiveId" clId="{A197B8C2-E36D-4256-99A7-8F4A93550453}" dt="2025-02-22T22:53:18.312" v="1979"/>
          <ac:picMkLst>
            <pc:docMk/>
            <pc:sldMk cId="3203385302" sldId="278"/>
            <ac:picMk id="3" creationId="{7CFA1830-7AFD-B155-5DD9-D950D3C95AB1}"/>
          </ac:picMkLst>
        </pc:picChg>
        <pc:picChg chg="add mod">
          <ac:chgData name="Sarah Carter" userId="4b4e2a7e9c42e1b2" providerId="LiveId" clId="{A197B8C2-E36D-4256-99A7-8F4A93550453}" dt="2025-02-22T22:52:15.028" v="978"/>
          <ac:picMkLst>
            <pc:docMk/>
            <pc:sldMk cId="3203385302" sldId="278"/>
            <ac:picMk id="9" creationId="{50903F3F-D3E7-4B02-D3FD-4891995CBBCD}"/>
          </ac:picMkLst>
        </pc:picChg>
      </pc:sldChg>
      <pc:sldChg chg="addSp delSp modSp add mod">
        <pc:chgData name="Sarah Carter" userId="4b4e2a7e9c42e1b2" providerId="LiveId" clId="{A197B8C2-E36D-4256-99A7-8F4A93550453}" dt="2025-02-22T22:54:23.030" v="2590" actId="948"/>
        <pc:sldMkLst>
          <pc:docMk/>
          <pc:sldMk cId="921236160" sldId="279"/>
        </pc:sldMkLst>
        <pc:spChg chg="add mod topLvl">
          <ac:chgData name="Sarah Carter" userId="4b4e2a7e9c42e1b2" providerId="LiveId" clId="{A197B8C2-E36D-4256-99A7-8F4A93550453}" dt="2025-02-22T22:52:15.028" v="985"/>
          <ac:spMkLst>
            <pc:docMk/>
            <pc:sldMk cId="921236160" sldId="279"/>
            <ac:spMk id="4" creationId="{DD837B92-EE5A-ADCD-81D0-BAE9B8BB0A46}"/>
          </ac:spMkLst>
        </pc:spChg>
        <pc:spChg chg="add mod">
          <ac:chgData name="Sarah Carter" userId="4b4e2a7e9c42e1b2" providerId="LiveId" clId="{A197B8C2-E36D-4256-99A7-8F4A93550453}" dt="2025-02-22T22:53:34.061" v="2222" actId="948"/>
          <ac:spMkLst>
            <pc:docMk/>
            <pc:sldMk cId="921236160" sldId="279"/>
            <ac:spMk id="6" creationId="{21E8A13B-79EF-A12E-6442-02DCCFFEABDD}"/>
          </ac:spMkLst>
        </pc:spChg>
        <pc:spChg chg="add mod">
          <ac:chgData name="Sarah Carter" userId="4b4e2a7e9c42e1b2" providerId="LiveId" clId="{A197B8C2-E36D-4256-99A7-8F4A93550453}" dt="2025-02-22T22:54:23.030" v="2590" actId="948"/>
          <ac:spMkLst>
            <pc:docMk/>
            <pc:sldMk cId="921236160" sldId="279"/>
            <ac:spMk id="7" creationId="{CC867554-25CB-3C36-8EF3-D58500647B96}"/>
          </ac:spMkLst>
        </pc:spChg>
        <pc:spChg chg="add mod">
          <ac:chgData name="Sarah Carter" userId="4b4e2a7e9c42e1b2" providerId="LiveId" clId="{A197B8C2-E36D-4256-99A7-8F4A93550453}" dt="2025-02-22T22:53:57.136" v="2359"/>
          <ac:spMkLst>
            <pc:docMk/>
            <pc:sldMk cId="921236160" sldId="279"/>
            <ac:spMk id="9" creationId="{14AC781C-5FDD-2FCF-2D12-E4ADCE6D9CBF}"/>
          </ac:spMkLst>
        </pc:spChg>
        <pc:grpChg chg="add del mod">
          <ac:chgData name="Sarah Carter" userId="4b4e2a7e9c42e1b2" providerId="LiveId" clId="{A197B8C2-E36D-4256-99A7-8F4A93550453}" dt="2025-02-22T22:51:12.318" v="482"/>
          <ac:grpSpMkLst>
            <pc:docMk/>
            <pc:sldMk cId="921236160" sldId="279"/>
            <ac:grpSpMk id="5" creationId="{6EC182FC-9270-7DAF-1B5D-15BA0A32FE91}"/>
          </ac:grpSpMkLst>
        </pc:grpChg>
        <pc:picChg chg="add mod topLvl">
          <ac:chgData name="Sarah Carter" userId="4b4e2a7e9c42e1b2" providerId="LiveId" clId="{A197B8C2-E36D-4256-99A7-8F4A93550453}" dt="2025-02-22T22:53:18.312" v="1987"/>
          <ac:picMkLst>
            <pc:docMk/>
            <pc:sldMk cId="921236160" sldId="279"/>
            <ac:picMk id="3" creationId="{FDE391CF-5257-D68C-432E-00B8B6D777D4}"/>
          </ac:picMkLst>
        </pc:picChg>
        <pc:picChg chg="add mod">
          <ac:chgData name="Sarah Carter" userId="4b4e2a7e9c42e1b2" providerId="LiveId" clId="{A197B8C2-E36D-4256-99A7-8F4A93550453}" dt="2025-02-22T22:52:15.028" v="988"/>
          <ac:picMkLst>
            <pc:docMk/>
            <pc:sldMk cId="921236160" sldId="279"/>
            <ac:picMk id="8" creationId="{9DC5908A-B82E-7E83-59A6-751068A98DD4}"/>
          </ac:picMkLst>
        </pc:picChg>
      </pc:sldChg>
      <pc:sldChg chg="addSp delSp modSp add mod">
        <pc:chgData name="Sarah Carter" userId="4b4e2a7e9c42e1b2" providerId="LiveId" clId="{A197B8C2-E36D-4256-99A7-8F4A93550453}" dt="2025-02-22T22:54:23.030" v="2605" actId="948"/>
        <pc:sldMkLst>
          <pc:docMk/>
          <pc:sldMk cId="2921924891" sldId="280"/>
        </pc:sldMkLst>
        <pc:spChg chg="add mod topLvl">
          <ac:chgData name="Sarah Carter" userId="4b4e2a7e9c42e1b2" providerId="LiveId" clId="{A197B8C2-E36D-4256-99A7-8F4A93550453}" dt="2025-02-22T22:52:15.044" v="995"/>
          <ac:spMkLst>
            <pc:docMk/>
            <pc:sldMk cId="2921924891" sldId="280"/>
            <ac:spMk id="4" creationId="{8C4ACB4E-543B-3D55-AAFB-D951BE2DAADD}"/>
          </ac:spMkLst>
        </pc:spChg>
        <pc:spChg chg="add mod">
          <ac:chgData name="Sarah Carter" userId="4b4e2a7e9c42e1b2" providerId="LiveId" clId="{A197B8C2-E36D-4256-99A7-8F4A93550453}" dt="2025-02-22T22:53:34.077" v="2237" actId="948"/>
          <ac:spMkLst>
            <pc:docMk/>
            <pc:sldMk cId="2921924891" sldId="280"/>
            <ac:spMk id="6" creationId="{D0426916-D1F3-58F7-606B-7C30C4D91216}"/>
          </ac:spMkLst>
        </pc:spChg>
        <pc:spChg chg="add mod">
          <ac:chgData name="Sarah Carter" userId="4b4e2a7e9c42e1b2" providerId="LiveId" clId="{A197B8C2-E36D-4256-99A7-8F4A93550453}" dt="2025-02-22T22:54:23.030" v="2605" actId="948"/>
          <ac:spMkLst>
            <pc:docMk/>
            <pc:sldMk cId="2921924891" sldId="280"/>
            <ac:spMk id="7" creationId="{10E20059-096B-722B-ADD8-30785D6F9816}"/>
          </ac:spMkLst>
        </pc:spChg>
        <pc:spChg chg="add mod">
          <ac:chgData name="Sarah Carter" userId="4b4e2a7e9c42e1b2" providerId="LiveId" clId="{A197B8C2-E36D-4256-99A7-8F4A93550453}" dt="2025-02-22T22:53:57.136" v="2364"/>
          <ac:spMkLst>
            <pc:docMk/>
            <pc:sldMk cId="2921924891" sldId="280"/>
            <ac:spMk id="9" creationId="{5CF8D73C-AA95-656C-6B09-6CFA1725CAB2}"/>
          </ac:spMkLst>
        </pc:spChg>
        <pc:grpChg chg="add del mod">
          <ac:chgData name="Sarah Carter" userId="4b4e2a7e9c42e1b2" providerId="LiveId" clId="{A197B8C2-E36D-4256-99A7-8F4A93550453}" dt="2025-02-22T22:51:12.318" v="483"/>
          <ac:grpSpMkLst>
            <pc:docMk/>
            <pc:sldMk cId="2921924891" sldId="280"/>
            <ac:grpSpMk id="5" creationId="{F85A4E45-8AA9-AE35-654A-847BD9A82E7E}"/>
          </ac:grpSpMkLst>
        </pc:grpChg>
        <pc:picChg chg="add mod topLvl">
          <ac:chgData name="Sarah Carter" userId="4b4e2a7e9c42e1b2" providerId="LiveId" clId="{A197B8C2-E36D-4256-99A7-8F4A93550453}" dt="2025-02-22T22:53:18.328" v="1995"/>
          <ac:picMkLst>
            <pc:docMk/>
            <pc:sldMk cId="2921924891" sldId="280"/>
            <ac:picMk id="3" creationId="{3CB7DB42-FBFB-473D-6817-C3CD189DE3B2}"/>
          </ac:picMkLst>
        </pc:picChg>
        <pc:picChg chg="add mod">
          <ac:chgData name="Sarah Carter" userId="4b4e2a7e9c42e1b2" providerId="LiveId" clId="{A197B8C2-E36D-4256-99A7-8F4A93550453}" dt="2025-02-22T22:52:15.044" v="998"/>
          <ac:picMkLst>
            <pc:docMk/>
            <pc:sldMk cId="2921924891" sldId="280"/>
            <ac:picMk id="8" creationId="{D33B128D-44FC-655A-CF4E-7637F645E730}"/>
          </ac:picMkLst>
        </pc:picChg>
      </pc:sldChg>
      <pc:sldMasterChg chg="modSp modSldLayout">
        <pc:chgData name="Sarah Carter" userId="4b4e2a7e9c42e1b2" providerId="LiveId" clId="{A197B8C2-E36D-4256-99A7-8F4A93550453}" dt="2025-02-22T22:49:52.881" v="2"/>
        <pc:sldMasterMkLst>
          <pc:docMk/>
          <pc:sldMasterMk cId="1147007720" sldId="2147483648"/>
        </pc:sldMasterMkLst>
        <pc:spChg chg="mod">
          <ac:chgData name="Sarah Carter" userId="4b4e2a7e9c42e1b2" providerId="LiveId" clId="{A197B8C2-E36D-4256-99A7-8F4A93550453}" dt="2025-02-22T22:49:52.881" v="2"/>
          <ac:spMkLst>
            <pc:docMk/>
            <pc:sldMasterMk cId="1147007720" sldId="2147483648"/>
            <ac:spMk id="2" creationId="{FBF2902A-D99A-6201-2510-F70AAE40C937}"/>
          </ac:spMkLst>
        </pc:spChg>
        <pc:spChg chg="mod">
          <ac:chgData name="Sarah Carter" userId="4b4e2a7e9c42e1b2" providerId="LiveId" clId="{A197B8C2-E36D-4256-99A7-8F4A93550453}" dt="2025-02-22T22:49:52.881" v="2"/>
          <ac:spMkLst>
            <pc:docMk/>
            <pc:sldMasterMk cId="1147007720" sldId="2147483648"/>
            <ac:spMk id="3" creationId="{53E4A86A-82CD-EBA9-2AD7-B165BE6B691B}"/>
          </ac:spMkLst>
        </pc:spChg>
        <pc:spChg chg="mod">
          <ac:chgData name="Sarah Carter" userId="4b4e2a7e9c42e1b2" providerId="LiveId" clId="{A197B8C2-E36D-4256-99A7-8F4A93550453}" dt="2025-02-22T22:49:52.881" v="2"/>
          <ac:spMkLst>
            <pc:docMk/>
            <pc:sldMasterMk cId="1147007720" sldId="2147483648"/>
            <ac:spMk id="4" creationId="{FD59028A-6916-7661-4FD2-CD6836494401}"/>
          </ac:spMkLst>
        </pc:spChg>
        <pc:spChg chg="mod">
          <ac:chgData name="Sarah Carter" userId="4b4e2a7e9c42e1b2" providerId="LiveId" clId="{A197B8C2-E36D-4256-99A7-8F4A93550453}" dt="2025-02-22T22:49:52.881" v="2"/>
          <ac:spMkLst>
            <pc:docMk/>
            <pc:sldMasterMk cId="1147007720" sldId="2147483648"/>
            <ac:spMk id="5" creationId="{3A0869FB-A43B-E74C-F49F-1157044EC5A9}"/>
          </ac:spMkLst>
        </pc:spChg>
        <pc:spChg chg="mod">
          <ac:chgData name="Sarah Carter" userId="4b4e2a7e9c42e1b2" providerId="LiveId" clId="{A197B8C2-E36D-4256-99A7-8F4A93550453}" dt="2025-02-22T22:49:52.881" v="2"/>
          <ac:spMkLst>
            <pc:docMk/>
            <pc:sldMasterMk cId="1147007720" sldId="2147483648"/>
            <ac:spMk id="6" creationId="{B95961C6-2A0F-6BB8-D6BB-4EEE19C9BE70}"/>
          </ac:spMkLst>
        </pc:spChg>
        <pc:sldLayoutChg chg="modSp">
          <pc:chgData name="Sarah Carter" userId="4b4e2a7e9c42e1b2" providerId="LiveId" clId="{A197B8C2-E36D-4256-99A7-8F4A93550453}" dt="2025-02-22T22:49:52.881" v="2"/>
          <pc:sldLayoutMkLst>
            <pc:docMk/>
            <pc:sldMasterMk cId="1147007720" sldId="2147483648"/>
            <pc:sldLayoutMk cId="943895434" sldId="2147483649"/>
          </pc:sldLayoutMkLst>
          <pc:spChg chg="mod">
            <ac:chgData name="Sarah Carter" userId="4b4e2a7e9c42e1b2" providerId="LiveId" clId="{A197B8C2-E36D-4256-99A7-8F4A93550453}" dt="2025-02-22T22:49:52.881" v="2"/>
            <ac:spMkLst>
              <pc:docMk/>
              <pc:sldMasterMk cId="1147007720" sldId="2147483648"/>
              <pc:sldLayoutMk cId="943895434" sldId="2147483649"/>
              <ac:spMk id="2" creationId="{9414425C-7DE6-1A99-5859-E6340B144730}"/>
            </ac:spMkLst>
          </pc:spChg>
          <pc:spChg chg="mod">
            <ac:chgData name="Sarah Carter" userId="4b4e2a7e9c42e1b2" providerId="LiveId" clId="{A197B8C2-E36D-4256-99A7-8F4A93550453}" dt="2025-02-22T22:49:52.881" v="2"/>
            <ac:spMkLst>
              <pc:docMk/>
              <pc:sldMasterMk cId="1147007720" sldId="2147483648"/>
              <pc:sldLayoutMk cId="943895434" sldId="2147483649"/>
              <ac:spMk id="3" creationId="{448B79B5-64EA-F5FE-FC79-AC67618D1809}"/>
            </ac:spMkLst>
          </pc:spChg>
        </pc:sldLayoutChg>
        <pc:sldLayoutChg chg="modSp">
          <pc:chgData name="Sarah Carter" userId="4b4e2a7e9c42e1b2" providerId="LiveId" clId="{A197B8C2-E36D-4256-99A7-8F4A93550453}" dt="2025-02-22T22:49:52.881" v="2"/>
          <pc:sldLayoutMkLst>
            <pc:docMk/>
            <pc:sldMasterMk cId="1147007720" sldId="2147483648"/>
            <pc:sldLayoutMk cId="1688608830" sldId="2147483651"/>
          </pc:sldLayoutMkLst>
          <pc:spChg chg="mod">
            <ac:chgData name="Sarah Carter" userId="4b4e2a7e9c42e1b2" providerId="LiveId" clId="{A197B8C2-E36D-4256-99A7-8F4A93550453}" dt="2025-02-22T22:49:52.881" v="2"/>
            <ac:spMkLst>
              <pc:docMk/>
              <pc:sldMasterMk cId="1147007720" sldId="2147483648"/>
              <pc:sldLayoutMk cId="1688608830" sldId="2147483651"/>
              <ac:spMk id="2" creationId="{ECFB5E6C-A9D6-7AD2-9771-1C140E5865C0}"/>
            </ac:spMkLst>
          </pc:spChg>
          <pc:spChg chg="mod">
            <ac:chgData name="Sarah Carter" userId="4b4e2a7e9c42e1b2" providerId="LiveId" clId="{A197B8C2-E36D-4256-99A7-8F4A93550453}" dt="2025-02-22T22:49:52.881" v="2"/>
            <ac:spMkLst>
              <pc:docMk/>
              <pc:sldMasterMk cId="1147007720" sldId="2147483648"/>
              <pc:sldLayoutMk cId="1688608830" sldId="2147483651"/>
              <ac:spMk id="3" creationId="{5B7F826A-696B-B468-8FC1-F24C03584DD3}"/>
            </ac:spMkLst>
          </pc:spChg>
        </pc:sldLayoutChg>
        <pc:sldLayoutChg chg="modSp">
          <pc:chgData name="Sarah Carter" userId="4b4e2a7e9c42e1b2" providerId="LiveId" clId="{A197B8C2-E36D-4256-99A7-8F4A93550453}" dt="2025-02-22T22:49:52.881" v="2"/>
          <pc:sldLayoutMkLst>
            <pc:docMk/>
            <pc:sldMasterMk cId="1147007720" sldId="2147483648"/>
            <pc:sldLayoutMk cId="2877866524" sldId="2147483652"/>
          </pc:sldLayoutMkLst>
          <pc:spChg chg="mod">
            <ac:chgData name="Sarah Carter" userId="4b4e2a7e9c42e1b2" providerId="LiveId" clId="{A197B8C2-E36D-4256-99A7-8F4A93550453}" dt="2025-02-22T22:49:52.881" v="2"/>
            <ac:spMkLst>
              <pc:docMk/>
              <pc:sldMasterMk cId="1147007720" sldId="2147483648"/>
              <pc:sldLayoutMk cId="2877866524" sldId="2147483652"/>
              <ac:spMk id="3" creationId="{556DA79D-19AF-6CA3-F264-C6338AD59C56}"/>
            </ac:spMkLst>
          </pc:spChg>
          <pc:spChg chg="mod">
            <ac:chgData name="Sarah Carter" userId="4b4e2a7e9c42e1b2" providerId="LiveId" clId="{A197B8C2-E36D-4256-99A7-8F4A93550453}" dt="2025-02-22T22:49:52.881" v="2"/>
            <ac:spMkLst>
              <pc:docMk/>
              <pc:sldMasterMk cId="1147007720" sldId="2147483648"/>
              <pc:sldLayoutMk cId="2877866524" sldId="2147483652"/>
              <ac:spMk id="4" creationId="{E76F213D-E799-EB13-31BC-8F8D3127B3A5}"/>
            </ac:spMkLst>
          </pc:spChg>
        </pc:sldLayoutChg>
        <pc:sldLayoutChg chg="modSp">
          <pc:chgData name="Sarah Carter" userId="4b4e2a7e9c42e1b2" providerId="LiveId" clId="{A197B8C2-E36D-4256-99A7-8F4A93550453}" dt="2025-02-22T22:49:52.881" v="2"/>
          <pc:sldLayoutMkLst>
            <pc:docMk/>
            <pc:sldMasterMk cId="1147007720" sldId="2147483648"/>
            <pc:sldLayoutMk cId="545314763" sldId="2147483653"/>
          </pc:sldLayoutMkLst>
          <pc:spChg chg="mod">
            <ac:chgData name="Sarah Carter" userId="4b4e2a7e9c42e1b2" providerId="LiveId" clId="{A197B8C2-E36D-4256-99A7-8F4A93550453}" dt="2025-02-22T22:49:52.881" v="2"/>
            <ac:spMkLst>
              <pc:docMk/>
              <pc:sldMasterMk cId="1147007720" sldId="2147483648"/>
              <pc:sldLayoutMk cId="545314763" sldId="2147483653"/>
              <ac:spMk id="2" creationId="{1668D36E-608F-2FF5-C66A-632E0453718B}"/>
            </ac:spMkLst>
          </pc:spChg>
          <pc:spChg chg="mod">
            <ac:chgData name="Sarah Carter" userId="4b4e2a7e9c42e1b2" providerId="LiveId" clId="{A197B8C2-E36D-4256-99A7-8F4A93550453}" dt="2025-02-22T22:49:52.881" v="2"/>
            <ac:spMkLst>
              <pc:docMk/>
              <pc:sldMasterMk cId="1147007720" sldId="2147483648"/>
              <pc:sldLayoutMk cId="545314763" sldId="2147483653"/>
              <ac:spMk id="3" creationId="{3CBFABBA-C225-9F67-8E5E-6230A166294C}"/>
            </ac:spMkLst>
          </pc:spChg>
          <pc:spChg chg="mod">
            <ac:chgData name="Sarah Carter" userId="4b4e2a7e9c42e1b2" providerId="LiveId" clId="{A197B8C2-E36D-4256-99A7-8F4A93550453}" dt="2025-02-22T22:49:52.881" v="2"/>
            <ac:spMkLst>
              <pc:docMk/>
              <pc:sldMasterMk cId="1147007720" sldId="2147483648"/>
              <pc:sldLayoutMk cId="545314763" sldId="2147483653"/>
              <ac:spMk id="4" creationId="{0BEFE296-635C-ABD6-753B-F136A6A80901}"/>
            </ac:spMkLst>
          </pc:spChg>
          <pc:spChg chg="mod">
            <ac:chgData name="Sarah Carter" userId="4b4e2a7e9c42e1b2" providerId="LiveId" clId="{A197B8C2-E36D-4256-99A7-8F4A93550453}" dt="2025-02-22T22:49:52.881" v="2"/>
            <ac:spMkLst>
              <pc:docMk/>
              <pc:sldMasterMk cId="1147007720" sldId="2147483648"/>
              <pc:sldLayoutMk cId="545314763" sldId="2147483653"/>
              <ac:spMk id="5" creationId="{C8D182E9-6CB7-3B25-ED47-EA6962F9A8DC}"/>
            </ac:spMkLst>
          </pc:spChg>
          <pc:spChg chg="mod">
            <ac:chgData name="Sarah Carter" userId="4b4e2a7e9c42e1b2" providerId="LiveId" clId="{A197B8C2-E36D-4256-99A7-8F4A93550453}" dt="2025-02-22T22:49:52.881" v="2"/>
            <ac:spMkLst>
              <pc:docMk/>
              <pc:sldMasterMk cId="1147007720" sldId="2147483648"/>
              <pc:sldLayoutMk cId="545314763" sldId="2147483653"/>
              <ac:spMk id="6" creationId="{C1341A13-E677-754C-7787-8F4FB97AE45D}"/>
            </ac:spMkLst>
          </pc:spChg>
        </pc:sldLayoutChg>
        <pc:sldLayoutChg chg="modSp">
          <pc:chgData name="Sarah Carter" userId="4b4e2a7e9c42e1b2" providerId="LiveId" clId="{A197B8C2-E36D-4256-99A7-8F4A93550453}" dt="2025-02-22T22:49:52.881" v="2"/>
          <pc:sldLayoutMkLst>
            <pc:docMk/>
            <pc:sldMasterMk cId="1147007720" sldId="2147483648"/>
            <pc:sldLayoutMk cId="4018419945" sldId="2147483656"/>
          </pc:sldLayoutMkLst>
          <pc:spChg chg="mod">
            <ac:chgData name="Sarah Carter" userId="4b4e2a7e9c42e1b2" providerId="LiveId" clId="{A197B8C2-E36D-4256-99A7-8F4A93550453}" dt="2025-02-22T22:49:52.881" v="2"/>
            <ac:spMkLst>
              <pc:docMk/>
              <pc:sldMasterMk cId="1147007720" sldId="2147483648"/>
              <pc:sldLayoutMk cId="4018419945" sldId="2147483656"/>
              <ac:spMk id="2" creationId="{072A7738-CDF7-42F4-49FF-940D91A65CD9}"/>
            </ac:spMkLst>
          </pc:spChg>
          <pc:spChg chg="mod">
            <ac:chgData name="Sarah Carter" userId="4b4e2a7e9c42e1b2" providerId="LiveId" clId="{A197B8C2-E36D-4256-99A7-8F4A93550453}" dt="2025-02-22T22:49:52.881" v="2"/>
            <ac:spMkLst>
              <pc:docMk/>
              <pc:sldMasterMk cId="1147007720" sldId="2147483648"/>
              <pc:sldLayoutMk cId="4018419945" sldId="2147483656"/>
              <ac:spMk id="3" creationId="{23A097F7-3B3E-44DC-4C9B-5F5A634F9BB2}"/>
            </ac:spMkLst>
          </pc:spChg>
          <pc:spChg chg="mod">
            <ac:chgData name="Sarah Carter" userId="4b4e2a7e9c42e1b2" providerId="LiveId" clId="{A197B8C2-E36D-4256-99A7-8F4A93550453}" dt="2025-02-22T22:49:52.881" v="2"/>
            <ac:spMkLst>
              <pc:docMk/>
              <pc:sldMasterMk cId="1147007720" sldId="2147483648"/>
              <pc:sldLayoutMk cId="4018419945" sldId="2147483656"/>
              <ac:spMk id="4" creationId="{8F48222B-0FBF-DFC5-934D-864A58B426A8}"/>
            </ac:spMkLst>
          </pc:spChg>
        </pc:sldLayoutChg>
        <pc:sldLayoutChg chg="modSp">
          <pc:chgData name="Sarah Carter" userId="4b4e2a7e9c42e1b2" providerId="LiveId" clId="{A197B8C2-E36D-4256-99A7-8F4A93550453}" dt="2025-02-22T22:49:52.881" v="2"/>
          <pc:sldLayoutMkLst>
            <pc:docMk/>
            <pc:sldMasterMk cId="1147007720" sldId="2147483648"/>
            <pc:sldLayoutMk cId="2788062837" sldId="2147483657"/>
          </pc:sldLayoutMkLst>
          <pc:spChg chg="mod">
            <ac:chgData name="Sarah Carter" userId="4b4e2a7e9c42e1b2" providerId="LiveId" clId="{A197B8C2-E36D-4256-99A7-8F4A93550453}" dt="2025-02-22T22:49:52.881" v="2"/>
            <ac:spMkLst>
              <pc:docMk/>
              <pc:sldMasterMk cId="1147007720" sldId="2147483648"/>
              <pc:sldLayoutMk cId="2788062837" sldId="2147483657"/>
              <ac:spMk id="2" creationId="{3D3D122B-F737-3A38-3EC6-57C5D3D6AF9D}"/>
            </ac:spMkLst>
          </pc:spChg>
          <pc:spChg chg="mod">
            <ac:chgData name="Sarah Carter" userId="4b4e2a7e9c42e1b2" providerId="LiveId" clId="{A197B8C2-E36D-4256-99A7-8F4A93550453}" dt="2025-02-22T22:49:52.881" v="2"/>
            <ac:spMkLst>
              <pc:docMk/>
              <pc:sldMasterMk cId="1147007720" sldId="2147483648"/>
              <pc:sldLayoutMk cId="2788062837" sldId="2147483657"/>
              <ac:spMk id="3" creationId="{00CB7320-4B29-9018-C8E4-C2EE546A38BB}"/>
            </ac:spMkLst>
          </pc:spChg>
          <pc:spChg chg="mod">
            <ac:chgData name="Sarah Carter" userId="4b4e2a7e9c42e1b2" providerId="LiveId" clId="{A197B8C2-E36D-4256-99A7-8F4A93550453}" dt="2025-02-22T22:49:52.881" v="2"/>
            <ac:spMkLst>
              <pc:docMk/>
              <pc:sldMasterMk cId="1147007720" sldId="2147483648"/>
              <pc:sldLayoutMk cId="2788062837" sldId="2147483657"/>
              <ac:spMk id="4" creationId="{ADD29B66-8C65-031E-5937-4B52D3D0B727}"/>
            </ac:spMkLst>
          </pc:spChg>
        </pc:sldLayoutChg>
        <pc:sldLayoutChg chg="modSp">
          <pc:chgData name="Sarah Carter" userId="4b4e2a7e9c42e1b2" providerId="LiveId" clId="{A197B8C2-E36D-4256-99A7-8F4A93550453}" dt="2025-02-22T22:49:52.881" v="2"/>
          <pc:sldLayoutMkLst>
            <pc:docMk/>
            <pc:sldMasterMk cId="1147007720" sldId="2147483648"/>
            <pc:sldLayoutMk cId="2712495923" sldId="2147483659"/>
          </pc:sldLayoutMkLst>
          <pc:spChg chg="mod">
            <ac:chgData name="Sarah Carter" userId="4b4e2a7e9c42e1b2" providerId="LiveId" clId="{A197B8C2-E36D-4256-99A7-8F4A93550453}" dt="2025-02-22T22:49:52.881" v="2"/>
            <ac:spMkLst>
              <pc:docMk/>
              <pc:sldMasterMk cId="1147007720" sldId="2147483648"/>
              <pc:sldLayoutMk cId="2712495923" sldId="2147483659"/>
              <ac:spMk id="2" creationId="{8FC9BA5B-8F59-19C3-73FB-11FA94822ABD}"/>
            </ac:spMkLst>
          </pc:spChg>
          <pc:spChg chg="mod">
            <ac:chgData name="Sarah Carter" userId="4b4e2a7e9c42e1b2" providerId="LiveId" clId="{A197B8C2-E36D-4256-99A7-8F4A93550453}" dt="2025-02-22T22:49:52.881" v="2"/>
            <ac:spMkLst>
              <pc:docMk/>
              <pc:sldMasterMk cId="1147007720" sldId="2147483648"/>
              <pc:sldLayoutMk cId="2712495923" sldId="2147483659"/>
              <ac:spMk id="3" creationId="{F9DAD7FB-9FC1-4F16-44FA-3656AD5608CC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425C-7DE6-1A99-5859-E6340B144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2012"/>
            <a:ext cx="7543800" cy="2705946"/>
          </a:xfrm>
        </p:spPr>
        <p:txBody>
          <a:bodyPr anchor="b"/>
          <a:lstStyle>
            <a:lvl1pPr algn="ctr"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B79B5-64EA-F5FE-FC79-AC67618D1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2311"/>
            <a:ext cx="7543800" cy="1876530"/>
          </a:xfrm>
        </p:spPr>
        <p:txBody>
          <a:bodyPr/>
          <a:lstStyle>
            <a:lvl1pPr marL="0" indent="0" algn="ctr">
              <a:buNone/>
              <a:defRPr sz="1182"/>
            </a:lvl1pPr>
            <a:lvl2pPr marL="225215" indent="0" algn="ctr">
              <a:buNone/>
              <a:defRPr sz="985"/>
            </a:lvl2pPr>
            <a:lvl3pPr marL="450430" indent="0" algn="ctr">
              <a:buNone/>
              <a:defRPr sz="887"/>
            </a:lvl3pPr>
            <a:lvl4pPr marL="675645" indent="0" algn="ctr">
              <a:buNone/>
              <a:defRPr sz="788"/>
            </a:lvl4pPr>
            <a:lvl5pPr marL="900860" indent="0" algn="ctr">
              <a:buNone/>
              <a:defRPr sz="788"/>
            </a:lvl5pPr>
            <a:lvl6pPr marL="1126075" indent="0" algn="ctr">
              <a:buNone/>
              <a:defRPr sz="788"/>
            </a:lvl6pPr>
            <a:lvl7pPr marL="1351290" indent="0" algn="ctr">
              <a:buNone/>
              <a:defRPr sz="788"/>
            </a:lvl7pPr>
            <a:lvl8pPr marL="1576505" indent="0" algn="ctr">
              <a:buNone/>
              <a:defRPr sz="788"/>
            </a:lvl8pPr>
            <a:lvl9pPr marL="1801720" indent="0" algn="ctr">
              <a:buNone/>
              <a:defRPr sz="788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7851D-0A73-0ECE-A09A-428A46C29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2F554-04FC-5272-E35A-125EA2099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516B2-6410-0EE6-205D-FFA3C4BA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95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48" userDrawn="1">
          <p15:clr>
            <a:srgbClr val="FBAE40"/>
          </p15:clr>
        </p15:guide>
        <p15:guide id="2" pos="316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258E5-4890-A6E0-F67A-C6E1251F2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CE235-B8A4-B3B6-1A7B-C8D08BB17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F994-88C4-C76E-9C16-3D1B7FD4C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38853-B631-E310-28A3-9A90001C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57069-80CB-9879-F9D7-D6EC17FB1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3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C9BA5B-8F59-19C3-73FB-11FA94822A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8044" y="413810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AD7FB-9FC1-4F16-44FA-3656AD560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1517" y="413810"/>
            <a:ext cx="6380797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82483-0B5E-4188-6FEA-3ED45B71F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BBDBA-26C4-A3AF-98EA-BDCE9A621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CD7D8-B311-F4F5-96D4-83E8AF632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9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81493-7DFE-8335-19A7-E4E8D6543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FAA6D-A600-F7DD-E5DB-2A4AF55C6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57BCB-09D7-6785-B51E-1ACDAACB5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5F268-8305-2DEA-1004-964FE440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1A6A1-D7FD-CD23-6EF2-11B082E73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4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B5E6C-A9D6-7AD2-9771-1C140E586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278" y="1937705"/>
            <a:ext cx="8675370" cy="3233102"/>
          </a:xfrm>
        </p:spPr>
        <p:txBody>
          <a:bodyPr anchor="b"/>
          <a:lstStyle>
            <a:lvl1pPr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F826A-696B-B468-8FC1-F24C03584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278" y="5201393"/>
            <a:ext cx="8675370" cy="1700212"/>
          </a:xfrm>
        </p:spPr>
        <p:txBody>
          <a:bodyPr/>
          <a:lstStyle>
            <a:lvl1pPr marL="0" indent="0">
              <a:buNone/>
              <a:defRPr sz="1182">
                <a:solidFill>
                  <a:schemeClr val="tx1">
                    <a:tint val="82000"/>
                  </a:schemeClr>
                </a:solidFill>
              </a:defRPr>
            </a:lvl1pPr>
            <a:lvl2pPr marL="225215" indent="0">
              <a:buNone/>
              <a:defRPr sz="985">
                <a:solidFill>
                  <a:schemeClr val="tx1">
                    <a:tint val="82000"/>
                  </a:schemeClr>
                </a:solidFill>
              </a:defRPr>
            </a:lvl2pPr>
            <a:lvl3pPr marL="450430" indent="0">
              <a:buNone/>
              <a:defRPr sz="887">
                <a:solidFill>
                  <a:schemeClr val="tx1">
                    <a:tint val="82000"/>
                  </a:schemeClr>
                </a:solidFill>
              </a:defRPr>
            </a:lvl3pPr>
            <a:lvl4pPr marL="67564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4pPr>
            <a:lvl5pPr marL="90086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5pPr>
            <a:lvl6pPr marL="112607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6pPr>
            <a:lvl7pPr marL="135129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7pPr>
            <a:lvl8pPr marL="157650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8pPr>
            <a:lvl9pPr marL="180172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C2091-7418-CB7F-0BEF-1AEFFB53F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ACD77-27FD-DC1F-8B96-B1E45E7A9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B0C18-2191-CBB3-CF14-62A9D6473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0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9904B-8DFA-7F37-4860-7195B183C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DA79D-19AF-6CA3-F264-C6338AD59C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151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6F213D-E799-EB13-31BC-8F8D3127B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9206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250C22-B919-D771-99FF-E04E7667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7F0C1-FA5F-5E0A-2E7B-0E6509EF8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424C84-90C5-3D1C-5018-0825DE999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6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8D36E-608F-2FF5-C66A-632E0453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7" y="413811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FABBA-C225-9F67-8E5E-6230A1662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827" y="1905318"/>
            <a:ext cx="4255174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EFE296-635C-ABD6-753B-F136A6A80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827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D182E9-6CB7-3B25-ED47-EA6962F9A8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341A13-E677-754C-7787-8F4FB97AE4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4286CD-EE13-6541-5765-359511BE9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C49F6D-0DFF-2D9C-D131-2909EC395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0B3927-C0F0-76B0-3838-C6F4344E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1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AC3D-6AED-D09A-6E5A-2ECE04057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3DCB4C-58BB-459E-B39B-5DF78ED0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579A3F-70A0-A96B-BB0C-CD86A348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DFBD9-CDF2-98BA-32D7-86C4C42A9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0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D897CD-03AE-F636-6666-90168844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3B523E-D909-8E5B-972A-086741D59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C5199-E96A-F01E-95E2-1C4BB820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35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48" userDrawn="1">
          <p15:clr>
            <a:srgbClr val="FBAE40"/>
          </p15:clr>
        </p15:guide>
        <p15:guide id="2" pos="316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A7738-CDF7-42F4-49FF-940D91A65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097F7-3B3E-44DC-4C9B-5F5A634F9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>
              <a:defRPr sz="1576"/>
            </a:lvl1pPr>
            <a:lvl2pPr>
              <a:defRPr sz="1379"/>
            </a:lvl2pPr>
            <a:lvl3pPr>
              <a:defRPr sz="1182"/>
            </a:lvl3pPr>
            <a:lvl4pPr>
              <a:defRPr sz="985"/>
            </a:lvl4pPr>
            <a:lvl5pPr>
              <a:defRPr sz="985"/>
            </a:lvl5pPr>
            <a:lvl6pPr>
              <a:defRPr sz="985"/>
            </a:lvl6pPr>
            <a:lvl7pPr>
              <a:defRPr sz="985"/>
            </a:lvl7pPr>
            <a:lvl8pPr>
              <a:defRPr sz="985"/>
            </a:lvl8pPr>
            <a:lvl9pPr>
              <a:defRPr sz="98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48222B-0FBF-DFC5-934D-864A58B42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44BA6-1408-DEA7-CE3E-7CD6FB4BD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548F8-E5DE-6CE2-4C82-20E7BC5A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1689B-C15B-3D77-5A4B-55BCDBA5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1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D122B-F737-3A38-3EC6-57C5D3D6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CB7320-4B29-9018-C8E4-C2EE546A38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 marL="0" indent="0">
              <a:buNone/>
              <a:defRPr sz="1576"/>
            </a:lvl1pPr>
            <a:lvl2pPr marL="225215" indent="0">
              <a:buNone/>
              <a:defRPr sz="1379"/>
            </a:lvl2pPr>
            <a:lvl3pPr marL="450430" indent="0">
              <a:buNone/>
              <a:defRPr sz="1182"/>
            </a:lvl3pPr>
            <a:lvl4pPr marL="675645" indent="0">
              <a:buNone/>
              <a:defRPr sz="985"/>
            </a:lvl4pPr>
            <a:lvl5pPr marL="900860" indent="0">
              <a:buNone/>
              <a:defRPr sz="985"/>
            </a:lvl5pPr>
            <a:lvl6pPr marL="1126075" indent="0">
              <a:buNone/>
              <a:defRPr sz="985"/>
            </a:lvl6pPr>
            <a:lvl7pPr marL="1351290" indent="0">
              <a:buNone/>
              <a:defRPr sz="985"/>
            </a:lvl7pPr>
            <a:lvl8pPr marL="1576505" indent="0">
              <a:buNone/>
              <a:defRPr sz="985"/>
            </a:lvl8pPr>
            <a:lvl9pPr marL="1801720" indent="0">
              <a:buNone/>
              <a:defRPr sz="98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D29B66-8C65-031E-5937-4B52D3D0B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474E6-ABB3-7A6C-35C7-0B24E9FED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B7495-0559-A4E5-7CDC-9A2FD1E5A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E0DD0-1C11-9F6F-1CE9-6CBDA003A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6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F2902A-D99A-6201-2510-F70AAE40C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8" y="413811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4A86A-82CD-EBA9-2AD7-B165BE6B6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8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9028A-6916-7661-4FD2-CD6836494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A8A2EB-E7DE-476F-BC17-854FCBCFB932}" type="datetimeFigureOut">
              <a:rPr lang="en-US" smtClean="0"/>
              <a:t>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869FB-A43B-E74C-F49F-1157044EC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8" y="7203866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961C6-2A0F-6BB8-D6BB-4EEE19C9BE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0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0430" rtl="0" eaLnBrk="1" latinLnBrk="0" hangingPunct="1">
        <a:lnSpc>
          <a:spcPct val="90000"/>
        </a:lnSpc>
        <a:spcBef>
          <a:spcPct val="0"/>
        </a:spcBef>
        <a:buNone/>
        <a:defRPr sz="2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448" userDrawn="1">
          <p15:clr>
            <a:srgbClr val="F26B43"/>
          </p15:clr>
        </p15:guide>
        <p15:guide id="2" pos="31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.xml"/><Relationship Id="rId7" Type="http://schemas.openxmlformats.org/officeDocument/2006/relationships/image" Target="../media/image2.sv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9.xml"/><Relationship Id="rId7" Type="http://schemas.openxmlformats.org/officeDocument/2006/relationships/image" Target="../media/image21.svg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image" Target="../media/image2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43.xml"/><Relationship Id="rId7" Type="http://schemas.openxmlformats.org/officeDocument/2006/relationships/image" Target="../media/image23.svg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image" Target="../media/image2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47.xml"/><Relationship Id="rId7" Type="http://schemas.openxmlformats.org/officeDocument/2006/relationships/image" Target="../media/image25.svg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image" Target="../media/image2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1.xml"/><Relationship Id="rId7" Type="http://schemas.openxmlformats.org/officeDocument/2006/relationships/image" Target="../media/image27.svg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image" Target="../media/image2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5.xml"/><Relationship Id="rId7" Type="http://schemas.openxmlformats.org/officeDocument/2006/relationships/image" Target="../media/image29.svg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6" Type="http://schemas.openxmlformats.org/officeDocument/2006/relationships/image" Target="../media/image28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9.xml"/><Relationship Id="rId7" Type="http://schemas.openxmlformats.org/officeDocument/2006/relationships/image" Target="../media/image31.svg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image" Target="../media/image3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60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63.xml"/><Relationship Id="rId7" Type="http://schemas.openxmlformats.org/officeDocument/2006/relationships/image" Target="../media/image33.svg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image" Target="../media/image3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6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7.xml"/><Relationship Id="rId7" Type="http://schemas.openxmlformats.org/officeDocument/2006/relationships/image" Target="../media/image5.sv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1.xml"/><Relationship Id="rId7" Type="http://schemas.openxmlformats.org/officeDocument/2006/relationships/image" Target="../media/image7.sv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5.xml"/><Relationship Id="rId7" Type="http://schemas.openxmlformats.org/officeDocument/2006/relationships/image" Target="../media/image9.sv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8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9.xml"/><Relationship Id="rId7" Type="http://schemas.openxmlformats.org/officeDocument/2006/relationships/image" Target="../media/image11.sv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1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23.xml"/><Relationship Id="rId7" Type="http://schemas.openxmlformats.org/officeDocument/2006/relationships/image" Target="../media/image13.sv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1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27.xml"/><Relationship Id="rId7" Type="http://schemas.openxmlformats.org/officeDocument/2006/relationships/image" Target="../media/image15.sv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1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1.xml"/><Relationship Id="rId7" Type="http://schemas.openxmlformats.org/officeDocument/2006/relationships/image" Target="../media/image17.sv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1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5.xml"/><Relationship Id="rId7" Type="http://schemas.openxmlformats.org/officeDocument/2006/relationships/image" Target="../media/image19.svg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image" Target="../media/image18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A86A6033-7BAB-E595-064B-092F52DF0D4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87400" y="2311400"/>
            <a:ext cx="8474425" cy="35941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C2B05C53-E79F-2ED8-917B-D3C740A13950}"/>
              </a:ext>
            </a:extLst>
          </p:cNvPr>
          <p:cNvSpPr txBox="1"/>
          <p:nvPr/>
        </p:nvSpPr>
        <p:spPr>
          <a:xfrm>
            <a:off x="1143000" y="2123591"/>
            <a:ext cx="77724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EASY PUZZLE 1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F8B5F96B-ED1B-1FDF-F8B8-221C1D8B1D2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349500" y="342900"/>
            <a:ext cx="5384800" cy="55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BAT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EE1DECA3-DE62-C421-B902-5346990A134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032000" y="800100"/>
            <a:ext cx="6007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bat-shaped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10" name="Textbox_04">
            <a:extLst>
              <a:ext uri="{FF2B5EF4-FFF2-40B4-BE49-F238E27FC236}">
                <a16:creationId xmlns:a16="http://schemas.microsoft.com/office/drawing/2014/main" id="{D47F96EF-897E-D1F6-E9D2-85E91C9AA9E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349729" y="7218637"/>
            <a:ext cx="4321306" cy="217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11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45B6312-5D0F-5609-E1D4-56158A110B27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816" y="7201784"/>
            <a:ext cx="1767222" cy="232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0404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EFBC4AD0-AFBE-CACE-FC67-6C18AE4413B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87400" y="2311400"/>
            <a:ext cx="8474420" cy="35941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3E637784-899C-080B-64AA-DC47CDA5CCA5}"/>
              </a:ext>
            </a:extLst>
          </p:cNvPr>
          <p:cNvSpPr txBox="1"/>
          <p:nvPr/>
        </p:nvSpPr>
        <p:spPr>
          <a:xfrm>
            <a:off x="1143000" y="2123591"/>
            <a:ext cx="77724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HARD PUZZLE 2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11F2557F-A634-9D13-74B0-3C66593B3D8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349500" y="342900"/>
            <a:ext cx="5384800" cy="55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BAT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5EAA6D3A-0EC4-9C8D-1DE4-8B0390811AE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032000" y="800100"/>
            <a:ext cx="6007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bat-shaped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10" name="Textbox_04">
            <a:extLst>
              <a:ext uri="{FF2B5EF4-FFF2-40B4-BE49-F238E27FC236}">
                <a16:creationId xmlns:a16="http://schemas.microsoft.com/office/drawing/2014/main" id="{7C5B0F5E-BDB3-9D43-247F-A158E7D1B36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349729" y="7218637"/>
            <a:ext cx="4321306" cy="217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11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AA09E77-9459-9DF4-4383-AE20BF40801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816" y="7201784"/>
            <a:ext cx="1767222" cy="232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9624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E89640DE-EC3C-EC09-6823-59FF8F662C0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87400" y="2311400"/>
            <a:ext cx="8474420" cy="35941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042E81C8-1E53-16D6-996D-7E0AE3FEE235}"/>
              </a:ext>
            </a:extLst>
          </p:cNvPr>
          <p:cNvSpPr txBox="1"/>
          <p:nvPr/>
        </p:nvSpPr>
        <p:spPr>
          <a:xfrm>
            <a:off x="1143000" y="2123591"/>
            <a:ext cx="77724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HARD PUZZLE 3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6A451A2A-88C4-3678-A386-33F15070389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349500" y="342900"/>
            <a:ext cx="5384800" cy="55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BAT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32E037CD-ED63-6700-2D79-C4AEA398592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032000" y="800100"/>
            <a:ext cx="6007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bat-shaped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10" name="Textbox_04">
            <a:extLst>
              <a:ext uri="{FF2B5EF4-FFF2-40B4-BE49-F238E27FC236}">
                <a16:creationId xmlns:a16="http://schemas.microsoft.com/office/drawing/2014/main" id="{31A79817-E92A-417F-85D3-D59DD48BDCE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349729" y="7218637"/>
            <a:ext cx="4321306" cy="217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11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095FAA6-4F0F-CE34-90F8-6A6D6435224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816" y="7201784"/>
            <a:ext cx="1767222" cy="232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2945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00A2ACE8-6F27-C78E-32A5-72852BE9A02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87400" y="2311400"/>
            <a:ext cx="8474420" cy="35941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96F8ADD7-D349-3E1F-8B95-0B5D44529D12}"/>
              </a:ext>
            </a:extLst>
          </p:cNvPr>
          <p:cNvSpPr txBox="1"/>
          <p:nvPr/>
        </p:nvSpPr>
        <p:spPr>
          <a:xfrm>
            <a:off x="1143000" y="2123591"/>
            <a:ext cx="77724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HARD PUZZLE 4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84B3FF81-B412-8617-8A6F-5463777E2CC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349500" y="342900"/>
            <a:ext cx="5384800" cy="55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BAT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DF46FF6F-259D-EF3C-E6EA-3E3A23B4BA3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032000" y="800100"/>
            <a:ext cx="6007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bat-shaped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10" name="Textbox_04">
            <a:extLst>
              <a:ext uri="{FF2B5EF4-FFF2-40B4-BE49-F238E27FC236}">
                <a16:creationId xmlns:a16="http://schemas.microsoft.com/office/drawing/2014/main" id="{FF09A335-B830-93CA-114F-946FD01E52C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349729" y="7218637"/>
            <a:ext cx="4321306" cy="217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11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69D4B15-BBA0-7357-6160-85AC0EA9F5B3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816" y="7201784"/>
            <a:ext cx="1767222" cy="232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8843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54D13D3C-1D81-216A-48A7-BB9E0FF71E4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87400" y="2311400"/>
            <a:ext cx="8474425" cy="35941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724907DE-ACA7-24E8-CDC1-981058C74AD3}"/>
              </a:ext>
            </a:extLst>
          </p:cNvPr>
          <p:cNvSpPr txBox="1"/>
          <p:nvPr/>
        </p:nvSpPr>
        <p:spPr>
          <a:xfrm>
            <a:off x="1143000" y="2123591"/>
            <a:ext cx="77724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CHALLENGING PUZZLE 1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29D3C215-87FD-53DE-3C6F-143468E97C8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349500" y="342900"/>
            <a:ext cx="5384800" cy="55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BAT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440235AD-35CE-C6B2-F39D-4920582A248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032000" y="800100"/>
            <a:ext cx="6007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bat-shaped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10" name="Textbox_04">
            <a:extLst>
              <a:ext uri="{FF2B5EF4-FFF2-40B4-BE49-F238E27FC236}">
                <a16:creationId xmlns:a16="http://schemas.microsoft.com/office/drawing/2014/main" id="{221B3019-875D-DB0A-5D3B-72BE5B0D393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349729" y="7218637"/>
            <a:ext cx="4321306" cy="217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11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16A4B38-BB12-2C93-9878-040CD78DFB27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816" y="7201784"/>
            <a:ext cx="1767222" cy="232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0853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7CFA1830-7AFD-B155-5DD9-D950D3C95AB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87400" y="2311400"/>
            <a:ext cx="8474420" cy="35941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636CEB7E-4899-E778-F2E2-90AA0BEB0035}"/>
              </a:ext>
            </a:extLst>
          </p:cNvPr>
          <p:cNvSpPr txBox="1"/>
          <p:nvPr/>
        </p:nvSpPr>
        <p:spPr>
          <a:xfrm>
            <a:off x="1143000" y="2123591"/>
            <a:ext cx="77724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CHALLENGING PUZZLE 2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E2F3CF37-AC01-3E70-3597-41B312A55BE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349500" y="342900"/>
            <a:ext cx="5384800" cy="55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BAT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D0579FB7-B25A-8530-06E0-D18EAE358E2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032000" y="800100"/>
            <a:ext cx="6007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bat-shaped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17C18BD6-D565-6755-5461-1AE23E111AA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349729" y="7218637"/>
            <a:ext cx="4321306" cy="217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11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0903F3F-D3E7-4B02-D3FD-4891995CBBC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816" y="7201784"/>
            <a:ext cx="1767222" cy="232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3853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FDE391CF-5257-D68C-432E-00B8B6D777D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87400" y="2311400"/>
            <a:ext cx="8474420" cy="35941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DD837B92-EE5A-ADCD-81D0-BAE9B8BB0A46}"/>
              </a:ext>
            </a:extLst>
          </p:cNvPr>
          <p:cNvSpPr txBox="1"/>
          <p:nvPr/>
        </p:nvSpPr>
        <p:spPr>
          <a:xfrm>
            <a:off x="1143000" y="2123591"/>
            <a:ext cx="77724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CHALLENGING PUZZLE 3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21E8A13B-79EF-A12E-6442-02DCCFFEABD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349500" y="342900"/>
            <a:ext cx="5384800" cy="55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BAT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CC867554-25CB-3C36-8EF3-D58500647B9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032000" y="800100"/>
            <a:ext cx="6007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bat-shaped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pic>
        <p:nvPicPr>
          <p:cNvPr id="8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DC5908A-B82E-7E83-59A6-751068A98DD4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816" y="7201784"/>
            <a:ext cx="1767222" cy="232830"/>
          </a:xfrm>
          <a:prstGeom prst="rect">
            <a:avLst/>
          </a:prstGeom>
        </p:spPr>
      </p:pic>
      <p:sp>
        <p:nvSpPr>
          <p:cNvPr id="9" name="Textbox_04">
            <a:extLst>
              <a:ext uri="{FF2B5EF4-FFF2-40B4-BE49-F238E27FC236}">
                <a16:creationId xmlns:a16="http://schemas.microsoft.com/office/drawing/2014/main" id="{14AC781C-5FDD-2FCF-2D12-E4ADCE6D9CBF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2349729" y="7218637"/>
            <a:ext cx="4321306" cy="217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11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</p:spTree>
    <p:extLst>
      <p:ext uri="{BB962C8B-B14F-4D97-AF65-F5344CB8AC3E}">
        <p14:creationId xmlns:p14="http://schemas.microsoft.com/office/powerpoint/2010/main" val="9212361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3CB7DB42-FBFB-473D-6817-C3CD189DE3B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87400" y="2311400"/>
            <a:ext cx="8474420" cy="35941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8C4ACB4E-543B-3D55-AAFB-D951BE2DAADD}"/>
              </a:ext>
            </a:extLst>
          </p:cNvPr>
          <p:cNvSpPr txBox="1"/>
          <p:nvPr/>
        </p:nvSpPr>
        <p:spPr>
          <a:xfrm>
            <a:off x="1143000" y="2123591"/>
            <a:ext cx="77724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CHALLENGING PUZZLE 4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D0426916-D1F3-58F7-606B-7C30C4D9121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349500" y="342900"/>
            <a:ext cx="5384800" cy="55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BAT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10E20059-096B-722B-ADD8-30785D6F981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032000" y="800100"/>
            <a:ext cx="6007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bat-shaped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pic>
        <p:nvPicPr>
          <p:cNvPr id="8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33B128D-44FC-655A-CF4E-7637F645E730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816" y="7201784"/>
            <a:ext cx="1767222" cy="232830"/>
          </a:xfrm>
          <a:prstGeom prst="rect">
            <a:avLst/>
          </a:prstGeom>
        </p:spPr>
      </p:pic>
      <p:sp>
        <p:nvSpPr>
          <p:cNvPr id="9" name="Textbox_04">
            <a:extLst>
              <a:ext uri="{FF2B5EF4-FFF2-40B4-BE49-F238E27FC236}">
                <a16:creationId xmlns:a16="http://schemas.microsoft.com/office/drawing/2014/main" id="{5CF8D73C-AA95-656C-6B09-6CFA1725CAB2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2349729" y="7218637"/>
            <a:ext cx="4321306" cy="217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11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</p:spTree>
    <p:extLst>
      <p:ext uri="{BB962C8B-B14F-4D97-AF65-F5344CB8AC3E}">
        <p14:creationId xmlns:p14="http://schemas.microsoft.com/office/powerpoint/2010/main" val="2921924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87C6BF08-A2B8-84D0-0A68-B3CECD83D7A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87400" y="2311400"/>
            <a:ext cx="8474420" cy="35941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A6A8E7BB-9668-0EF0-0C6F-C76AAA3D998E}"/>
              </a:ext>
            </a:extLst>
          </p:cNvPr>
          <p:cNvSpPr txBox="1"/>
          <p:nvPr/>
        </p:nvSpPr>
        <p:spPr>
          <a:xfrm>
            <a:off x="1143000" y="2123591"/>
            <a:ext cx="77724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EASY PUZZLE 2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39DB41DB-2148-2E30-5287-945A13064C6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349500" y="342900"/>
            <a:ext cx="5384800" cy="55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BAT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7A94489E-A6A3-E47E-2C1F-2EE3FAB08F8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032000" y="800100"/>
            <a:ext cx="6007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bat-shaped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10" name="Textbox_04">
            <a:extLst>
              <a:ext uri="{FF2B5EF4-FFF2-40B4-BE49-F238E27FC236}">
                <a16:creationId xmlns:a16="http://schemas.microsoft.com/office/drawing/2014/main" id="{CDF8B095-55F5-BFCB-5C6B-EF09B12945C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349729" y="7218637"/>
            <a:ext cx="4321306" cy="217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11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F68A4075-E6C1-F223-511D-AECB5A02D0C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816" y="7201784"/>
            <a:ext cx="1767222" cy="232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730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31CC8DE6-4B13-3B20-F727-618F242850A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87400" y="2311400"/>
            <a:ext cx="8474420" cy="35941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112A29D0-59E5-1506-C113-52CA9D2E6B1A}"/>
              </a:ext>
            </a:extLst>
          </p:cNvPr>
          <p:cNvSpPr txBox="1"/>
          <p:nvPr/>
        </p:nvSpPr>
        <p:spPr>
          <a:xfrm>
            <a:off x="1143000" y="2123591"/>
            <a:ext cx="77724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EASY PUZZLE 3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F3ACA384-0589-3D49-3416-F83A5D320B2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349500" y="342900"/>
            <a:ext cx="5384800" cy="55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BAT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5071D67E-2DB7-1D31-FFF6-0D34B09F8E2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032000" y="800100"/>
            <a:ext cx="6007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bat-shaped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10" name="Textbox_04">
            <a:extLst>
              <a:ext uri="{FF2B5EF4-FFF2-40B4-BE49-F238E27FC236}">
                <a16:creationId xmlns:a16="http://schemas.microsoft.com/office/drawing/2014/main" id="{333E141D-A747-29AB-FB4B-7D5C5E86AD69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349729" y="7218637"/>
            <a:ext cx="4321306" cy="217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11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308897D-F13E-1007-F12B-1C89737146D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816" y="7201784"/>
            <a:ext cx="1767222" cy="232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421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3FD28111-FC28-87B1-4108-3342E9CD93A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87400" y="2311400"/>
            <a:ext cx="8474420" cy="35941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AA0DBAC8-929C-F89A-4626-0D2CF3128C16}"/>
              </a:ext>
            </a:extLst>
          </p:cNvPr>
          <p:cNvSpPr txBox="1"/>
          <p:nvPr/>
        </p:nvSpPr>
        <p:spPr>
          <a:xfrm>
            <a:off x="1143000" y="2123591"/>
            <a:ext cx="77724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EASY PUZZLE 4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CA380410-24AB-9266-BC6B-95E2360D6FE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349500" y="342900"/>
            <a:ext cx="5384800" cy="55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BAT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9A635DEF-660F-A030-A74A-03D0638A6AD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032000" y="800100"/>
            <a:ext cx="6007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bat-shaped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10" name="Textbox_04">
            <a:extLst>
              <a:ext uri="{FF2B5EF4-FFF2-40B4-BE49-F238E27FC236}">
                <a16:creationId xmlns:a16="http://schemas.microsoft.com/office/drawing/2014/main" id="{77E810C8-3E68-C099-63CB-C46DE5221A7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349729" y="7218637"/>
            <a:ext cx="4321306" cy="217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11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CCBBC4D-3901-8EC6-F0E7-4FC5C1BD5A91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816" y="7201784"/>
            <a:ext cx="1767222" cy="232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418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852253AB-46AE-9F8E-94B4-C4F8DF7D723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87400" y="2311400"/>
            <a:ext cx="8474425" cy="35941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E01251C1-F7AF-3A43-9E2A-83A653599790}"/>
              </a:ext>
            </a:extLst>
          </p:cNvPr>
          <p:cNvSpPr txBox="1"/>
          <p:nvPr/>
        </p:nvSpPr>
        <p:spPr>
          <a:xfrm>
            <a:off x="1143000" y="2123591"/>
            <a:ext cx="77724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MEDIUM PUZZLE 1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4D92F896-ABE5-3C3A-723B-378E6AD7A5A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349500" y="342900"/>
            <a:ext cx="5384800" cy="55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BAT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996014BF-9923-29DA-93BE-72A0DA869B6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032000" y="800100"/>
            <a:ext cx="6007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bat-shaped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10" name="Textbox_04">
            <a:extLst>
              <a:ext uri="{FF2B5EF4-FFF2-40B4-BE49-F238E27FC236}">
                <a16:creationId xmlns:a16="http://schemas.microsoft.com/office/drawing/2014/main" id="{F22FE3AE-4744-C90F-8855-A0F72301BCE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349729" y="7218637"/>
            <a:ext cx="4321306" cy="217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11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38BDA01-FA3C-274C-2C81-4C9E060C6967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816" y="7201784"/>
            <a:ext cx="1767222" cy="232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9723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693CF4E1-B2F0-A66C-4BC5-50E175D217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87400" y="2311400"/>
            <a:ext cx="8474420" cy="35941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D69BC115-88AA-9EF5-8F34-886680DFF586}"/>
              </a:ext>
            </a:extLst>
          </p:cNvPr>
          <p:cNvSpPr txBox="1"/>
          <p:nvPr/>
        </p:nvSpPr>
        <p:spPr>
          <a:xfrm>
            <a:off x="1143000" y="2123591"/>
            <a:ext cx="77724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MEDIUM PUZZLE 2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A6718739-A996-1E26-A890-A412E7CE378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349500" y="342900"/>
            <a:ext cx="5384800" cy="55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BAT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036197A4-A90E-5C49-4106-8891A132EA8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032000" y="800100"/>
            <a:ext cx="60071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bat-shaped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10" name="Textbox_04">
            <a:extLst>
              <a:ext uri="{FF2B5EF4-FFF2-40B4-BE49-F238E27FC236}">
                <a16:creationId xmlns:a16="http://schemas.microsoft.com/office/drawing/2014/main" id="{52D9FD63-9B34-8704-B182-FEA13CE0323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349729" y="7218637"/>
            <a:ext cx="4321306" cy="217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11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794CC08-7B36-776D-D7CF-59B77ED7E9B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816" y="7201784"/>
            <a:ext cx="1767222" cy="232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0904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957F1939-8CCD-6F00-C924-BD14D3B352E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87400" y="2311400"/>
            <a:ext cx="8474420" cy="35941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07DF4804-1482-439D-D781-8E7A6A6E5409}"/>
              </a:ext>
            </a:extLst>
          </p:cNvPr>
          <p:cNvSpPr txBox="1"/>
          <p:nvPr/>
        </p:nvSpPr>
        <p:spPr>
          <a:xfrm>
            <a:off x="1143000" y="2123591"/>
            <a:ext cx="77724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MEDIUM PUZZLE 3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B253AC1A-F2C5-16EC-D079-2847CC4D18C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349500" y="342900"/>
            <a:ext cx="5384800" cy="55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BAT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EB4AF9E4-7586-BB35-0769-097E72A106F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032000" y="800100"/>
            <a:ext cx="6007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bat-shaped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10" name="Textbox_04">
            <a:extLst>
              <a:ext uri="{FF2B5EF4-FFF2-40B4-BE49-F238E27FC236}">
                <a16:creationId xmlns:a16="http://schemas.microsoft.com/office/drawing/2014/main" id="{172E957A-B759-D300-A664-BFF471FA087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349729" y="7218637"/>
            <a:ext cx="4321306" cy="217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11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4E68174F-8548-09EB-497A-58EEAE1403A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816" y="7201784"/>
            <a:ext cx="1767222" cy="232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165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657B3BC4-3078-9C4B-0333-CB7807ABA08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87400" y="2311400"/>
            <a:ext cx="8474420" cy="35941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D1758194-7F25-8691-BAFE-B76F55BF2FC8}"/>
              </a:ext>
            </a:extLst>
          </p:cNvPr>
          <p:cNvSpPr txBox="1"/>
          <p:nvPr/>
        </p:nvSpPr>
        <p:spPr>
          <a:xfrm>
            <a:off x="1143000" y="2123591"/>
            <a:ext cx="77724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MEDIUM PUZZLE 4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8D80F0B5-1E10-6F6A-CCB3-B0D0C08CC17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349500" y="342900"/>
            <a:ext cx="5384800" cy="55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BAT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35C0C164-F77B-92A3-11E2-7F927E001D0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032000" y="800100"/>
            <a:ext cx="6007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bat-shaped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10" name="Textbox_04">
            <a:extLst>
              <a:ext uri="{FF2B5EF4-FFF2-40B4-BE49-F238E27FC236}">
                <a16:creationId xmlns:a16="http://schemas.microsoft.com/office/drawing/2014/main" id="{3CA76D3C-3B49-3B06-D7BD-6F5AC003337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349729" y="7218637"/>
            <a:ext cx="4321306" cy="217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11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BCAD024-AE2B-0D5F-049E-ED30ADFE250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816" y="7201784"/>
            <a:ext cx="1767222" cy="232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5399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264205F7-3B05-5274-903B-5FB4AAABFBA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87400" y="2311400"/>
            <a:ext cx="8474425" cy="35941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8D0B9873-FCF0-C9C6-9ABE-8C29B3A562AA}"/>
              </a:ext>
            </a:extLst>
          </p:cNvPr>
          <p:cNvSpPr txBox="1"/>
          <p:nvPr/>
        </p:nvSpPr>
        <p:spPr>
          <a:xfrm>
            <a:off x="1143000" y="2123591"/>
            <a:ext cx="77724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HARD PUZZLE 1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43FAB5AE-B16E-F345-B8E4-A7FEB625AE2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349500" y="342900"/>
            <a:ext cx="5384800" cy="55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BAT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05142BB7-A3C7-D997-5283-B6BF03070A0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032000" y="800100"/>
            <a:ext cx="6007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bat-shaped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10" name="Textbox_04">
            <a:extLst>
              <a:ext uri="{FF2B5EF4-FFF2-40B4-BE49-F238E27FC236}">
                <a16:creationId xmlns:a16="http://schemas.microsoft.com/office/drawing/2014/main" id="{3F2FD714-CFF9-5107-DE5D-1C6E66A59B9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349729" y="7218637"/>
            <a:ext cx="4321306" cy="217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11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A61C5B4-265D-1BC4-B157-67A0E15A4BF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816" y="7201784"/>
            <a:ext cx="1767222" cy="232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9438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5-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7-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"/>
  <p:tag name="RESULT" val="slide-267-1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7-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8-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8-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"/>
  <p:tag name="RESULT" val="slide-268-1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8-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9-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9-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"/>
  <p:tag name="RESULT" val="slide-269-1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5-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9-9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0-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0-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"/>
  <p:tag name="RESULT" val="slide-270-1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0-9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1-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1-7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"/>
  <p:tag name="RESULT" val="slide-271-1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1-9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2-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"/>
  <p:tag name="RESULT" val="slide-265-1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2-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"/>
  <p:tag name="RESULT" val="slide-272-1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2-9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3-6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3-7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"/>
  <p:tag name="RESULT" val="slide-273-1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3-9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4-6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4-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"/>
  <p:tag name="RESULT" val="slide-274-1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5-9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4-9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5-6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5-7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"/>
  <p:tag name="RESULT" val="slide-275-1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5-9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6-6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6-7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"/>
  <p:tag name="RESULT" val="slide-276-1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6-9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7-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6-6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7-7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"/>
  <p:tag name="RESULT" val="slide-277-1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7-9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8-6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8-7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RESULT" val="slide-278-8"/>
  <p:tag name="SLIDES" val="1,2,3,4,5,6,7,8,9,10,11,12,13,14,15,16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8-9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9-6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9-7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9-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6-7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"/>
  <p:tag name="RESULT" val="slide-279-9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80-6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80-7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80-8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"/>
  <p:tag name="RESULT" val="slide-280-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"/>
  <p:tag name="RESULT" val="slide-266-1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6-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7-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720</Words>
  <Application>Microsoft Office PowerPoint</Application>
  <PresentationFormat>Custom</PresentationFormat>
  <Paragraphs>64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9</cp:revision>
  <dcterms:created xsi:type="dcterms:W3CDTF">2024-12-11T02:50:01Z</dcterms:created>
  <dcterms:modified xsi:type="dcterms:W3CDTF">2025-02-22T22:54:27Z</dcterms:modified>
</cp:coreProperties>
</file>