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945A86-327E-4C8C-89F7-F7E46310B920}" v="75" dt="2025-06-20T03:43:13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C945A86-327E-4C8C-89F7-F7E46310B920}"/>
    <pc:docChg chg="custSel delSld modSld">
      <pc:chgData name="Sarah Carter" userId="4b4e2a7e9c42e1b2" providerId="LiveId" clId="{DC945A86-327E-4C8C-89F7-F7E46310B920}" dt="2025-06-20T03:43:13.672" v="130"/>
      <pc:docMkLst>
        <pc:docMk/>
      </pc:docMkLst>
      <pc:sldChg chg="addSp delSp modSp mod">
        <pc:chgData name="Sarah Carter" userId="4b4e2a7e9c42e1b2" providerId="LiveId" clId="{DC945A86-327E-4C8C-89F7-F7E46310B920}" dt="2025-06-20T03:43:13.672" v="130"/>
        <pc:sldMkLst>
          <pc:docMk/>
          <pc:sldMk cId="2196403211" sldId="256"/>
        </pc:sldMkLst>
        <pc:spChg chg="mod">
          <ac:chgData name="Sarah Carter" userId="4b4e2a7e9c42e1b2" providerId="LiveId" clId="{DC945A86-327E-4C8C-89F7-F7E46310B920}" dt="2025-06-20T03:42:39.412" v="1" actId="20577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DC945A86-327E-4C8C-89F7-F7E46310B920}" dt="2025-06-20T03:42:32.969" v="0"/>
          <ac:spMkLst>
            <pc:docMk/>
            <pc:sldMk cId="2196403211" sldId="256"/>
            <ac:spMk id="11" creationId="{51BA5E9A-65DF-EF87-343A-0EACD5A57F13}"/>
          </ac:spMkLst>
        </pc:spChg>
        <pc:picChg chg="add mod ord">
          <ac:chgData name="Sarah Carter" userId="4b4e2a7e9c42e1b2" providerId="LiveId" clId="{DC945A86-327E-4C8C-89F7-F7E46310B920}" dt="2025-06-20T03:43:13.417" v="35"/>
          <ac:picMkLst>
            <pc:docMk/>
            <pc:sldMk cId="2196403211" sldId="256"/>
            <ac:picMk id="3" creationId="{A8C35A02-847B-AA3F-BF90-B43BC91F8017}"/>
          </ac:picMkLst>
        </pc:picChg>
        <pc:picChg chg="add mod ord">
          <ac:chgData name="Sarah Carter" userId="4b4e2a7e9c42e1b2" providerId="LiveId" clId="{DC945A86-327E-4C8C-89F7-F7E46310B920}" dt="2025-06-20T03:43:13.497" v="66"/>
          <ac:picMkLst>
            <pc:docMk/>
            <pc:sldMk cId="2196403211" sldId="256"/>
            <ac:picMk id="5" creationId="{27DD7CB4-BB5B-C205-840F-50E3913A7197}"/>
          </ac:picMkLst>
        </pc:picChg>
        <pc:picChg chg="add mod ord">
          <ac:chgData name="Sarah Carter" userId="4b4e2a7e9c42e1b2" providerId="LiveId" clId="{DC945A86-327E-4C8C-89F7-F7E46310B920}" dt="2025-06-20T03:43:13.577" v="95"/>
          <ac:picMkLst>
            <pc:docMk/>
            <pc:sldMk cId="2196403211" sldId="256"/>
            <ac:picMk id="7" creationId="{6D1EAC8B-B4AA-1A3D-9BE0-AC8EBC0FA1F4}"/>
          </ac:picMkLst>
        </pc:picChg>
        <pc:picChg chg="del">
          <ac:chgData name="Sarah Carter" userId="4b4e2a7e9c42e1b2" providerId="LiveId" clId="{DC945A86-327E-4C8C-89F7-F7E46310B920}" dt="2025-06-20T03:43:13.672" v="124"/>
          <ac:picMkLst>
            <pc:docMk/>
            <pc:sldMk cId="2196403211" sldId="256"/>
            <ac:picMk id="13" creationId="{3F594102-641A-7E4A-11FA-E092164E5A99}"/>
          </ac:picMkLst>
        </pc:picChg>
        <pc:picChg chg="add mod ord">
          <ac:chgData name="Sarah Carter" userId="4b4e2a7e9c42e1b2" providerId="LiveId" clId="{DC945A86-327E-4C8C-89F7-F7E46310B920}" dt="2025-06-20T03:43:13.672" v="122"/>
          <ac:picMkLst>
            <pc:docMk/>
            <pc:sldMk cId="2196403211" sldId="256"/>
            <ac:picMk id="14" creationId="{603C9320-1372-EB2C-2D41-65476D68F8CA}"/>
          </ac:picMkLst>
        </pc:picChg>
        <pc:picChg chg="del">
          <ac:chgData name="Sarah Carter" userId="4b4e2a7e9c42e1b2" providerId="LiveId" clId="{DC945A86-327E-4C8C-89F7-F7E46310B920}" dt="2025-06-20T03:43:13.672" v="126"/>
          <ac:picMkLst>
            <pc:docMk/>
            <pc:sldMk cId="2196403211" sldId="256"/>
            <ac:picMk id="15" creationId="{4718D85B-4BC6-8EC9-C01D-A3F3884D3349}"/>
          </ac:picMkLst>
        </pc:picChg>
        <pc:picChg chg="del">
          <ac:chgData name="Sarah Carter" userId="4b4e2a7e9c42e1b2" providerId="LiveId" clId="{DC945A86-327E-4C8C-89F7-F7E46310B920}" dt="2025-06-20T03:43:13.672" v="128"/>
          <ac:picMkLst>
            <pc:docMk/>
            <pc:sldMk cId="2196403211" sldId="256"/>
            <ac:picMk id="17" creationId="{B7384F59-10AD-9BC9-B698-4C3B13F7E2D1}"/>
          </ac:picMkLst>
        </pc:picChg>
        <pc:picChg chg="del">
          <ac:chgData name="Sarah Carter" userId="4b4e2a7e9c42e1b2" providerId="LiveId" clId="{DC945A86-327E-4C8C-89F7-F7E46310B920}" dt="2025-06-20T03:43:13.672" v="130"/>
          <ac:picMkLst>
            <pc:docMk/>
            <pc:sldMk cId="2196403211" sldId="256"/>
            <ac:picMk id="19" creationId="{35A7240B-542A-98AB-DC57-191002DEC1A9}"/>
          </ac:picMkLst>
        </pc:picChg>
      </pc:sldChg>
      <pc:sldChg chg="modSp del">
        <pc:chgData name="Sarah Carter" userId="4b4e2a7e9c42e1b2" providerId="LiveId" clId="{DC945A86-327E-4C8C-89F7-F7E46310B920}" dt="2025-06-20T03:42:44.181" v="2" actId="2696"/>
        <pc:sldMkLst>
          <pc:docMk/>
          <pc:sldMk cId="3710795263" sldId="258"/>
        </pc:sldMkLst>
        <pc:spChg chg="mod">
          <ac:chgData name="Sarah Carter" userId="4b4e2a7e9c42e1b2" providerId="LiveId" clId="{DC945A86-327E-4C8C-89F7-F7E46310B920}" dt="2025-06-20T03:42:32.969" v="0"/>
          <ac:spMkLst>
            <pc:docMk/>
            <pc:sldMk cId="3710795263" sldId="258"/>
            <ac:spMk id="10" creationId="{12B6625C-4C9E-8628-D2B7-39322F292BEE}"/>
          </ac:spMkLst>
        </pc:spChg>
        <pc:spChg chg="mod">
          <ac:chgData name="Sarah Carter" userId="4b4e2a7e9c42e1b2" providerId="LiveId" clId="{DC945A86-327E-4C8C-89F7-F7E46310B920}" dt="2025-06-20T03:42:32.969" v="0"/>
          <ac:spMkLst>
            <pc:docMk/>
            <pc:sldMk cId="3710795263" sldId="258"/>
            <ac:spMk id="11" creationId="{EAF298E4-B952-7C60-76E0-88114A0CBBCA}"/>
          </ac:spMkLst>
        </pc:spChg>
      </pc:sldChg>
      <pc:sldChg chg="modSp del">
        <pc:chgData name="Sarah Carter" userId="4b4e2a7e9c42e1b2" providerId="LiveId" clId="{DC945A86-327E-4C8C-89F7-F7E46310B920}" dt="2025-06-20T03:42:44.181" v="2" actId="2696"/>
        <pc:sldMkLst>
          <pc:docMk/>
          <pc:sldMk cId="2983217521" sldId="260"/>
        </pc:sldMkLst>
        <pc:spChg chg="mod">
          <ac:chgData name="Sarah Carter" userId="4b4e2a7e9c42e1b2" providerId="LiveId" clId="{DC945A86-327E-4C8C-89F7-F7E46310B920}" dt="2025-06-20T03:42:32.969" v="0"/>
          <ac:spMkLst>
            <pc:docMk/>
            <pc:sldMk cId="2983217521" sldId="260"/>
            <ac:spMk id="10" creationId="{F6FC22AA-B0FF-CE09-EBEB-674943EC5637}"/>
          </ac:spMkLst>
        </pc:spChg>
        <pc:spChg chg="mod">
          <ac:chgData name="Sarah Carter" userId="4b4e2a7e9c42e1b2" providerId="LiveId" clId="{DC945A86-327E-4C8C-89F7-F7E46310B920}" dt="2025-06-20T03:42:32.969" v="0"/>
          <ac:spMkLst>
            <pc:docMk/>
            <pc:sldMk cId="2983217521" sldId="260"/>
            <ac:spMk id="11" creationId="{D5F53572-7D2A-20E8-1C1F-0E642AB9F2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C35A02-847B-AA3F-BF90-B43BC91F80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DD7CB4-BB5B-C205-840F-50E3913A71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1EAC8B-B4AA-1A3D-9BE0-AC8EBC0FA1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3C9320-1372-EB2C-2D41-65476D68F8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BAT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“BAT”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2025-06-11T01:55:18Z</dcterms:created>
  <dcterms:modified xsi:type="dcterms:W3CDTF">2025-06-20T03:43:19Z</dcterms:modified>
</cp:coreProperties>
</file>