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47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431FE2E-1440-4E48-AFF0-B116B88492B6}"/>
    <pc:docChg chg="delSld">
      <pc:chgData name="Sarah Carter" userId="4b4e2a7e9c42e1b2" providerId="LiveId" clId="{9431FE2E-1440-4E48-AFF0-B116B88492B6}" dt="2025-04-28T18:45:20.295" v="0" actId="2696"/>
      <pc:docMkLst>
        <pc:docMk/>
      </pc:docMkLst>
      <pc:sldChg chg="del">
        <pc:chgData name="Sarah Carter" userId="4b4e2a7e9c42e1b2" providerId="LiveId" clId="{9431FE2E-1440-4E48-AFF0-B116B88492B6}" dt="2025-04-28T18:45:20.295" v="0" actId="2696"/>
        <pc:sldMkLst>
          <pc:docMk/>
          <pc:sldMk cId="1707158354" sldId="266"/>
        </pc:sldMkLst>
      </pc:sldChg>
      <pc:sldChg chg="del">
        <pc:chgData name="Sarah Carter" userId="4b4e2a7e9c42e1b2" providerId="LiveId" clId="{9431FE2E-1440-4E48-AFF0-B116B88492B6}" dt="2025-04-28T18:45:20.295" v="0" actId="2696"/>
        <pc:sldMkLst>
          <pc:docMk/>
          <pc:sldMk cId="2055989408" sldId="267"/>
        </pc:sldMkLst>
      </pc:sldChg>
      <pc:sldChg chg="del">
        <pc:chgData name="Sarah Carter" userId="4b4e2a7e9c42e1b2" providerId="LiveId" clId="{9431FE2E-1440-4E48-AFF0-B116B88492B6}" dt="2025-04-28T18:45:20.295" v="0" actId="2696"/>
        <pc:sldMkLst>
          <pc:docMk/>
          <pc:sldMk cId="1430951705" sldId="268"/>
        </pc:sldMkLst>
      </pc:sldChg>
      <pc:sldChg chg="del">
        <pc:chgData name="Sarah Carter" userId="4b4e2a7e9c42e1b2" providerId="LiveId" clId="{9431FE2E-1440-4E48-AFF0-B116B88492B6}" dt="2025-04-28T18:45:20.295" v="0" actId="2696"/>
        <pc:sldMkLst>
          <pc:docMk/>
          <pc:sldMk cId="3355074394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tags" Target="../tags/tag7.xml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4.png"/><Relationship Id="rId4" Type="http://schemas.openxmlformats.org/officeDocument/2006/relationships/tags" Target="../tags/tag8.xml"/><Relationship Id="rId9" Type="http://schemas.openxmlformats.org/officeDocument/2006/relationships/image" Target="../media/image13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tags" Target="../tags/tag1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image" Target="../media/image21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tags" Target="../tags/tag15.xml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tags" Target="../tags/tag16.xml"/><Relationship Id="rId9" Type="http://schemas.openxmlformats.org/officeDocument/2006/relationships/image" Target="../media/image29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A1D8A479-33C0-ADAC-53EA-43DBDCD468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43100" y="1600200"/>
            <a:ext cx="3892844" cy="16510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61684FAC-667D-9E85-5684-2B58E6D267E3}"/>
              </a:ext>
            </a:extLst>
          </p:cNvPr>
          <p:cNvSpPr txBox="1"/>
          <p:nvPr/>
        </p:nvSpPr>
        <p:spPr>
          <a:xfrm>
            <a:off x="2476500" y="14478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438125BF-7A0F-87DC-55FC-23921754979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943100" y="3670300"/>
            <a:ext cx="3892847" cy="16510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B290F638-F931-D690-2057-D8364A166A3F}"/>
              </a:ext>
            </a:extLst>
          </p:cNvPr>
          <p:cNvSpPr txBox="1"/>
          <p:nvPr/>
        </p:nvSpPr>
        <p:spPr>
          <a:xfrm>
            <a:off x="2438400" y="3517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B61AA037-6D4F-B62C-E5BB-C605DE1337B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943100" y="5638800"/>
            <a:ext cx="3892847" cy="16510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436F78FF-D9BB-3648-1039-1A71F4E5DE6E}"/>
              </a:ext>
            </a:extLst>
          </p:cNvPr>
          <p:cNvSpPr txBox="1"/>
          <p:nvPr/>
        </p:nvSpPr>
        <p:spPr>
          <a:xfrm>
            <a:off x="2438400" y="54864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7BCB8E59-BD11-F3A4-5F8B-D2AA43DC547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943100" y="7658100"/>
            <a:ext cx="3892847" cy="16510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37047D6C-654F-7C87-C61E-1CDE1FE4F031}"/>
              </a:ext>
            </a:extLst>
          </p:cNvPr>
          <p:cNvSpPr txBox="1"/>
          <p:nvPr/>
        </p:nvSpPr>
        <p:spPr>
          <a:xfrm>
            <a:off x="2425700" y="75184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EE65AA1F-9616-F457-DCA3-71769F0CEFB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9B0D39D6-4120-4B56-0300-CF035ACCE40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DB253DE7-4DB7-6A19-FE24-F9B09B6BC34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36F423F-2D88-9138-7D3C-A226B008836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14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79402F98-CFD3-7120-3CE0-6AA20CFE37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43100" y="1600200"/>
            <a:ext cx="3892847" cy="16510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ABCC5464-B6EF-319C-4097-74C72AD93109}"/>
              </a:ext>
            </a:extLst>
          </p:cNvPr>
          <p:cNvSpPr txBox="1"/>
          <p:nvPr/>
        </p:nvSpPr>
        <p:spPr>
          <a:xfrm>
            <a:off x="2476500" y="14478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4CB8359F-B652-AB0C-4D09-14DCFF9BBA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943100" y="3670300"/>
            <a:ext cx="3892847" cy="16510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C83BCA6F-0ED3-4A12-2C74-CCC6F0170A4F}"/>
              </a:ext>
            </a:extLst>
          </p:cNvPr>
          <p:cNvSpPr txBox="1"/>
          <p:nvPr/>
        </p:nvSpPr>
        <p:spPr>
          <a:xfrm>
            <a:off x="2438400" y="3517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58AAB57C-3DB6-7CEC-DCCB-BF5AC6955E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943100" y="5638800"/>
            <a:ext cx="3892847" cy="16510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B35B5F53-F1C6-479C-7E9A-CE2213036942}"/>
              </a:ext>
            </a:extLst>
          </p:cNvPr>
          <p:cNvSpPr txBox="1"/>
          <p:nvPr/>
        </p:nvSpPr>
        <p:spPr>
          <a:xfrm>
            <a:off x="2438400" y="54864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A28E26D6-F3D4-0886-F7B4-75A2545010F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943100" y="7658100"/>
            <a:ext cx="3892847" cy="16510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1762501E-FA43-B1CE-A89D-85D7EAE7077D}"/>
              </a:ext>
            </a:extLst>
          </p:cNvPr>
          <p:cNvSpPr txBox="1"/>
          <p:nvPr/>
        </p:nvSpPr>
        <p:spPr>
          <a:xfrm>
            <a:off x="2425700" y="75184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26FC2992-21FD-A86F-32CB-3333864F619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B36CC9B5-F9DB-521E-4D4D-E580C456A78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8AEA2918-5409-BE09-A416-6C66187EAC5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017A0F6-38B2-4221-1F98-AA09E0BB41C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555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5A674649-91F1-24E1-3D69-C913737B87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43100" y="1600200"/>
            <a:ext cx="3892847" cy="16510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C0BBAAC1-F198-1E11-89AC-2A89DB3D771A}"/>
              </a:ext>
            </a:extLst>
          </p:cNvPr>
          <p:cNvSpPr txBox="1"/>
          <p:nvPr/>
        </p:nvSpPr>
        <p:spPr>
          <a:xfrm>
            <a:off x="2476500" y="14478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CD62E487-3532-7A05-4E1D-20A417C0E2E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943100" y="3670300"/>
            <a:ext cx="3892847" cy="16510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44C16933-A156-313A-3F82-49A89D3D44BF}"/>
              </a:ext>
            </a:extLst>
          </p:cNvPr>
          <p:cNvSpPr txBox="1"/>
          <p:nvPr/>
        </p:nvSpPr>
        <p:spPr>
          <a:xfrm>
            <a:off x="2438400" y="3517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A515C384-982A-AB7A-BA4A-B63DE48862D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943100" y="5638800"/>
            <a:ext cx="3892847" cy="16510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023EEACA-226B-553E-FA1E-577425E13AEA}"/>
              </a:ext>
            </a:extLst>
          </p:cNvPr>
          <p:cNvSpPr txBox="1"/>
          <p:nvPr/>
        </p:nvSpPr>
        <p:spPr>
          <a:xfrm>
            <a:off x="2438400" y="54864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20D5045D-D53E-F29E-E80F-99E30830C66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943100" y="7658100"/>
            <a:ext cx="3892847" cy="16510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8FE524C2-BF83-DFA6-F864-AD3AB8EE4E8F}"/>
              </a:ext>
            </a:extLst>
          </p:cNvPr>
          <p:cNvSpPr txBox="1"/>
          <p:nvPr/>
        </p:nvSpPr>
        <p:spPr>
          <a:xfrm>
            <a:off x="2425700" y="75184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F33D597A-0B89-9904-D70F-4C927A54104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9AEC9F16-31A1-7113-7B6F-773FE04BD24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D1351BF2-496C-1E0C-698C-43E0CEAB61B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83A9E22-DA9C-4948-D502-6643EC10CE2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241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D1938321-BDC6-9731-DF12-9B43FFDB03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43100" y="1600200"/>
            <a:ext cx="3892847" cy="16510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4ECE05D2-6BC8-6368-A3BF-DC80CE0FACD8}"/>
              </a:ext>
            </a:extLst>
          </p:cNvPr>
          <p:cNvSpPr txBox="1"/>
          <p:nvPr/>
        </p:nvSpPr>
        <p:spPr>
          <a:xfrm>
            <a:off x="2476500" y="14478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122E7372-8FC5-06DA-AC41-6872663493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943100" y="3670300"/>
            <a:ext cx="3892847" cy="16510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D43EA165-9FA2-8BD8-485A-4D6A68D3C15D}"/>
              </a:ext>
            </a:extLst>
          </p:cNvPr>
          <p:cNvSpPr txBox="1"/>
          <p:nvPr/>
        </p:nvSpPr>
        <p:spPr>
          <a:xfrm>
            <a:off x="2438400" y="3517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C7566582-F5FE-F22B-F38B-5CCB6D63F41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943100" y="5638800"/>
            <a:ext cx="3892847" cy="16510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21C9CE98-1C93-2CCF-1B27-F89AC063F627}"/>
              </a:ext>
            </a:extLst>
          </p:cNvPr>
          <p:cNvSpPr txBox="1"/>
          <p:nvPr/>
        </p:nvSpPr>
        <p:spPr>
          <a:xfrm>
            <a:off x="2438400" y="54864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EA72CF36-5A9A-3539-3E50-5270B5736E9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943100" y="7658100"/>
            <a:ext cx="3892847" cy="16510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527E46C6-54DB-09F4-716F-EFB22A072C61}"/>
              </a:ext>
            </a:extLst>
          </p:cNvPr>
          <p:cNvSpPr txBox="1"/>
          <p:nvPr/>
        </p:nvSpPr>
        <p:spPr>
          <a:xfrm>
            <a:off x="2425700" y="75184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0CCF363C-7A3D-E99C-F92C-7F49CB91845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BAT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52CBD2CE-1773-36FD-1C62-3ABAF570FB0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1F32C763-18D3-7CB2-9F82-E5FE4210323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551C9CC-72E3-2BC1-CE98-431429AE730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5859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2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4-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4-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4-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5-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5-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5-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5-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2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2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2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3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3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3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3-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4-2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248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7</cp:revision>
  <dcterms:created xsi:type="dcterms:W3CDTF">2024-12-11T02:50:01Z</dcterms:created>
  <dcterms:modified xsi:type="dcterms:W3CDTF">2025-04-28T18:45:23Z</dcterms:modified>
</cp:coreProperties>
</file>