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4" r:id="rId3"/>
    <p:sldId id="265" r:id="rId4"/>
    <p:sldId id="266" r:id="rId5"/>
    <p:sldId id="267" r:id="rId6"/>
    <p:sldId id="268" r:id="rId7"/>
    <p:sldId id="269" r:id="rId8"/>
    <p:sldId id="270" r:id="rId9"/>
    <p:sldId id="271" r:id="rId10"/>
    <p:sldId id="272" r:id="rId11"/>
    <p:sldId id="273" r:id="rId12"/>
    <p:sldId id="274" r:id="rId13"/>
    <p:sldId id="275" r:id="rId14"/>
    <p:sldId id="276" r:id="rId15"/>
    <p:sldId id="277" r:id="rId16"/>
    <p:sldId id="278" r:id="rId17"/>
  </p:sldIdLst>
  <p:sldSz cx="10058400" cy="7772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8" userDrawn="1">
          <p15:clr>
            <a:srgbClr val="A4A3A4"/>
          </p15:clr>
        </p15:guide>
        <p15:guide id="2" pos="31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E7E2FBD-9D3E-43EA-91DD-15F881BA378D}" v="1027" dt="2025-05-03T03:24:45.35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94660"/>
  </p:normalViewPr>
  <p:slideViewPr>
    <p:cSldViewPr snapToGrid="0" showGuides="1">
      <p:cViewPr varScale="1">
        <p:scale>
          <a:sx n="59" d="100"/>
          <a:sy n="59" d="100"/>
        </p:scale>
        <p:origin x="1168" y="56"/>
      </p:cViewPr>
      <p:guideLst>
        <p:guide orient="horz" pos="2448"/>
        <p:guide pos="31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2E7E2FBD-9D3E-43EA-91DD-15F881BA378D}"/>
    <pc:docChg chg="custSel addSld delSld modSld modMainMaster">
      <pc:chgData name="Sarah Carter" userId="4b4e2a7e9c42e1b2" providerId="LiveId" clId="{2E7E2FBD-9D3E-43EA-91DD-15F881BA378D}" dt="2025-05-03T03:24:45.355" v="2241"/>
      <pc:docMkLst>
        <pc:docMk/>
      </pc:docMkLst>
      <pc:sldChg chg="addSp delSp modSp del mod">
        <pc:chgData name="Sarah Carter" userId="4b4e2a7e9c42e1b2" providerId="LiveId" clId="{2E7E2FBD-9D3E-43EA-91DD-15F881BA378D}" dt="2025-05-03T03:24:15.733" v="829" actId="2696"/>
        <pc:sldMkLst>
          <pc:docMk/>
          <pc:sldMk cId="224314243" sldId="262"/>
        </pc:sldMkLst>
        <pc:spChg chg="del mod">
          <ac:chgData name="Sarah Carter" userId="4b4e2a7e9c42e1b2" providerId="LiveId" clId="{2E7E2FBD-9D3E-43EA-91DD-15F881BA378D}" dt="2025-05-03T03:22:29.788" v="10" actId="478"/>
          <ac:spMkLst>
            <pc:docMk/>
            <pc:sldMk cId="224314243" sldId="262"/>
            <ac:spMk id="4" creationId="{61684FAC-667D-9E85-5684-2B58E6D267E3}"/>
          </ac:spMkLst>
        </pc:spChg>
        <pc:spChg chg="del mod">
          <ac:chgData name="Sarah Carter" userId="4b4e2a7e9c42e1b2" providerId="LiveId" clId="{2E7E2FBD-9D3E-43EA-91DD-15F881BA378D}" dt="2025-05-03T03:22:29.788" v="10" actId="478"/>
          <ac:spMkLst>
            <pc:docMk/>
            <pc:sldMk cId="224314243" sldId="262"/>
            <ac:spMk id="8" creationId="{B290F638-F931-D690-2057-D8364A166A3F}"/>
          </ac:spMkLst>
        </pc:spChg>
        <pc:spChg chg="del mod">
          <ac:chgData name="Sarah Carter" userId="4b4e2a7e9c42e1b2" providerId="LiveId" clId="{2E7E2FBD-9D3E-43EA-91DD-15F881BA378D}" dt="2025-05-03T03:22:29.788" v="10" actId="478"/>
          <ac:spMkLst>
            <pc:docMk/>
            <pc:sldMk cId="224314243" sldId="262"/>
            <ac:spMk id="12" creationId="{436F78FF-D9BB-3648-1039-1A71F4E5DE6E}"/>
          </ac:spMkLst>
        </pc:spChg>
        <pc:spChg chg="del mod">
          <ac:chgData name="Sarah Carter" userId="4b4e2a7e9c42e1b2" providerId="LiveId" clId="{2E7E2FBD-9D3E-43EA-91DD-15F881BA378D}" dt="2025-05-03T03:22:29.788" v="10" actId="478"/>
          <ac:spMkLst>
            <pc:docMk/>
            <pc:sldMk cId="224314243" sldId="262"/>
            <ac:spMk id="16" creationId="{37047D6C-654F-7C87-C61E-1CDE1FE4F031}"/>
          </ac:spMkLst>
        </pc:spChg>
        <pc:spChg chg="mod">
          <ac:chgData name="Sarah Carter" userId="4b4e2a7e9c42e1b2" providerId="LiveId" clId="{2E7E2FBD-9D3E-43EA-91DD-15F881BA378D}" dt="2025-05-03T03:22:49.140" v="15" actId="20577"/>
          <ac:spMkLst>
            <pc:docMk/>
            <pc:sldMk cId="224314243" sldId="262"/>
            <ac:spMk id="21" creationId="{EE65AA1F-9616-F457-DCA3-71769F0CEFBA}"/>
          </ac:spMkLst>
        </pc:spChg>
        <pc:spChg chg="mod">
          <ac:chgData name="Sarah Carter" userId="4b4e2a7e9c42e1b2" providerId="LiveId" clId="{2E7E2FBD-9D3E-43EA-91DD-15F881BA378D}" dt="2025-05-03T03:22:45.709" v="14" actId="1076"/>
          <ac:spMkLst>
            <pc:docMk/>
            <pc:sldMk cId="224314243" sldId="262"/>
            <ac:spMk id="22" creationId="{9B0D39D6-4120-4B56-0300-CF035ACCE40D}"/>
          </ac:spMkLst>
        </pc:spChg>
        <pc:spChg chg="mod topLvl">
          <ac:chgData name="Sarah Carter" userId="4b4e2a7e9c42e1b2" providerId="LiveId" clId="{2E7E2FBD-9D3E-43EA-91DD-15F881BA378D}" dt="2025-05-03T03:23:12.667" v="126"/>
          <ac:spMkLst>
            <pc:docMk/>
            <pc:sldMk cId="224314243" sldId="262"/>
            <ac:spMk id="23" creationId="{DB253DE7-4DB7-6A19-FE24-F9B09B6BC341}"/>
          </ac:spMkLst>
        </pc:spChg>
        <pc:grpChg chg="add del mod">
          <ac:chgData name="Sarah Carter" userId="4b4e2a7e9c42e1b2" providerId="LiveId" clId="{2E7E2FBD-9D3E-43EA-91DD-15F881BA378D}" dt="2025-05-03T03:23:12.667" v="126"/>
          <ac:grpSpMkLst>
            <pc:docMk/>
            <pc:sldMk cId="224314243" sldId="262"/>
            <ac:grpSpMk id="2" creationId="{DC0A363A-2CCA-7832-5C8D-6B041A6BBF81}"/>
          </ac:grpSpMkLst>
        </pc:grpChg>
        <pc:picChg chg="del">
          <ac:chgData name="Sarah Carter" userId="4b4e2a7e9c42e1b2" providerId="LiveId" clId="{2E7E2FBD-9D3E-43EA-91DD-15F881BA378D}" dt="2025-05-03T03:22:29.788" v="10" actId="478"/>
          <ac:picMkLst>
            <pc:docMk/>
            <pc:sldMk cId="224314243" sldId="262"/>
            <ac:picMk id="3" creationId="{A1D8A479-33C0-ADAC-53EA-43DBDCD4680D}"/>
          </ac:picMkLst>
        </pc:picChg>
        <pc:picChg chg="del mod">
          <ac:chgData name="Sarah Carter" userId="4b4e2a7e9c42e1b2" providerId="LiveId" clId="{2E7E2FBD-9D3E-43EA-91DD-15F881BA378D}" dt="2025-05-03T03:22:29.788" v="10" actId="478"/>
          <ac:picMkLst>
            <pc:docMk/>
            <pc:sldMk cId="224314243" sldId="262"/>
            <ac:picMk id="7" creationId="{438125BF-7A0F-87DC-55FC-239217549793}"/>
          </ac:picMkLst>
        </pc:picChg>
        <pc:picChg chg="del">
          <ac:chgData name="Sarah Carter" userId="4b4e2a7e9c42e1b2" providerId="LiveId" clId="{2E7E2FBD-9D3E-43EA-91DD-15F881BA378D}" dt="2025-05-03T03:22:29.788" v="10" actId="478"/>
          <ac:picMkLst>
            <pc:docMk/>
            <pc:sldMk cId="224314243" sldId="262"/>
            <ac:picMk id="11" creationId="{B61AA037-6D4F-B62C-E5BB-C605DE1337BF}"/>
          </ac:picMkLst>
        </pc:picChg>
        <pc:picChg chg="del mod">
          <ac:chgData name="Sarah Carter" userId="4b4e2a7e9c42e1b2" providerId="LiveId" clId="{2E7E2FBD-9D3E-43EA-91DD-15F881BA378D}" dt="2025-05-03T03:22:29.788" v="10" actId="478"/>
          <ac:picMkLst>
            <pc:docMk/>
            <pc:sldMk cId="224314243" sldId="262"/>
            <ac:picMk id="15" creationId="{7BCB8E59-BD11-F3A4-5F8B-D2AA43DC5479}"/>
          </ac:picMkLst>
        </pc:picChg>
        <pc:picChg chg="mod topLvl">
          <ac:chgData name="Sarah Carter" userId="4b4e2a7e9c42e1b2" providerId="LiveId" clId="{2E7E2FBD-9D3E-43EA-91DD-15F881BA378D}" dt="2025-05-03T03:23:12.667" v="126"/>
          <ac:picMkLst>
            <pc:docMk/>
            <pc:sldMk cId="224314243" sldId="262"/>
            <ac:picMk id="24" creationId="{036F423F-2D88-9138-7D3C-A226B0088361}"/>
          </ac:picMkLst>
        </pc:picChg>
      </pc:sldChg>
      <pc:sldChg chg="addSp delSp modSp add mod">
        <pc:chgData name="Sarah Carter" userId="4b4e2a7e9c42e1b2" providerId="LiveId" clId="{2E7E2FBD-9D3E-43EA-91DD-15F881BA378D}" dt="2025-05-03T03:24:45.308" v="2121"/>
        <pc:sldMkLst>
          <pc:docMk/>
          <pc:sldMk cId="949647193" sldId="263"/>
        </pc:sldMkLst>
        <pc:spChg chg="add mod topLvl">
          <ac:chgData name="Sarah Carter" userId="4b4e2a7e9c42e1b2" providerId="LiveId" clId="{2E7E2FBD-9D3E-43EA-91DD-15F881BA378D}" dt="2025-05-03T03:24:44.676" v="1168" actId="948"/>
          <ac:spMkLst>
            <pc:docMk/>
            <pc:sldMk cId="949647193" sldId="263"/>
            <ac:spMk id="4" creationId="{127F7407-107A-02A2-A993-917D11E7B173}"/>
          </ac:spMkLst>
        </pc:spChg>
        <pc:spChg chg="add mod">
          <ac:chgData name="Sarah Carter" userId="4b4e2a7e9c42e1b2" providerId="LiveId" clId="{2E7E2FBD-9D3E-43EA-91DD-15F881BA378D}" dt="2025-05-03T03:24:44.850" v="1408" actId="948"/>
          <ac:spMkLst>
            <pc:docMk/>
            <pc:sldMk cId="949647193" sldId="263"/>
            <ac:spMk id="6" creationId="{2711135B-45F7-336C-3EFD-FA9C2DA05B15}"/>
          </ac:spMkLst>
        </pc:spChg>
        <pc:spChg chg="add mod">
          <ac:chgData name="Sarah Carter" userId="4b4e2a7e9c42e1b2" providerId="LiveId" clId="{2E7E2FBD-9D3E-43EA-91DD-15F881BA378D}" dt="2025-05-03T03:24:45.013" v="1648" actId="948"/>
          <ac:spMkLst>
            <pc:docMk/>
            <pc:sldMk cId="949647193" sldId="263"/>
            <ac:spMk id="7" creationId="{4BBE476C-A0E1-9788-7701-DA1265CC23A8}"/>
          </ac:spMkLst>
        </pc:spChg>
        <pc:spChg chg="add mod">
          <ac:chgData name="Sarah Carter" userId="4b4e2a7e9c42e1b2" providerId="LiveId" clId="{2E7E2FBD-9D3E-43EA-91DD-15F881BA378D}" dt="2025-05-03T03:24:45.165" v="1888" actId="948"/>
          <ac:spMkLst>
            <pc:docMk/>
            <pc:sldMk cId="949647193" sldId="263"/>
            <ac:spMk id="8" creationId="{E73EDC79-806F-7DF1-4E80-80A3B45D86EA}"/>
          </ac:spMkLst>
        </pc:spChg>
        <pc:grpChg chg="add del mod">
          <ac:chgData name="Sarah Carter" userId="4b4e2a7e9c42e1b2" providerId="LiveId" clId="{2E7E2FBD-9D3E-43EA-91DD-15F881BA378D}" dt="2025-05-03T03:23:12.667" v="127"/>
          <ac:grpSpMkLst>
            <pc:docMk/>
            <pc:sldMk cId="949647193" sldId="263"/>
            <ac:grpSpMk id="5" creationId="{AA79BA20-539F-C653-4D8B-320A44536CAD}"/>
          </ac:grpSpMkLst>
        </pc:grpChg>
        <pc:picChg chg="add mod topLvl">
          <ac:chgData name="Sarah Carter" userId="4b4e2a7e9c42e1b2" providerId="LiveId" clId="{2E7E2FBD-9D3E-43EA-91DD-15F881BA378D}" dt="2025-05-03T03:24:44.598" v="1033"/>
          <ac:picMkLst>
            <pc:docMk/>
            <pc:sldMk cId="949647193" sldId="263"/>
            <ac:picMk id="3" creationId="{590FDB68-C7A9-5116-6B4B-AA1057A0B0EE}"/>
          </ac:picMkLst>
        </pc:picChg>
        <pc:picChg chg="add mod">
          <ac:chgData name="Sarah Carter" userId="4b4e2a7e9c42e1b2" providerId="LiveId" clId="{2E7E2FBD-9D3E-43EA-91DD-15F881BA378D}" dt="2025-05-03T03:24:45.308" v="2121"/>
          <ac:picMkLst>
            <pc:docMk/>
            <pc:sldMk cId="949647193" sldId="263"/>
            <ac:picMk id="9" creationId="{0291E285-7114-3FE5-E6AA-BF50EE2D61FB}"/>
          </ac:picMkLst>
        </pc:picChg>
      </pc:sldChg>
      <pc:sldChg chg="del">
        <pc:chgData name="Sarah Carter" userId="4b4e2a7e9c42e1b2" providerId="LiveId" clId="{2E7E2FBD-9D3E-43EA-91DD-15F881BA378D}" dt="2025-05-03T03:21:43.399" v="0" actId="2696"/>
        <pc:sldMkLst>
          <pc:docMk/>
          <pc:sldMk cId="4290555861" sldId="263"/>
        </pc:sldMkLst>
      </pc:sldChg>
      <pc:sldChg chg="del">
        <pc:chgData name="Sarah Carter" userId="4b4e2a7e9c42e1b2" providerId="LiveId" clId="{2E7E2FBD-9D3E-43EA-91DD-15F881BA378D}" dt="2025-05-03T03:21:43.399" v="0" actId="2696"/>
        <pc:sldMkLst>
          <pc:docMk/>
          <pc:sldMk cId="830241768" sldId="264"/>
        </pc:sldMkLst>
      </pc:sldChg>
      <pc:sldChg chg="addSp delSp modSp add mod">
        <pc:chgData name="Sarah Carter" userId="4b4e2a7e9c42e1b2" providerId="LiveId" clId="{2E7E2FBD-9D3E-43EA-91DD-15F881BA378D}" dt="2025-05-03T03:24:45.320" v="2129"/>
        <pc:sldMkLst>
          <pc:docMk/>
          <pc:sldMk cId="1150290945" sldId="264"/>
        </pc:sldMkLst>
        <pc:spChg chg="add mod topLvl">
          <ac:chgData name="Sarah Carter" userId="4b4e2a7e9c42e1b2" providerId="LiveId" clId="{2E7E2FBD-9D3E-43EA-91DD-15F881BA378D}" dt="2025-05-03T03:24:44.691" v="1183" actId="948"/>
          <ac:spMkLst>
            <pc:docMk/>
            <pc:sldMk cId="1150290945" sldId="264"/>
            <ac:spMk id="4" creationId="{3EB12B2E-A97B-399F-57CE-8A5C58915179}"/>
          </ac:spMkLst>
        </pc:spChg>
        <pc:spChg chg="add mod">
          <ac:chgData name="Sarah Carter" userId="4b4e2a7e9c42e1b2" providerId="LiveId" clId="{2E7E2FBD-9D3E-43EA-91DD-15F881BA378D}" dt="2025-05-03T03:24:44.850" v="1423" actId="948"/>
          <ac:spMkLst>
            <pc:docMk/>
            <pc:sldMk cId="1150290945" sldId="264"/>
            <ac:spMk id="6" creationId="{EDA9671D-07DF-D5B9-276A-A26CC1A01D4C}"/>
          </ac:spMkLst>
        </pc:spChg>
        <pc:spChg chg="add mod">
          <ac:chgData name="Sarah Carter" userId="4b4e2a7e9c42e1b2" providerId="LiveId" clId="{2E7E2FBD-9D3E-43EA-91DD-15F881BA378D}" dt="2025-05-03T03:24:45.023" v="1663" actId="948"/>
          <ac:spMkLst>
            <pc:docMk/>
            <pc:sldMk cId="1150290945" sldId="264"/>
            <ac:spMk id="7" creationId="{17FAF758-4473-CAF9-9711-698A568832A0}"/>
          </ac:spMkLst>
        </pc:spChg>
        <pc:spChg chg="add mod">
          <ac:chgData name="Sarah Carter" userId="4b4e2a7e9c42e1b2" providerId="LiveId" clId="{2E7E2FBD-9D3E-43EA-91DD-15F881BA378D}" dt="2025-05-03T03:24:45.181" v="1903" actId="948"/>
          <ac:spMkLst>
            <pc:docMk/>
            <pc:sldMk cId="1150290945" sldId="264"/>
            <ac:spMk id="8" creationId="{CDC9B546-5ED7-B190-30D7-F8FC59B16C22}"/>
          </ac:spMkLst>
        </pc:spChg>
        <pc:grpChg chg="add del mod">
          <ac:chgData name="Sarah Carter" userId="4b4e2a7e9c42e1b2" providerId="LiveId" clId="{2E7E2FBD-9D3E-43EA-91DD-15F881BA378D}" dt="2025-05-03T03:23:12.667" v="128"/>
          <ac:grpSpMkLst>
            <pc:docMk/>
            <pc:sldMk cId="1150290945" sldId="264"/>
            <ac:grpSpMk id="5" creationId="{9E695DF6-14A9-F009-4A09-6F7E47C2FDEC}"/>
          </ac:grpSpMkLst>
        </pc:grpChg>
        <pc:picChg chg="add mod topLvl">
          <ac:chgData name="Sarah Carter" userId="4b4e2a7e9c42e1b2" providerId="LiveId" clId="{2E7E2FBD-9D3E-43EA-91DD-15F881BA378D}" dt="2025-05-03T03:24:44.602" v="1041"/>
          <ac:picMkLst>
            <pc:docMk/>
            <pc:sldMk cId="1150290945" sldId="264"/>
            <ac:picMk id="3" creationId="{1498A116-2A1E-A464-BBB3-1AA0021F28AE}"/>
          </ac:picMkLst>
        </pc:picChg>
        <pc:picChg chg="add mod">
          <ac:chgData name="Sarah Carter" userId="4b4e2a7e9c42e1b2" providerId="LiveId" clId="{2E7E2FBD-9D3E-43EA-91DD-15F881BA378D}" dt="2025-05-03T03:24:45.320" v="2129"/>
          <ac:picMkLst>
            <pc:docMk/>
            <pc:sldMk cId="1150290945" sldId="264"/>
            <ac:picMk id="9" creationId="{945B74BB-2918-25C3-7EFC-F63DCE213DCE}"/>
          </ac:picMkLst>
        </pc:picChg>
      </pc:sldChg>
      <pc:sldChg chg="del">
        <pc:chgData name="Sarah Carter" userId="4b4e2a7e9c42e1b2" providerId="LiveId" clId="{2E7E2FBD-9D3E-43EA-91DD-15F881BA378D}" dt="2025-05-03T03:21:43.399" v="0" actId="2696"/>
        <pc:sldMkLst>
          <pc:docMk/>
          <pc:sldMk cId="789585975" sldId="265"/>
        </pc:sldMkLst>
      </pc:sldChg>
      <pc:sldChg chg="addSp delSp modSp add mod">
        <pc:chgData name="Sarah Carter" userId="4b4e2a7e9c42e1b2" providerId="LiveId" clId="{2E7E2FBD-9D3E-43EA-91DD-15F881BA378D}" dt="2025-05-03T03:24:45.323" v="2137"/>
        <pc:sldMkLst>
          <pc:docMk/>
          <pc:sldMk cId="4268534629" sldId="265"/>
        </pc:sldMkLst>
        <pc:spChg chg="add mod topLvl">
          <ac:chgData name="Sarah Carter" userId="4b4e2a7e9c42e1b2" providerId="LiveId" clId="{2E7E2FBD-9D3E-43EA-91DD-15F881BA378D}" dt="2025-05-03T03:24:44.705" v="1198" actId="948"/>
          <ac:spMkLst>
            <pc:docMk/>
            <pc:sldMk cId="4268534629" sldId="265"/>
            <ac:spMk id="4" creationId="{3618B12E-2A18-2FA9-5584-EB047F6C591D}"/>
          </ac:spMkLst>
        </pc:spChg>
        <pc:spChg chg="add mod">
          <ac:chgData name="Sarah Carter" userId="4b4e2a7e9c42e1b2" providerId="LiveId" clId="{2E7E2FBD-9D3E-43EA-91DD-15F881BA378D}" dt="2025-05-03T03:24:44.866" v="1438" actId="948"/>
          <ac:spMkLst>
            <pc:docMk/>
            <pc:sldMk cId="4268534629" sldId="265"/>
            <ac:spMk id="6" creationId="{ECA03C01-70C1-1E13-385F-0F0CF7401BD0}"/>
          </ac:spMkLst>
        </pc:spChg>
        <pc:spChg chg="add mod">
          <ac:chgData name="Sarah Carter" userId="4b4e2a7e9c42e1b2" providerId="LiveId" clId="{2E7E2FBD-9D3E-43EA-91DD-15F881BA378D}" dt="2025-05-03T03:24:45.031" v="1678" actId="948"/>
          <ac:spMkLst>
            <pc:docMk/>
            <pc:sldMk cId="4268534629" sldId="265"/>
            <ac:spMk id="7" creationId="{F6D9AFB4-DA85-9F74-A37E-82B67E44A704}"/>
          </ac:spMkLst>
        </pc:spChg>
        <pc:spChg chg="add mod">
          <ac:chgData name="Sarah Carter" userId="4b4e2a7e9c42e1b2" providerId="LiveId" clId="{2E7E2FBD-9D3E-43EA-91DD-15F881BA378D}" dt="2025-05-03T03:24:45.197" v="1918" actId="948"/>
          <ac:spMkLst>
            <pc:docMk/>
            <pc:sldMk cId="4268534629" sldId="265"/>
            <ac:spMk id="8" creationId="{9DF76DEE-3077-8C6A-C834-7CEB42EA80DF}"/>
          </ac:spMkLst>
        </pc:spChg>
        <pc:grpChg chg="add del mod">
          <ac:chgData name="Sarah Carter" userId="4b4e2a7e9c42e1b2" providerId="LiveId" clId="{2E7E2FBD-9D3E-43EA-91DD-15F881BA378D}" dt="2025-05-03T03:23:12.667" v="129"/>
          <ac:grpSpMkLst>
            <pc:docMk/>
            <pc:sldMk cId="4268534629" sldId="265"/>
            <ac:grpSpMk id="5" creationId="{3D274839-1FA7-4EF9-D743-337FB731D47F}"/>
          </ac:grpSpMkLst>
        </pc:grpChg>
        <pc:picChg chg="add mod topLvl">
          <ac:chgData name="Sarah Carter" userId="4b4e2a7e9c42e1b2" providerId="LiveId" clId="{2E7E2FBD-9D3E-43EA-91DD-15F881BA378D}" dt="2025-05-03T03:24:44.607" v="1049"/>
          <ac:picMkLst>
            <pc:docMk/>
            <pc:sldMk cId="4268534629" sldId="265"/>
            <ac:picMk id="3" creationId="{70CA3DD9-88AD-60BE-0488-278D019EACD8}"/>
          </ac:picMkLst>
        </pc:picChg>
        <pc:picChg chg="add mod">
          <ac:chgData name="Sarah Carter" userId="4b4e2a7e9c42e1b2" providerId="LiveId" clId="{2E7E2FBD-9D3E-43EA-91DD-15F881BA378D}" dt="2025-05-03T03:24:45.323" v="2137"/>
          <ac:picMkLst>
            <pc:docMk/>
            <pc:sldMk cId="4268534629" sldId="265"/>
            <ac:picMk id="9" creationId="{87172861-54EA-9FBA-A923-3DAB507A313E}"/>
          </ac:picMkLst>
        </pc:picChg>
      </pc:sldChg>
      <pc:sldChg chg="addSp delSp modSp add mod">
        <pc:chgData name="Sarah Carter" userId="4b4e2a7e9c42e1b2" providerId="LiveId" clId="{2E7E2FBD-9D3E-43EA-91DD-15F881BA378D}" dt="2025-05-03T03:24:45.323" v="2145"/>
        <pc:sldMkLst>
          <pc:docMk/>
          <pc:sldMk cId="1337703205" sldId="266"/>
        </pc:sldMkLst>
        <pc:spChg chg="add mod topLvl">
          <ac:chgData name="Sarah Carter" userId="4b4e2a7e9c42e1b2" providerId="LiveId" clId="{2E7E2FBD-9D3E-43EA-91DD-15F881BA378D}" dt="2025-05-03T03:24:44.707" v="1213" actId="948"/>
          <ac:spMkLst>
            <pc:docMk/>
            <pc:sldMk cId="1337703205" sldId="266"/>
            <ac:spMk id="4" creationId="{250BE31F-A067-96EB-8195-9FD980F4F8D9}"/>
          </ac:spMkLst>
        </pc:spChg>
        <pc:spChg chg="add mod">
          <ac:chgData name="Sarah Carter" userId="4b4e2a7e9c42e1b2" providerId="LiveId" clId="{2E7E2FBD-9D3E-43EA-91DD-15F881BA378D}" dt="2025-05-03T03:24:44.866" v="1453" actId="948"/>
          <ac:spMkLst>
            <pc:docMk/>
            <pc:sldMk cId="1337703205" sldId="266"/>
            <ac:spMk id="6" creationId="{5FAA0C31-C89C-FCB0-9BE8-4640D7CAEC0C}"/>
          </ac:spMkLst>
        </pc:spChg>
        <pc:spChg chg="add mod">
          <ac:chgData name="Sarah Carter" userId="4b4e2a7e9c42e1b2" providerId="LiveId" clId="{2E7E2FBD-9D3E-43EA-91DD-15F881BA378D}" dt="2025-05-03T03:24:45.040" v="1693" actId="948"/>
          <ac:spMkLst>
            <pc:docMk/>
            <pc:sldMk cId="1337703205" sldId="266"/>
            <ac:spMk id="7" creationId="{34230E82-DF5C-E266-A7F0-A9BDBB4DA71C}"/>
          </ac:spMkLst>
        </pc:spChg>
        <pc:spChg chg="add mod">
          <ac:chgData name="Sarah Carter" userId="4b4e2a7e9c42e1b2" providerId="LiveId" clId="{2E7E2FBD-9D3E-43EA-91DD-15F881BA378D}" dt="2025-05-03T03:24:45.206" v="1933" actId="948"/>
          <ac:spMkLst>
            <pc:docMk/>
            <pc:sldMk cId="1337703205" sldId="266"/>
            <ac:spMk id="8" creationId="{88CF29B6-19EA-0A74-161C-8AB2321BBAA2}"/>
          </ac:spMkLst>
        </pc:spChg>
        <pc:grpChg chg="add del mod">
          <ac:chgData name="Sarah Carter" userId="4b4e2a7e9c42e1b2" providerId="LiveId" clId="{2E7E2FBD-9D3E-43EA-91DD-15F881BA378D}" dt="2025-05-03T03:23:12.667" v="130"/>
          <ac:grpSpMkLst>
            <pc:docMk/>
            <pc:sldMk cId="1337703205" sldId="266"/>
            <ac:grpSpMk id="5" creationId="{5C6AB123-1310-6053-55CF-8631CA93D0A8}"/>
          </ac:grpSpMkLst>
        </pc:grpChg>
        <pc:picChg chg="add mod topLvl">
          <ac:chgData name="Sarah Carter" userId="4b4e2a7e9c42e1b2" providerId="LiveId" clId="{2E7E2FBD-9D3E-43EA-91DD-15F881BA378D}" dt="2025-05-03T03:24:44.612" v="1057"/>
          <ac:picMkLst>
            <pc:docMk/>
            <pc:sldMk cId="1337703205" sldId="266"/>
            <ac:picMk id="3" creationId="{13F21527-1FDE-6C9D-68D4-DE2C1FAB3D42}"/>
          </ac:picMkLst>
        </pc:picChg>
        <pc:picChg chg="add mod">
          <ac:chgData name="Sarah Carter" userId="4b4e2a7e9c42e1b2" providerId="LiveId" clId="{2E7E2FBD-9D3E-43EA-91DD-15F881BA378D}" dt="2025-05-03T03:24:45.323" v="2145"/>
          <ac:picMkLst>
            <pc:docMk/>
            <pc:sldMk cId="1337703205" sldId="266"/>
            <ac:picMk id="9" creationId="{19138FC2-C386-F91C-700F-1C5017AF0F2D}"/>
          </ac:picMkLst>
        </pc:picChg>
      </pc:sldChg>
      <pc:sldChg chg="addSp delSp modSp add mod">
        <pc:chgData name="Sarah Carter" userId="4b4e2a7e9c42e1b2" providerId="LiveId" clId="{2E7E2FBD-9D3E-43EA-91DD-15F881BA378D}" dt="2025-05-03T03:24:45.323" v="2153"/>
        <pc:sldMkLst>
          <pc:docMk/>
          <pc:sldMk cId="3034170483" sldId="267"/>
        </pc:sldMkLst>
        <pc:spChg chg="add mod topLvl">
          <ac:chgData name="Sarah Carter" userId="4b4e2a7e9c42e1b2" providerId="LiveId" clId="{2E7E2FBD-9D3E-43EA-91DD-15F881BA378D}" dt="2025-05-03T03:24:44.723" v="1228" actId="948"/>
          <ac:spMkLst>
            <pc:docMk/>
            <pc:sldMk cId="3034170483" sldId="267"/>
            <ac:spMk id="4" creationId="{7BA08DAF-09D9-1A3A-B056-3A268F5BB3BF}"/>
          </ac:spMkLst>
        </pc:spChg>
        <pc:spChg chg="add mod">
          <ac:chgData name="Sarah Carter" userId="4b4e2a7e9c42e1b2" providerId="LiveId" clId="{2E7E2FBD-9D3E-43EA-91DD-15F881BA378D}" dt="2025-05-03T03:24:44.885" v="1468" actId="948"/>
          <ac:spMkLst>
            <pc:docMk/>
            <pc:sldMk cId="3034170483" sldId="267"/>
            <ac:spMk id="6" creationId="{1BDB1E74-4BB5-B280-813F-5A8D349DE1E3}"/>
          </ac:spMkLst>
        </pc:spChg>
        <pc:spChg chg="add mod">
          <ac:chgData name="Sarah Carter" userId="4b4e2a7e9c42e1b2" providerId="LiveId" clId="{2E7E2FBD-9D3E-43EA-91DD-15F881BA378D}" dt="2025-05-03T03:24:45.058" v="1708" actId="948"/>
          <ac:spMkLst>
            <pc:docMk/>
            <pc:sldMk cId="3034170483" sldId="267"/>
            <ac:spMk id="7" creationId="{A89C6BD5-CCC1-BDE6-4A3F-DB31C6D2C39A}"/>
          </ac:spMkLst>
        </pc:spChg>
        <pc:spChg chg="add mod">
          <ac:chgData name="Sarah Carter" userId="4b4e2a7e9c42e1b2" providerId="LiveId" clId="{2E7E2FBD-9D3E-43EA-91DD-15F881BA378D}" dt="2025-05-03T03:24:45.215" v="1948" actId="948"/>
          <ac:spMkLst>
            <pc:docMk/>
            <pc:sldMk cId="3034170483" sldId="267"/>
            <ac:spMk id="8" creationId="{142EE827-1497-2CC6-6D30-A664B136A377}"/>
          </ac:spMkLst>
        </pc:spChg>
        <pc:grpChg chg="add del mod">
          <ac:chgData name="Sarah Carter" userId="4b4e2a7e9c42e1b2" providerId="LiveId" clId="{2E7E2FBD-9D3E-43EA-91DD-15F881BA378D}" dt="2025-05-03T03:23:24.887" v="249"/>
          <ac:grpSpMkLst>
            <pc:docMk/>
            <pc:sldMk cId="3034170483" sldId="267"/>
            <ac:grpSpMk id="5" creationId="{5821F222-2A63-B2B3-BC70-CB6FF11FA9DA}"/>
          </ac:grpSpMkLst>
        </pc:grpChg>
        <pc:picChg chg="add mod topLvl">
          <ac:chgData name="Sarah Carter" userId="4b4e2a7e9c42e1b2" providerId="LiveId" clId="{2E7E2FBD-9D3E-43EA-91DD-15F881BA378D}" dt="2025-05-03T03:24:44.618" v="1065"/>
          <ac:picMkLst>
            <pc:docMk/>
            <pc:sldMk cId="3034170483" sldId="267"/>
            <ac:picMk id="3" creationId="{256BE7E0-6550-10AF-A821-7DF8CAEEBF13}"/>
          </ac:picMkLst>
        </pc:picChg>
        <pc:picChg chg="add mod">
          <ac:chgData name="Sarah Carter" userId="4b4e2a7e9c42e1b2" providerId="LiveId" clId="{2E7E2FBD-9D3E-43EA-91DD-15F881BA378D}" dt="2025-05-03T03:24:45.323" v="2153"/>
          <ac:picMkLst>
            <pc:docMk/>
            <pc:sldMk cId="3034170483" sldId="267"/>
            <ac:picMk id="9" creationId="{FF1DE8E3-8A88-9B62-8A41-7841292F29C5}"/>
          </ac:picMkLst>
        </pc:picChg>
      </pc:sldChg>
      <pc:sldChg chg="addSp delSp modSp add mod">
        <pc:chgData name="Sarah Carter" userId="4b4e2a7e9c42e1b2" providerId="LiveId" clId="{2E7E2FBD-9D3E-43EA-91DD-15F881BA378D}" dt="2025-05-03T03:24:45.323" v="2161"/>
        <pc:sldMkLst>
          <pc:docMk/>
          <pc:sldMk cId="1747639934" sldId="268"/>
        </pc:sldMkLst>
        <pc:spChg chg="add mod topLvl">
          <ac:chgData name="Sarah Carter" userId="4b4e2a7e9c42e1b2" providerId="LiveId" clId="{2E7E2FBD-9D3E-43EA-91DD-15F881BA378D}" dt="2025-05-03T03:24:44.723" v="1243" actId="948"/>
          <ac:spMkLst>
            <pc:docMk/>
            <pc:sldMk cId="1747639934" sldId="268"/>
            <ac:spMk id="4" creationId="{5DAE04CD-F5A7-284F-749A-95A110730BC9}"/>
          </ac:spMkLst>
        </pc:spChg>
        <pc:spChg chg="add mod">
          <ac:chgData name="Sarah Carter" userId="4b4e2a7e9c42e1b2" providerId="LiveId" clId="{2E7E2FBD-9D3E-43EA-91DD-15F881BA378D}" dt="2025-05-03T03:24:44.897" v="1483" actId="948"/>
          <ac:spMkLst>
            <pc:docMk/>
            <pc:sldMk cId="1747639934" sldId="268"/>
            <ac:spMk id="6" creationId="{2F1BB8AA-2036-95AC-58F7-1F378D4DC616}"/>
          </ac:spMkLst>
        </pc:spChg>
        <pc:spChg chg="add mod">
          <ac:chgData name="Sarah Carter" userId="4b4e2a7e9c42e1b2" providerId="LiveId" clId="{2E7E2FBD-9D3E-43EA-91DD-15F881BA378D}" dt="2025-05-03T03:24:45.065" v="1723" actId="948"/>
          <ac:spMkLst>
            <pc:docMk/>
            <pc:sldMk cId="1747639934" sldId="268"/>
            <ac:spMk id="7" creationId="{76AEE5D6-2C25-C558-A114-A5138A1CD39C}"/>
          </ac:spMkLst>
        </pc:spChg>
        <pc:spChg chg="add mod">
          <ac:chgData name="Sarah Carter" userId="4b4e2a7e9c42e1b2" providerId="LiveId" clId="{2E7E2FBD-9D3E-43EA-91DD-15F881BA378D}" dt="2025-05-03T03:24:45.222" v="1963" actId="948"/>
          <ac:spMkLst>
            <pc:docMk/>
            <pc:sldMk cId="1747639934" sldId="268"/>
            <ac:spMk id="8" creationId="{B99985C9-66B4-48AC-C7FA-A41568BF1397}"/>
          </ac:spMkLst>
        </pc:spChg>
        <pc:grpChg chg="add del mod">
          <ac:chgData name="Sarah Carter" userId="4b4e2a7e9c42e1b2" providerId="LiveId" clId="{2E7E2FBD-9D3E-43EA-91DD-15F881BA378D}" dt="2025-05-03T03:23:24.887" v="250"/>
          <ac:grpSpMkLst>
            <pc:docMk/>
            <pc:sldMk cId="1747639934" sldId="268"/>
            <ac:grpSpMk id="5" creationId="{25AA9A97-36D6-0B46-61C0-5AD6BA08AD77}"/>
          </ac:grpSpMkLst>
        </pc:grpChg>
        <pc:picChg chg="add mod topLvl">
          <ac:chgData name="Sarah Carter" userId="4b4e2a7e9c42e1b2" providerId="LiveId" clId="{2E7E2FBD-9D3E-43EA-91DD-15F881BA378D}" dt="2025-05-03T03:24:44.619" v="1073"/>
          <ac:picMkLst>
            <pc:docMk/>
            <pc:sldMk cId="1747639934" sldId="268"/>
            <ac:picMk id="3" creationId="{8CEF3353-8FA7-34D2-7A24-879055DA153F}"/>
          </ac:picMkLst>
        </pc:picChg>
        <pc:picChg chg="add mod">
          <ac:chgData name="Sarah Carter" userId="4b4e2a7e9c42e1b2" providerId="LiveId" clId="{2E7E2FBD-9D3E-43EA-91DD-15F881BA378D}" dt="2025-05-03T03:24:45.323" v="2161"/>
          <ac:picMkLst>
            <pc:docMk/>
            <pc:sldMk cId="1747639934" sldId="268"/>
            <ac:picMk id="9" creationId="{5BEFDEBB-7AC0-C10A-5C50-C2256E23A6F3}"/>
          </ac:picMkLst>
        </pc:picChg>
      </pc:sldChg>
      <pc:sldChg chg="addSp delSp modSp add mod">
        <pc:chgData name="Sarah Carter" userId="4b4e2a7e9c42e1b2" providerId="LiveId" clId="{2E7E2FBD-9D3E-43EA-91DD-15F881BA378D}" dt="2025-05-03T03:24:45.323" v="2169"/>
        <pc:sldMkLst>
          <pc:docMk/>
          <pc:sldMk cId="3790389394" sldId="269"/>
        </pc:sldMkLst>
        <pc:spChg chg="add mod topLvl">
          <ac:chgData name="Sarah Carter" userId="4b4e2a7e9c42e1b2" providerId="LiveId" clId="{2E7E2FBD-9D3E-43EA-91DD-15F881BA378D}" dt="2025-05-03T03:24:44.740" v="1258" actId="948"/>
          <ac:spMkLst>
            <pc:docMk/>
            <pc:sldMk cId="3790389394" sldId="269"/>
            <ac:spMk id="4" creationId="{CD1FAC0B-F060-1EE9-6116-82D519377778}"/>
          </ac:spMkLst>
        </pc:spChg>
        <pc:spChg chg="add mod">
          <ac:chgData name="Sarah Carter" userId="4b4e2a7e9c42e1b2" providerId="LiveId" clId="{2E7E2FBD-9D3E-43EA-91DD-15F881BA378D}" dt="2025-05-03T03:24:44.897" v="1498" actId="948"/>
          <ac:spMkLst>
            <pc:docMk/>
            <pc:sldMk cId="3790389394" sldId="269"/>
            <ac:spMk id="6" creationId="{1FF96BED-4E11-6A2B-8750-53ECE69A8F76}"/>
          </ac:spMkLst>
        </pc:spChg>
        <pc:spChg chg="add mod">
          <ac:chgData name="Sarah Carter" userId="4b4e2a7e9c42e1b2" providerId="LiveId" clId="{2E7E2FBD-9D3E-43EA-91DD-15F881BA378D}" dt="2025-05-03T03:24:45.071" v="1738" actId="948"/>
          <ac:spMkLst>
            <pc:docMk/>
            <pc:sldMk cId="3790389394" sldId="269"/>
            <ac:spMk id="7" creationId="{59DF616A-A265-0757-4429-59BFE18A4907}"/>
          </ac:spMkLst>
        </pc:spChg>
        <pc:spChg chg="add mod">
          <ac:chgData name="Sarah Carter" userId="4b4e2a7e9c42e1b2" providerId="LiveId" clId="{2E7E2FBD-9D3E-43EA-91DD-15F881BA378D}" dt="2025-05-03T03:24:45.228" v="1978" actId="948"/>
          <ac:spMkLst>
            <pc:docMk/>
            <pc:sldMk cId="3790389394" sldId="269"/>
            <ac:spMk id="8" creationId="{DE97C279-78AA-8C43-CC73-B81702CDA515}"/>
          </ac:spMkLst>
        </pc:spChg>
        <pc:grpChg chg="add del mod">
          <ac:chgData name="Sarah Carter" userId="4b4e2a7e9c42e1b2" providerId="LiveId" clId="{2E7E2FBD-9D3E-43EA-91DD-15F881BA378D}" dt="2025-05-03T03:23:24.887" v="251"/>
          <ac:grpSpMkLst>
            <pc:docMk/>
            <pc:sldMk cId="3790389394" sldId="269"/>
            <ac:grpSpMk id="5" creationId="{7039EDAB-CA1E-B1E7-755C-6D597B3C5A4D}"/>
          </ac:grpSpMkLst>
        </pc:grpChg>
        <pc:picChg chg="add mod topLvl">
          <ac:chgData name="Sarah Carter" userId="4b4e2a7e9c42e1b2" providerId="LiveId" clId="{2E7E2FBD-9D3E-43EA-91DD-15F881BA378D}" dt="2025-05-03T03:24:44.619" v="1081"/>
          <ac:picMkLst>
            <pc:docMk/>
            <pc:sldMk cId="3790389394" sldId="269"/>
            <ac:picMk id="3" creationId="{294C8CC6-31EE-C470-3A0C-EB8F65FC457A}"/>
          </ac:picMkLst>
        </pc:picChg>
        <pc:picChg chg="add mod">
          <ac:chgData name="Sarah Carter" userId="4b4e2a7e9c42e1b2" providerId="LiveId" clId="{2E7E2FBD-9D3E-43EA-91DD-15F881BA378D}" dt="2025-05-03T03:24:45.323" v="2169"/>
          <ac:picMkLst>
            <pc:docMk/>
            <pc:sldMk cId="3790389394" sldId="269"/>
            <ac:picMk id="9" creationId="{67E8D708-DB85-0D8E-A1D2-4066DD2EFE48}"/>
          </ac:picMkLst>
        </pc:picChg>
      </pc:sldChg>
      <pc:sldChg chg="addSp delSp modSp add mod">
        <pc:chgData name="Sarah Carter" userId="4b4e2a7e9c42e1b2" providerId="LiveId" clId="{2E7E2FBD-9D3E-43EA-91DD-15F881BA378D}" dt="2025-05-03T03:24:45.323" v="2177"/>
        <pc:sldMkLst>
          <pc:docMk/>
          <pc:sldMk cId="2958206118" sldId="270"/>
        </pc:sldMkLst>
        <pc:spChg chg="add mod topLvl">
          <ac:chgData name="Sarah Carter" userId="4b4e2a7e9c42e1b2" providerId="LiveId" clId="{2E7E2FBD-9D3E-43EA-91DD-15F881BA378D}" dt="2025-05-03T03:24:44.757" v="1273" actId="948"/>
          <ac:spMkLst>
            <pc:docMk/>
            <pc:sldMk cId="2958206118" sldId="270"/>
            <ac:spMk id="4" creationId="{D43300F7-D0CA-BD64-A2C1-5139F0653201}"/>
          </ac:spMkLst>
        </pc:spChg>
        <pc:spChg chg="add mod">
          <ac:chgData name="Sarah Carter" userId="4b4e2a7e9c42e1b2" providerId="LiveId" clId="{2E7E2FBD-9D3E-43EA-91DD-15F881BA378D}" dt="2025-05-03T03:24:44.919" v="1513" actId="948"/>
          <ac:spMkLst>
            <pc:docMk/>
            <pc:sldMk cId="2958206118" sldId="270"/>
            <ac:spMk id="6" creationId="{7E1E5297-D638-C822-42AF-9C7B6A40B508}"/>
          </ac:spMkLst>
        </pc:spChg>
        <pc:spChg chg="add mod">
          <ac:chgData name="Sarah Carter" userId="4b4e2a7e9c42e1b2" providerId="LiveId" clId="{2E7E2FBD-9D3E-43EA-91DD-15F881BA378D}" dt="2025-05-03T03:24:45.086" v="1753" actId="948"/>
          <ac:spMkLst>
            <pc:docMk/>
            <pc:sldMk cId="2958206118" sldId="270"/>
            <ac:spMk id="7" creationId="{73D45299-BAA2-11CD-D915-AE5E749F74F1}"/>
          </ac:spMkLst>
        </pc:spChg>
        <pc:spChg chg="add mod">
          <ac:chgData name="Sarah Carter" userId="4b4e2a7e9c42e1b2" providerId="LiveId" clId="{2E7E2FBD-9D3E-43EA-91DD-15F881BA378D}" dt="2025-05-03T03:24:45.228" v="1993" actId="948"/>
          <ac:spMkLst>
            <pc:docMk/>
            <pc:sldMk cId="2958206118" sldId="270"/>
            <ac:spMk id="8" creationId="{353DBD40-C3D6-BF95-3D06-7D5583B22CB4}"/>
          </ac:spMkLst>
        </pc:spChg>
        <pc:grpChg chg="add del mod">
          <ac:chgData name="Sarah Carter" userId="4b4e2a7e9c42e1b2" providerId="LiveId" clId="{2E7E2FBD-9D3E-43EA-91DD-15F881BA378D}" dt="2025-05-03T03:23:24.887" v="252"/>
          <ac:grpSpMkLst>
            <pc:docMk/>
            <pc:sldMk cId="2958206118" sldId="270"/>
            <ac:grpSpMk id="5" creationId="{88A6456E-A5A1-3CB9-0EA9-2A4BE2FD52B3}"/>
          </ac:grpSpMkLst>
        </pc:grpChg>
        <pc:picChg chg="add mod topLvl">
          <ac:chgData name="Sarah Carter" userId="4b4e2a7e9c42e1b2" providerId="LiveId" clId="{2E7E2FBD-9D3E-43EA-91DD-15F881BA378D}" dt="2025-05-03T03:24:44.628" v="1089"/>
          <ac:picMkLst>
            <pc:docMk/>
            <pc:sldMk cId="2958206118" sldId="270"/>
            <ac:picMk id="3" creationId="{6F64ECD8-6609-7A68-B379-68DE020971AB}"/>
          </ac:picMkLst>
        </pc:picChg>
        <pc:picChg chg="add mod">
          <ac:chgData name="Sarah Carter" userId="4b4e2a7e9c42e1b2" providerId="LiveId" clId="{2E7E2FBD-9D3E-43EA-91DD-15F881BA378D}" dt="2025-05-03T03:24:45.323" v="2177"/>
          <ac:picMkLst>
            <pc:docMk/>
            <pc:sldMk cId="2958206118" sldId="270"/>
            <ac:picMk id="9" creationId="{D2CBAC95-A911-30E7-60F1-09C2ECBEE3F3}"/>
          </ac:picMkLst>
        </pc:picChg>
      </pc:sldChg>
      <pc:sldChg chg="addSp delSp modSp add mod">
        <pc:chgData name="Sarah Carter" userId="4b4e2a7e9c42e1b2" providerId="LiveId" clId="{2E7E2FBD-9D3E-43EA-91DD-15F881BA378D}" dt="2025-05-03T03:24:45.339" v="2185"/>
        <pc:sldMkLst>
          <pc:docMk/>
          <pc:sldMk cId="2327983856" sldId="271"/>
        </pc:sldMkLst>
        <pc:spChg chg="add mod topLvl">
          <ac:chgData name="Sarah Carter" userId="4b4e2a7e9c42e1b2" providerId="LiveId" clId="{2E7E2FBD-9D3E-43EA-91DD-15F881BA378D}" dt="2025-05-03T03:24:44.761" v="1288" actId="948"/>
          <ac:spMkLst>
            <pc:docMk/>
            <pc:sldMk cId="2327983856" sldId="271"/>
            <ac:spMk id="4" creationId="{6785A79D-4E82-90F0-9837-BEF917F85104}"/>
          </ac:spMkLst>
        </pc:spChg>
        <pc:spChg chg="add mod">
          <ac:chgData name="Sarah Carter" userId="4b4e2a7e9c42e1b2" providerId="LiveId" clId="{2E7E2FBD-9D3E-43EA-91DD-15F881BA378D}" dt="2025-05-03T03:24:44.929" v="1528" actId="948"/>
          <ac:spMkLst>
            <pc:docMk/>
            <pc:sldMk cId="2327983856" sldId="271"/>
            <ac:spMk id="6" creationId="{8F62C9B4-86EE-B1E6-1505-51A2614AD4EA}"/>
          </ac:spMkLst>
        </pc:spChg>
        <pc:spChg chg="add mod">
          <ac:chgData name="Sarah Carter" userId="4b4e2a7e9c42e1b2" providerId="LiveId" clId="{2E7E2FBD-9D3E-43EA-91DD-15F881BA378D}" dt="2025-05-03T03:24:45.086" v="1768" actId="948"/>
          <ac:spMkLst>
            <pc:docMk/>
            <pc:sldMk cId="2327983856" sldId="271"/>
            <ac:spMk id="7" creationId="{EEA31BF6-871D-9C23-D703-9AC187D7C71D}"/>
          </ac:spMkLst>
        </pc:spChg>
        <pc:spChg chg="add mod">
          <ac:chgData name="Sarah Carter" userId="4b4e2a7e9c42e1b2" providerId="LiveId" clId="{2E7E2FBD-9D3E-43EA-91DD-15F881BA378D}" dt="2025-05-03T03:24:45.244" v="2008" actId="948"/>
          <ac:spMkLst>
            <pc:docMk/>
            <pc:sldMk cId="2327983856" sldId="271"/>
            <ac:spMk id="8" creationId="{54B1BC44-00A1-7730-DC23-528A5C802EE5}"/>
          </ac:spMkLst>
        </pc:spChg>
        <pc:grpChg chg="add del mod">
          <ac:chgData name="Sarah Carter" userId="4b4e2a7e9c42e1b2" providerId="LiveId" clId="{2E7E2FBD-9D3E-43EA-91DD-15F881BA378D}" dt="2025-05-03T03:23:36.429" v="371"/>
          <ac:grpSpMkLst>
            <pc:docMk/>
            <pc:sldMk cId="2327983856" sldId="271"/>
            <ac:grpSpMk id="5" creationId="{1F6384A2-B314-60E7-2A45-75BAA9D89512}"/>
          </ac:grpSpMkLst>
        </pc:grpChg>
        <pc:picChg chg="add mod topLvl">
          <ac:chgData name="Sarah Carter" userId="4b4e2a7e9c42e1b2" providerId="LiveId" clId="{2E7E2FBD-9D3E-43EA-91DD-15F881BA378D}" dt="2025-05-03T03:24:44.628" v="1097"/>
          <ac:picMkLst>
            <pc:docMk/>
            <pc:sldMk cId="2327983856" sldId="271"/>
            <ac:picMk id="3" creationId="{227142CA-CEBA-C76C-2D90-C74AAC56C18A}"/>
          </ac:picMkLst>
        </pc:picChg>
        <pc:picChg chg="add mod">
          <ac:chgData name="Sarah Carter" userId="4b4e2a7e9c42e1b2" providerId="LiveId" clId="{2E7E2FBD-9D3E-43EA-91DD-15F881BA378D}" dt="2025-05-03T03:24:45.339" v="2185"/>
          <ac:picMkLst>
            <pc:docMk/>
            <pc:sldMk cId="2327983856" sldId="271"/>
            <ac:picMk id="9" creationId="{0D542BDB-F09F-2623-B224-86EEF4AF8C49}"/>
          </ac:picMkLst>
        </pc:picChg>
      </pc:sldChg>
      <pc:sldChg chg="addSp delSp modSp add mod">
        <pc:chgData name="Sarah Carter" userId="4b4e2a7e9c42e1b2" providerId="LiveId" clId="{2E7E2FBD-9D3E-43EA-91DD-15F881BA378D}" dt="2025-05-03T03:24:45.339" v="2193"/>
        <pc:sldMkLst>
          <pc:docMk/>
          <pc:sldMk cId="3300874358" sldId="272"/>
        </pc:sldMkLst>
        <pc:spChg chg="add mod topLvl">
          <ac:chgData name="Sarah Carter" userId="4b4e2a7e9c42e1b2" providerId="LiveId" clId="{2E7E2FBD-9D3E-43EA-91DD-15F881BA378D}" dt="2025-05-03T03:24:44.777" v="1303" actId="948"/>
          <ac:spMkLst>
            <pc:docMk/>
            <pc:sldMk cId="3300874358" sldId="272"/>
            <ac:spMk id="4" creationId="{3AB00BBB-BBA0-FA39-1F51-88233424B13E}"/>
          </ac:spMkLst>
        </pc:spChg>
        <pc:spChg chg="add mod">
          <ac:chgData name="Sarah Carter" userId="4b4e2a7e9c42e1b2" providerId="LiveId" clId="{2E7E2FBD-9D3E-43EA-91DD-15F881BA378D}" dt="2025-05-03T03:24:44.929" v="1543" actId="948"/>
          <ac:spMkLst>
            <pc:docMk/>
            <pc:sldMk cId="3300874358" sldId="272"/>
            <ac:spMk id="6" creationId="{EFFD7B52-978E-2792-D204-EA81C7484381}"/>
          </ac:spMkLst>
        </pc:spChg>
        <pc:spChg chg="add mod">
          <ac:chgData name="Sarah Carter" userId="4b4e2a7e9c42e1b2" providerId="LiveId" clId="{2E7E2FBD-9D3E-43EA-91DD-15F881BA378D}" dt="2025-05-03T03:24:45.108" v="1783" actId="948"/>
          <ac:spMkLst>
            <pc:docMk/>
            <pc:sldMk cId="3300874358" sldId="272"/>
            <ac:spMk id="7" creationId="{5AEAA16D-2F18-D0BA-3991-294D369AA750}"/>
          </ac:spMkLst>
        </pc:spChg>
        <pc:spChg chg="add mod">
          <ac:chgData name="Sarah Carter" userId="4b4e2a7e9c42e1b2" providerId="LiveId" clId="{2E7E2FBD-9D3E-43EA-91DD-15F881BA378D}" dt="2025-05-03T03:24:45.244" v="2023" actId="948"/>
          <ac:spMkLst>
            <pc:docMk/>
            <pc:sldMk cId="3300874358" sldId="272"/>
            <ac:spMk id="8" creationId="{9CBEEDCC-B7B3-9DDA-29D9-35DF4BB7089C}"/>
          </ac:spMkLst>
        </pc:spChg>
        <pc:grpChg chg="add del mod">
          <ac:chgData name="Sarah Carter" userId="4b4e2a7e9c42e1b2" providerId="LiveId" clId="{2E7E2FBD-9D3E-43EA-91DD-15F881BA378D}" dt="2025-05-03T03:23:36.429" v="372"/>
          <ac:grpSpMkLst>
            <pc:docMk/>
            <pc:sldMk cId="3300874358" sldId="272"/>
            <ac:grpSpMk id="5" creationId="{1E10F7D7-9239-D965-62CC-BDAB1BAEAC92}"/>
          </ac:grpSpMkLst>
        </pc:grpChg>
        <pc:picChg chg="add mod topLvl">
          <ac:chgData name="Sarah Carter" userId="4b4e2a7e9c42e1b2" providerId="LiveId" clId="{2E7E2FBD-9D3E-43EA-91DD-15F881BA378D}" dt="2025-05-03T03:24:44.635" v="1105"/>
          <ac:picMkLst>
            <pc:docMk/>
            <pc:sldMk cId="3300874358" sldId="272"/>
            <ac:picMk id="3" creationId="{F7567AEB-A809-9BEA-248A-895548338109}"/>
          </ac:picMkLst>
        </pc:picChg>
        <pc:picChg chg="add mod">
          <ac:chgData name="Sarah Carter" userId="4b4e2a7e9c42e1b2" providerId="LiveId" clId="{2E7E2FBD-9D3E-43EA-91DD-15F881BA378D}" dt="2025-05-03T03:24:45.339" v="2193"/>
          <ac:picMkLst>
            <pc:docMk/>
            <pc:sldMk cId="3300874358" sldId="272"/>
            <ac:picMk id="9" creationId="{903F4652-AEE5-3595-22D8-E73B700258C6}"/>
          </ac:picMkLst>
        </pc:picChg>
      </pc:sldChg>
      <pc:sldChg chg="addSp delSp modSp add mod">
        <pc:chgData name="Sarah Carter" userId="4b4e2a7e9c42e1b2" providerId="LiveId" clId="{2E7E2FBD-9D3E-43EA-91DD-15F881BA378D}" dt="2025-05-03T03:24:45.339" v="2201"/>
        <pc:sldMkLst>
          <pc:docMk/>
          <pc:sldMk cId="1223030702" sldId="273"/>
        </pc:sldMkLst>
        <pc:spChg chg="add mod topLvl">
          <ac:chgData name="Sarah Carter" userId="4b4e2a7e9c42e1b2" providerId="LiveId" clId="{2E7E2FBD-9D3E-43EA-91DD-15F881BA378D}" dt="2025-05-03T03:24:44.790" v="1318" actId="948"/>
          <ac:spMkLst>
            <pc:docMk/>
            <pc:sldMk cId="1223030702" sldId="273"/>
            <ac:spMk id="4" creationId="{3D70E840-12D5-79E8-D0EF-6E9A0182A15B}"/>
          </ac:spMkLst>
        </pc:spChg>
        <pc:spChg chg="add mod">
          <ac:chgData name="Sarah Carter" userId="4b4e2a7e9c42e1b2" providerId="LiveId" clId="{2E7E2FBD-9D3E-43EA-91DD-15F881BA378D}" dt="2025-05-03T03:24:44.945" v="1558" actId="948"/>
          <ac:spMkLst>
            <pc:docMk/>
            <pc:sldMk cId="1223030702" sldId="273"/>
            <ac:spMk id="6" creationId="{FD16E8BC-8B2C-36E8-CA9A-796456F0F4A7}"/>
          </ac:spMkLst>
        </pc:spChg>
        <pc:spChg chg="add mod">
          <ac:chgData name="Sarah Carter" userId="4b4e2a7e9c42e1b2" providerId="LiveId" clId="{2E7E2FBD-9D3E-43EA-91DD-15F881BA378D}" dt="2025-05-03T03:24:45.114" v="1798" actId="948"/>
          <ac:spMkLst>
            <pc:docMk/>
            <pc:sldMk cId="1223030702" sldId="273"/>
            <ac:spMk id="7" creationId="{B0F74D5A-1626-C5D0-79A8-C1B5B470ED9D}"/>
          </ac:spMkLst>
        </pc:spChg>
        <pc:spChg chg="add mod">
          <ac:chgData name="Sarah Carter" userId="4b4e2a7e9c42e1b2" providerId="LiveId" clId="{2E7E2FBD-9D3E-43EA-91DD-15F881BA378D}" dt="2025-05-03T03:24:45.260" v="2038" actId="948"/>
          <ac:spMkLst>
            <pc:docMk/>
            <pc:sldMk cId="1223030702" sldId="273"/>
            <ac:spMk id="8" creationId="{D72BE576-DAC9-C4A3-0B7F-AA5BB015034C}"/>
          </ac:spMkLst>
        </pc:spChg>
        <pc:grpChg chg="add del mod">
          <ac:chgData name="Sarah Carter" userId="4b4e2a7e9c42e1b2" providerId="LiveId" clId="{2E7E2FBD-9D3E-43EA-91DD-15F881BA378D}" dt="2025-05-03T03:23:36.429" v="373"/>
          <ac:grpSpMkLst>
            <pc:docMk/>
            <pc:sldMk cId="1223030702" sldId="273"/>
            <ac:grpSpMk id="5" creationId="{52D52DB9-DC79-387F-315A-6B42356B2937}"/>
          </ac:grpSpMkLst>
        </pc:grpChg>
        <pc:picChg chg="add mod topLvl">
          <ac:chgData name="Sarah Carter" userId="4b4e2a7e9c42e1b2" providerId="LiveId" clId="{2E7E2FBD-9D3E-43EA-91DD-15F881BA378D}" dt="2025-05-03T03:24:44.642" v="1113"/>
          <ac:picMkLst>
            <pc:docMk/>
            <pc:sldMk cId="1223030702" sldId="273"/>
            <ac:picMk id="3" creationId="{CE6DEDC5-E10B-30E6-E593-E0B9D039BC6B}"/>
          </ac:picMkLst>
        </pc:picChg>
        <pc:picChg chg="add mod">
          <ac:chgData name="Sarah Carter" userId="4b4e2a7e9c42e1b2" providerId="LiveId" clId="{2E7E2FBD-9D3E-43EA-91DD-15F881BA378D}" dt="2025-05-03T03:24:45.339" v="2201"/>
          <ac:picMkLst>
            <pc:docMk/>
            <pc:sldMk cId="1223030702" sldId="273"/>
            <ac:picMk id="9" creationId="{9F173A2D-87A3-2905-3921-AE63E08897CA}"/>
          </ac:picMkLst>
        </pc:picChg>
      </pc:sldChg>
      <pc:sldChg chg="addSp delSp modSp add mod">
        <pc:chgData name="Sarah Carter" userId="4b4e2a7e9c42e1b2" providerId="LiveId" clId="{2E7E2FBD-9D3E-43EA-91DD-15F881BA378D}" dt="2025-05-03T03:24:45.339" v="2209"/>
        <pc:sldMkLst>
          <pc:docMk/>
          <pc:sldMk cId="1659883074" sldId="274"/>
        </pc:sldMkLst>
        <pc:spChg chg="add mod topLvl">
          <ac:chgData name="Sarah Carter" userId="4b4e2a7e9c42e1b2" providerId="LiveId" clId="{2E7E2FBD-9D3E-43EA-91DD-15F881BA378D}" dt="2025-05-03T03:24:44.802" v="1333" actId="948"/>
          <ac:spMkLst>
            <pc:docMk/>
            <pc:sldMk cId="1659883074" sldId="274"/>
            <ac:spMk id="4" creationId="{C3DE2D8E-E5AA-F89C-8BB4-2067AD0AE9A8}"/>
          </ac:spMkLst>
        </pc:spChg>
        <pc:spChg chg="add mod">
          <ac:chgData name="Sarah Carter" userId="4b4e2a7e9c42e1b2" providerId="LiveId" clId="{2E7E2FBD-9D3E-43EA-91DD-15F881BA378D}" dt="2025-05-03T03:24:44.960" v="1573" actId="948"/>
          <ac:spMkLst>
            <pc:docMk/>
            <pc:sldMk cId="1659883074" sldId="274"/>
            <ac:spMk id="6" creationId="{B8C85739-A2F9-E37B-0A0B-4110EAFE29FC}"/>
          </ac:spMkLst>
        </pc:spChg>
        <pc:spChg chg="add mod">
          <ac:chgData name="Sarah Carter" userId="4b4e2a7e9c42e1b2" providerId="LiveId" clId="{2E7E2FBD-9D3E-43EA-91DD-15F881BA378D}" dt="2025-05-03T03:24:45.126" v="1813" actId="948"/>
          <ac:spMkLst>
            <pc:docMk/>
            <pc:sldMk cId="1659883074" sldId="274"/>
            <ac:spMk id="7" creationId="{3ADFA30E-B377-D6E6-80E3-CC6211654B8B}"/>
          </ac:spMkLst>
        </pc:spChg>
        <pc:spChg chg="add mod">
          <ac:chgData name="Sarah Carter" userId="4b4e2a7e9c42e1b2" providerId="LiveId" clId="{2E7E2FBD-9D3E-43EA-91DD-15F881BA378D}" dt="2025-05-03T03:24:45.260" v="2053" actId="948"/>
          <ac:spMkLst>
            <pc:docMk/>
            <pc:sldMk cId="1659883074" sldId="274"/>
            <ac:spMk id="8" creationId="{37FA53EE-D300-CAA3-32A5-4460B4FC3C80}"/>
          </ac:spMkLst>
        </pc:spChg>
        <pc:grpChg chg="add del mod">
          <ac:chgData name="Sarah Carter" userId="4b4e2a7e9c42e1b2" providerId="LiveId" clId="{2E7E2FBD-9D3E-43EA-91DD-15F881BA378D}" dt="2025-05-03T03:23:36.429" v="374"/>
          <ac:grpSpMkLst>
            <pc:docMk/>
            <pc:sldMk cId="1659883074" sldId="274"/>
            <ac:grpSpMk id="5" creationId="{06333BB6-F3B9-EB77-7BA8-B69007CDDFEF}"/>
          </ac:grpSpMkLst>
        </pc:grpChg>
        <pc:picChg chg="add mod topLvl">
          <ac:chgData name="Sarah Carter" userId="4b4e2a7e9c42e1b2" providerId="LiveId" clId="{2E7E2FBD-9D3E-43EA-91DD-15F881BA378D}" dt="2025-05-03T03:24:44.644" v="1121"/>
          <ac:picMkLst>
            <pc:docMk/>
            <pc:sldMk cId="1659883074" sldId="274"/>
            <ac:picMk id="3" creationId="{EBE9CA3D-5CDF-E69F-0D74-FBFC8378996E}"/>
          </ac:picMkLst>
        </pc:picChg>
        <pc:picChg chg="add mod">
          <ac:chgData name="Sarah Carter" userId="4b4e2a7e9c42e1b2" providerId="LiveId" clId="{2E7E2FBD-9D3E-43EA-91DD-15F881BA378D}" dt="2025-05-03T03:24:45.339" v="2209"/>
          <ac:picMkLst>
            <pc:docMk/>
            <pc:sldMk cId="1659883074" sldId="274"/>
            <ac:picMk id="9" creationId="{5FE6A9B7-9B36-5C4B-87E6-45BBD709FF26}"/>
          </ac:picMkLst>
        </pc:picChg>
      </pc:sldChg>
      <pc:sldChg chg="addSp delSp modSp add mod">
        <pc:chgData name="Sarah Carter" userId="4b4e2a7e9c42e1b2" providerId="LiveId" clId="{2E7E2FBD-9D3E-43EA-91DD-15F881BA378D}" dt="2025-05-03T03:24:45.339" v="2217"/>
        <pc:sldMkLst>
          <pc:docMk/>
          <pc:sldMk cId="3886297335" sldId="275"/>
        </pc:sldMkLst>
        <pc:spChg chg="add mod topLvl">
          <ac:chgData name="Sarah Carter" userId="4b4e2a7e9c42e1b2" providerId="LiveId" clId="{2E7E2FBD-9D3E-43EA-91DD-15F881BA378D}" dt="2025-05-03T03:24:44.802" v="1348" actId="948"/>
          <ac:spMkLst>
            <pc:docMk/>
            <pc:sldMk cId="3886297335" sldId="275"/>
            <ac:spMk id="4" creationId="{A4D3A329-F97A-3713-94AB-FF0774B06C05}"/>
          </ac:spMkLst>
        </pc:spChg>
        <pc:spChg chg="add mod">
          <ac:chgData name="Sarah Carter" userId="4b4e2a7e9c42e1b2" providerId="LiveId" clId="{2E7E2FBD-9D3E-43EA-91DD-15F881BA378D}" dt="2025-05-03T03:24:44.960" v="1588" actId="948"/>
          <ac:spMkLst>
            <pc:docMk/>
            <pc:sldMk cId="3886297335" sldId="275"/>
            <ac:spMk id="6" creationId="{63A1EDB4-F746-2D36-44C4-27E5FBD85C27}"/>
          </ac:spMkLst>
        </pc:spChg>
        <pc:spChg chg="add mod">
          <ac:chgData name="Sarah Carter" userId="4b4e2a7e9c42e1b2" providerId="LiveId" clId="{2E7E2FBD-9D3E-43EA-91DD-15F881BA378D}" dt="2025-05-03T03:24:45.136" v="1828" actId="948"/>
          <ac:spMkLst>
            <pc:docMk/>
            <pc:sldMk cId="3886297335" sldId="275"/>
            <ac:spMk id="7" creationId="{140DF4FF-495D-A1AA-C4D3-10D993F5E66E}"/>
          </ac:spMkLst>
        </pc:spChg>
        <pc:spChg chg="add mod">
          <ac:chgData name="Sarah Carter" userId="4b4e2a7e9c42e1b2" providerId="LiveId" clId="{2E7E2FBD-9D3E-43EA-91DD-15F881BA378D}" dt="2025-05-03T03:24:45.283" v="2068" actId="948"/>
          <ac:spMkLst>
            <pc:docMk/>
            <pc:sldMk cId="3886297335" sldId="275"/>
            <ac:spMk id="8" creationId="{5BFA7710-435A-188F-6478-7555E60B9368}"/>
          </ac:spMkLst>
        </pc:spChg>
        <pc:grpChg chg="add del mod">
          <ac:chgData name="Sarah Carter" userId="4b4e2a7e9c42e1b2" providerId="LiveId" clId="{2E7E2FBD-9D3E-43EA-91DD-15F881BA378D}" dt="2025-05-03T03:23:48.215" v="493"/>
          <ac:grpSpMkLst>
            <pc:docMk/>
            <pc:sldMk cId="3886297335" sldId="275"/>
            <ac:grpSpMk id="5" creationId="{D70E4D26-A8D2-1748-E58A-D99207B4EF3F}"/>
          </ac:grpSpMkLst>
        </pc:grpChg>
        <pc:picChg chg="add mod topLvl">
          <ac:chgData name="Sarah Carter" userId="4b4e2a7e9c42e1b2" providerId="LiveId" clId="{2E7E2FBD-9D3E-43EA-91DD-15F881BA378D}" dt="2025-05-03T03:24:44.644" v="1129"/>
          <ac:picMkLst>
            <pc:docMk/>
            <pc:sldMk cId="3886297335" sldId="275"/>
            <ac:picMk id="3" creationId="{BB404C17-2CC2-3B4E-3AC9-99B327AF3238}"/>
          </ac:picMkLst>
        </pc:picChg>
        <pc:picChg chg="add mod">
          <ac:chgData name="Sarah Carter" userId="4b4e2a7e9c42e1b2" providerId="LiveId" clId="{2E7E2FBD-9D3E-43EA-91DD-15F881BA378D}" dt="2025-05-03T03:24:45.339" v="2217"/>
          <ac:picMkLst>
            <pc:docMk/>
            <pc:sldMk cId="3886297335" sldId="275"/>
            <ac:picMk id="9" creationId="{B2EE8638-433D-FF73-74F2-8A550667CD49}"/>
          </ac:picMkLst>
        </pc:picChg>
      </pc:sldChg>
      <pc:sldChg chg="addSp delSp modSp add mod">
        <pc:chgData name="Sarah Carter" userId="4b4e2a7e9c42e1b2" providerId="LiveId" clId="{2E7E2FBD-9D3E-43EA-91DD-15F881BA378D}" dt="2025-05-03T03:24:45.339" v="2225"/>
        <pc:sldMkLst>
          <pc:docMk/>
          <pc:sldMk cId="3866200952" sldId="276"/>
        </pc:sldMkLst>
        <pc:spChg chg="add mod topLvl">
          <ac:chgData name="Sarah Carter" userId="4b4e2a7e9c42e1b2" providerId="LiveId" clId="{2E7E2FBD-9D3E-43EA-91DD-15F881BA378D}" dt="2025-05-03T03:24:44.821" v="1363" actId="948"/>
          <ac:spMkLst>
            <pc:docMk/>
            <pc:sldMk cId="3866200952" sldId="276"/>
            <ac:spMk id="4" creationId="{7BC9F5F6-AA75-7E39-78BA-74D1DFEAFBB8}"/>
          </ac:spMkLst>
        </pc:spChg>
        <pc:spChg chg="add mod">
          <ac:chgData name="Sarah Carter" userId="4b4e2a7e9c42e1b2" providerId="LiveId" clId="{2E7E2FBD-9D3E-43EA-91DD-15F881BA378D}" dt="2025-05-03T03:24:44.976" v="1603" actId="948"/>
          <ac:spMkLst>
            <pc:docMk/>
            <pc:sldMk cId="3866200952" sldId="276"/>
            <ac:spMk id="6" creationId="{26D20A69-0037-AF7B-F1F2-F8B31ACFFE00}"/>
          </ac:spMkLst>
        </pc:spChg>
        <pc:spChg chg="add mod">
          <ac:chgData name="Sarah Carter" userId="4b4e2a7e9c42e1b2" providerId="LiveId" clId="{2E7E2FBD-9D3E-43EA-91DD-15F881BA378D}" dt="2025-05-03T03:24:45.136" v="1843" actId="948"/>
          <ac:spMkLst>
            <pc:docMk/>
            <pc:sldMk cId="3866200952" sldId="276"/>
            <ac:spMk id="7" creationId="{8385B6CD-F46D-D8B0-3FB4-170FB9F9CE17}"/>
          </ac:spMkLst>
        </pc:spChg>
        <pc:spChg chg="add mod">
          <ac:chgData name="Sarah Carter" userId="4b4e2a7e9c42e1b2" providerId="LiveId" clId="{2E7E2FBD-9D3E-43EA-91DD-15F881BA378D}" dt="2025-05-03T03:24:45.292" v="2083" actId="948"/>
          <ac:spMkLst>
            <pc:docMk/>
            <pc:sldMk cId="3866200952" sldId="276"/>
            <ac:spMk id="8" creationId="{5A1CC49F-279F-7A75-CF7C-3769F82543F7}"/>
          </ac:spMkLst>
        </pc:spChg>
        <pc:grpChg chg="add del mod">
          <ac:chgData name="Sarah Carter" userId="4b4e2a7e9c42e1b2" providerId="LiveId" clId="{2E7E2FBD-9D3E-43EA-91DD-15F881BA378D}" dt="2025-05-03T03:23:48.215" v="494"/>
          <ac:grpSpMkLst>
            <pc:docMk/>
            <pc:sldMk cId="3866200952" sldId="276"/>
            <ac:grpSpMk id="5" creationId="{2CD8D769-7195-368B-A492-451F385685E4}"/>
          </ac:grpSpMkLst>
        </pc:grpChg>
        <pc:picChg chg="add mod topLvl">
          <ac:chgData name="Sarah Carter" userId="4b4e2a7e9c42e1b2" providerId="LiveId" clId="{2E7E2FBD-9D3E-43EA-91DD-15F881BA378D}" dt="2025-05-03T03:24:44.652" v="1137"/>
          <ac:picMkLst>
            <pc:docMk/>
            <pc:sldMk cId="3866200952" sldId="276"/>
            <ac:picMk id="3" creationId="{1A9CF8C9-0E87-B981-A07D-91D6EDB0236E}"/>
          </ac:picMkLst>
        </pc:picChg>
        <pc:picChg chg="add mod">
          <ac:chgData name="Sarah Carter" userId="4b4e2a7e9c42e1b2" providerId="LiveId" clId="{2E7E2FBD-9D3E-43EA-91DD-15F881BA378D}" dt="2025-05-03T03:24:45.339" v="2225"/>
          <ac:picMkLst>
            <pc:docMk/>
            <pc:sldMk cId="3866200952" sldId="276"/>
            <ac:picMk id="9" creationId="{F098E489-DC19-0C51-367C-D93A71D9BC60}"/>
          </ac:picMkLst>
        </pc:picChg>
      </pc:sldChg>
      <pc:sldChg chg="addSp delSp modSp add mod">
        <pc:chgData name="Sarah Carter" userId="4b4e2a7e9c42e1b2" providerId="LiveId" clId="{2E7E2FBD-9D3E-43EA-91DD-15F881BA378D}" dt="2025-05-03T03:24:45.355" v="2233"/>
        <pc:sldMkLst>
          <pc:docMk/>
          <pc:sldMk cId="937238128" sldId="277"/>
        </pc:sldMkLst>
        <pc:spChg chg="add mod topLvl">
          <ac:chgData name="Sarah Carter" userId="4b4e2a7e9c42e1b2" providerId="LiveId" clId="{2E7E2FBD-9D3E-43EA-91DD-15F881BA378D}" dt="2025-05-03T03:24:44.821" v="1378" actId="948"/>
          <ac:spMkLst>
            <pc:docMk/>
            <pc:sldMk cId="937238128" sldId="277"/>
            <ac:spMk id="4" creationId="{AC109669-770B-B429-5C59-41C0A54477B9}"/>
          </ac:spMkLst>
        </pc:spChg>
        <pc:spChg chg="add mod">
          <ac:chgData name="Sarah Carter" userId="4b4e2a7e9c42e1b2" providerId="LiveId" clId="{2E7E2FBD-9D3E-43EA-91DD-15F881BA378D}" dt="2025-05-03T03:24:44.991" v="1618" actId="948"/>
          <ac:spMkLst>
            <pc:docMk/>
            <pc:sldMk cId="937238128" sldId="277"/>
            <ac:spMk id="6" creationId="{89005B33-060F-9504-22FE-CB08C2408678}"/>
          </ac:spMkLst>
        </pc:spChg>
        <pc:spChg chg="add mod">
          <ac:chgData name="Sarah Carter" userId="4b4e2a7e9c42e1b2" providerId="LiveId" clId="{2E7E2FBD-9D3E-43EA-91DD-15F881BA378D}" dt="2025-05-03T03:24:45.149" v="1858" actId="948"/>
          <ac:spMkLst>
            <pc:docMk/>
            <pc:sldMk cId="937238128" sldId="277"/>
            <ac:spMk id="7" creationId="{E826FB4A-0452-5443-1138-E0F9AB33B4C7}"/>
          </ac:spMkLst>
        </pc:spChg>
        <pc:spChg chg="add mod">
          <ac:chgData name="Sarah Carter" userId="4b4e2a7e9c42e1b2" providerId="LiveId" clId="{2E7E2FBD-9D3E-43EA-91DD-15F881BA378D}" dt="2025-05-03T03:24:45.292" v="2098" actId="948"/>
          <ac:spMkLst>
            <pc:docMk/>
            <pc:sldMk cId="937238128" sldId="277"/>
            <ac:spMk id="8" creationId="{21B33118-9464-9078-D8F5-1F301388EF46}"/>
          </ac:spMkLst>
        </pc:spChg>
        <pc:grpChg chg="add del mod">
          <ac:chgData name="Sarah Carter" userId="4b4e2a7e9c42e1b2" providerId="LiveId" clId="{2E7E2FBD-9D3E-43EA-91DD-15F881BA378D}" dt="2025-05-03T03:23:48.215" v="495"/>
          <ac:grpSpMkLst>
            <pc:docMk/>
            <pc:sldMk cId="937238128" sldId="277"/>
            <ac:grpSpMk id="5" creationId="{2AA13850-6DDD-5557-C3FE-4AFDD7F63AA1}"/>
          </ac:grpSpMkLst>
        </pc:grpChg>
        <pc:picChg chg="add mod topLvl">
          <ac:chgData name="Sarah Carter" userId="4b4e2a7e9c42e1b2" providerId="LiveId" clId="{2E7E2FBD-9D3E-43EA-91DD-15F881BA378D}" dt="2025-05-03T03:24:44.657" v="1145"/>
          <ac:picMkLst>
            <pc:docMk/>
            <pc:sldMk cId="937238128" sldId="277"/>
            <ac:picMk id="3" creationId="{BABA7946-5884-D0D8-9108-D7933E74B90B}"/>
          </ac:picMkLst>
        </pc:picChg>
        <pc:picChg chg="add mod">
          <ac:chgData name="Sarah Carter" userId="4b4e2a7e9c42e1b2" providerId="LiveId" clId="{2E7E2FBD-9D3E-43EA-91DD-15F881BA378D}" dt="2025-05-03T03:24:45.355" v="2233"/>
          <ac:picMkLst>
            <pc:docMk/>
            <pc:sldMk cId="937238128" sldId="277"/>
            <ac:picMk id="9" creationId="{2EE12C3A-6293-0C75-829A-5749594F8439}"/>
          </ac:picMkLst>
        </pc:picChg>
      </pc:sldChg>
      <pc:sldChg chg="addSp delSp modSp add mod">
        <pc:chgData name="Sarah Carter" userId="4b4e2a7e9c42e1b2" providerId="LiveId" clId="{2E7E2FBD-9D3E-43EA-91DD-15F881BA378D}" dt="2025-05-03T03:24:45.355" v="2241"/>
        <pc:sldMkLst>
          <pc:docMk/>
          <pc:sldMk cId="1051954949" sldId="278"/>
        </pc:sldMkLst>
        <pc:spChg chg="add mod topLvl">
          <ac:chgData name="Sarah Carter" userId="4b4e2a7e9c42e1b2" providerId="LiveId" clId="{2E7E2FBD-9D3E-43EA-91DD-15F881BA378D}" dt="2025-05-03T03:24:44.834" v="1393" actId="948"/>
          <ac:spMkLst>
            <pc:docMk/>
            <pc:sldMk cId="1051954949" sldId="278"/>
            <ac:spMk id="4" creationId="{41FA6BB6-6E97-B69A-AE40-B2A38B0C7A1A}"/>
          </ac:spMkLst>
        </pc:spChg>
        <pc:spChg chg="add mod">
          <ac:chgData name="Sarah Carter" userId="4b4e2a7e9c42e1b2" providerId="LiveId" clId="{2E7E2FBD-9D3E-43EA-91DD-15F881BA378D}" dt="2025-05-03T03:24:45.001" v="1633" actId="948"/>
          <ac:spMkLst>
            <pc:docMk/>
            <pc:sldMk cId="1051954949" sldId="278"/>
            <ac:spMk id="6" creationId="{A049F59E-0E37-867B-8BF1-E40BBCBA77CF}"/>
          </ac:spMkLst>
        </pc:spChg>
        <pc:spChg chg="add mod">
          <ac:chgData name="Sarah Carter" userId="4b4e2a7e9c42e1b2" providerId="LiveId" clId="{2E7E2FBD-9D3E-43EA-91DD-15F881BA378D}" dt="2025-05-03T03:24:45.149" v="1873" actId="948"/>
          <ac:spMkLst>
            <pc:docMk/>
            <pc:sldMk cId="1051954949" sldId="278"/>
            <ac:spMk id="7" creationId="{72743202-FA5A-EA21-7010-0ED6D67EE64A}"/>
          </ac:spMkLst>
        </pc:spChg>
        <pc:spChg chg="add mod">
          <ac:chgData name="Sarah Carter" userId="4b4e2a7e9c42e1b2" providerId="LiveId" clId="{2E7E2FBD-9D3E-43EA-91DD-15F881BA378D}" dt="2025-05-03T03:24:45.308" v="2113" actId="948"/>
          <ac:spMkLst>
            <pc:docMk/>
            <pc:sldMk cId="1051954949" sldId="278"/>
            <ac:spMk id="8" creationId="{A1E23DDA-FDAA-ED47-EAB3-89E0A9D43AB2}"/>
          </ac:spMkLst>
        </pc:spChg>
        <pc:grpChg chg="add del mod">
          <ac:chgData name="Sarah Carter" userId="4b4e2a7e9c42e1b2" providerId="LiveId" clId="{2E7E2FBD-9D3E-43EA-91DD-15F881BA378D}" dt="2025-05-03T03:23:48.215" v="496"/>
          <ac:grpSpMkLst>
            <pc:docMk/>
            <pc:sldMk cId="1051954949" sldId="278"/>
            <ac:grpSpMk id="5" creationId="{1F853D97-E970-E459-1D58-72D424CE189D}"/>
          </ac:grpSpMkLst>
        </pc:grpChg>
        <pc:picChg chg="add mod topLvl">
          <ac:chgData name="Sarah Carter" userId="4b4e2a7e9c42e1b2" providerId="LiveId" clId="{2E7E2FBD-9D3E-43EA-91DD-15F881BA378D}" dt="2025-05-03T03:24:44.659" v="1153"/>
          <ac:picMkLst>
            <pc:docMk/>
            <pc:sldMk cId="1051954949" sldId="278"/>
            <ac:picMk id="3" creationId="{FA94E9F1-C3D4-0257-F0D2-516D3850AD25}"/>
          </ac:picMkLst>
        </pc:picChg>
        <pc:picChg chg="add mod">
          <ac:chgData name="Sarah Carter" userId="4b4e2a7e9c42e1b2" providerId="LiveId" clId="{2E7E2FBD-9D3E-43EA-91DD-15F881BA378D}" dt="2025-05-03T03:24:45.355" v="2241"/>
          <ac:picMkLst>
            <pc:docMk/>
            <pc:sldMk cId="1051954949" sldId="278"/>
            <ac:picMk id="9" creationId="{1CB22F96-8347-EF8A-A147-49B7D6736C7D}"/>
          </ac:picMkLst>
        </pc:picChg>
      </pc:sldChg>
      <pc:sldMasterChg chg="modSp modSldLayout">
        <pc:chgData name="Sarah Carter" userId="4b4e2a7e9c42e1b2" providerId="LiveId" clId="{2E7E2FBD-9D3E-43EA-91DD-15F881BA378D}" dt="2025-05-03T03:21:55.818" v="2"/>
        <pc:sldMasterMkLst>
          <pc:docMk/>
          <pc:sldMasterMk cId="1147007720" sldId="2147483648"/>
        </pc:sldMasterMkLst>
        <pc:spChg chg="mod">
          <ac:chgData name="Sarah Carter" userId="4b4e2a7e9c42e1b2" providerId="LiveId" clId="{2E7E2FBD-9D3E-43EA-91DD-15F881BA378D}" dt="2025-05-03T03:21:55.818" v="2"/>
          <ac:spMkLst>
            <pc:docMk/>
            <pc:sldMasterMk cId="1147007720" sldId="2147483648"/>
            <ac:spMk id="2" creationId="{FBF2902A-D99A-6201-2510-F70AAE40C937}"/>
          </ac:spMkLst>
        </pc:spChg>
        <pc:spChg chg="mod">
          <ac:chgData name="Sarah Carter" userId="4b4e2a7e9c42e1b2" providerId="LiveId" clId="{2E7E2FBD-9D3E-43EA-91DD-15F881BA378D}" dt="2025-05-03T03:21:55.818" v="2"/>
          <ac:spMkLst>
            <pc:docMk/>
            <pc:sldMasterMk cId="1147007720" sldId="2147483648"/>
            <ac:spMk id="3" creationId="{53E4A86A-82CD-EBA9-2AD7-B165BE6B691B}"/>
          </ac:spMkLst>
        </pc:spChg>
        <pc:spChg chg="mod">
          <ac:chgData name="Sarah Carter" userId="4b4e2a7e9c42e1b2" providerId="LiveId" clId="{2E7E2FBD-9D3E-43EA-91DD-15F881BA378D}" dt="2025-05-03T03:21:55.818" v="2"/>
          <ac:spMkLst>
            <pc:docMk/>
            <pc:sldMasterMk cId="1147007720" sldId="2147483648"/>
            <ac:spMk id="4" creationId="{FD59028A-6916-7661-4FD2-CD6836494401}"/>
          </ac:spMkLst>
        </pc:spChg>
        <pc:spChg chg="mod">
          <ac:chgData name="Sarah Carter" userId="4b4e2a7e9c42e1b2" providerId="LiveId" clId="{2E7E2FBD-9D3E-43EA-91DD-15F881BA378D}" dt="2025-05-03T03:21:55.818" v="2"/>
          <ac:spMkLst>
            <pc:docMk/>
            <pc:sldMasterMk cId="1147007720" sldId="2147483648"/>
            <ac:spMk id="5" creationId="{3A0869FB-A43B-E74C-F49F-1157044EC5A9}"/>
          </ac:spMkLst>
        </pc:spChg>
        <pc:spChg chg="mod">
          <ac:chgData name="Sarah Carter" userId="4b4e2a7e9c42e1b2" providerId="LiveId" clId="{2E7E2FBD-9D3E-43EA-91DD-15F881BA378D}" dt="2025-05-03T03:21:55.818" v="2"/>
          <ac:spMkLst>
            <pc:docMk/>
            <pc:sldMasterMk cId="1147007720" sldId="2147483648"/>
            <ac:spMk id="6" creationId="{B95961C6-2A0F-6BB8-D6BB-4EEE19C9BE70}"/>
          </ac:spMkLst>
        </pc:spChg>
        <pc:sldLayoutChg chg="modSp">
          <pc:chgData name="Sarah Carter" userId="4b4e2a7e9c42e1b2" providerId="LiveId" clId="{2E7E2FBD-9D3E-43EA-91DD-15F881BA378D}" dt="2025-05-03T03:21:55.818" v="2"/>
          <pc:sldLayoutMkLst>
            <pc:docMk/>
            <pc:sldMasterMk cId="1147007720" sldId="2147483648"/>
            <pc:sldLayoutMk cId="943895434" sldId="2147483649"/>
          </pc:sldLayoutMkLst>
          <pc:spChg chg="mod">
            <ac:chgData name="Sarah Carter" userId="4b4e2a7e9c42e1b2" providerId="LiveId" clId="{2E7E2FBD-9D3E-43EA-91DD-15F881BA378D}" dt="2025-05-03T03:21:55.818" v="2"/>
            <ac:spMkLst>
              <pc:docMk/>
              <pc:sldMasterMk cId="1147007720" sldId="2147483648"/>
              <pc:sldLayoutMk cId="943895434" sldId="2147483649"/>
              <ac:spMk id="2" creationId="{9414425C-7DE6-1A99-5859-E6340B144730}"/>
            </ac:spMkLst>
          </pc:spChg>
          <pc:spChg chg="mod">
            <ac:chgData name="Sarah Carter" userId="4b4e2a7e9c42e1b2" providerId="LiveId" clId="{2E7E2FBD-9D3E-43EA-91DD-15F881BA378D}" dt="2025-05-03T03:21:55.818" v="2"/>
            <ac:spMkLst>
              <pc:docMk/>
              <pc:sldMasterMk cId="1147007720" sldId="2147483648"/>
              <pc:sldLayoutMk cId="943895434" sldId="2147483649"/>
              <ac:spMk id="3" creationId="{448B79B5-64EA-F5FE-FC79-AC67618D1809}"/>
            </ac:spMkLst>
          </pc:spChg>
        </pc:sldLayoutChg>
        <pc:sldLayoutChg chg="modSp">
          <pc:chgData name="Sarah Carter" userId="4b4e2a7e9c42e1b2" providerId="LiveId" clId="{2E7E2FBD-9D3E-43EA-91DD-15F881BA378D}" dt="2025-05-03T03:21:55.818" v="2"/>
          <pc:sldLayoutMkLst>
            <pc:docMk/>
            <pc:sldMasterMk cId="1147007720" sldId="2147483648"/>
            <pc:sldLayoutMk cId="1688608830" sldId="2147483651"/>
          </pc:sldLayoutMkLst>
          <pc:spChg chg="mod">
            <ac:chgData name="Sarah Carter" userId="4b4e2a7e9c42e1b2" providerId="LiveId" clId="{2E7E2FBD-9D3E-43EA-91DD-15F881BA378D}" dt="2025-05-03T03:21:55.818" v="2"/>
            <ac:spMkLst>
              <pc:docMk/>
              <pc:sldMasterMk cId="1147007720" sldId="2147483648"/>
              <pc:sldLayoutMk cId="1688608830" sldId="2147483651"/>
              <ac:spMk id="2" creationId="{ECFB5E6C-A9D6-7AD2-9771-1C140E5865C0}"/>
            </ac:spMkLst>
          </pc:spChg>
          <pc:spChg chg="mod">
            <ac:chgData name="Sarah Carter" userId="4b4e2a7e9c42e1b2" providerId="LiveId" clId="{2E7E2FBD-9D3E-43EA-91DD-15F881BA378D}" dt="2025-05-03T03:21:55.818" v="2"/>
            <ac:spMkLst>
              <pc:docMk/>
              <pc:sldMasterMk cId="1147007720" sldId="2147483648"/>
              <pc:sldLayoutMk cId="1688608830" sldId="2147483651"/>
              <ac:spMk id="3" creationId="{5B7F826A-696B-B468-8FC1-F24C03584DD3}"/>
            </ac:spMkLst>
          </pc:spChg>
        </pc:sldLayoutChg>
        <pc:sldLayoutChg chg="modSp">
          <pc:chgData name="Sarah Carter" userId="4b4e2a7e9c42e1b2" providerId="LiveId" clId="{2E7E2FBD-9D3E-43EA-91DD-15F881BA378D}" dt="2025-05-03T03:21:55.818" v="2"/>
          <pc:sldLayoutMkLst>
            <pc:docMk/>
            <pc:sldMasterMk cId="1147007720" sldId="2147483648"/>
            <pc:sldLayoutMk cId="2877866524" sldId="2147483652"/>
          </pc:sldLayoutMkLst>
          <pc:spChg chg="mod">
            <ac:chgData name="Sarah Carter" userId="4b4e2a7e9c42e1b2" providerId="LiveId" clId="{2E7E2FBD-9D3E-43EA-91DD-15F881BA378D}" dt="2025-05-03T03:21:55.818" v="2"/>
            <ac:spMkLst>
              <pc:docMk/>
              <pc:sldMasterMk cId="1147007720" sldId="2147483648"/>
              <pc:sldLayoutMk cId="2877866524" sldId="2147483652"/>
              <ac:spMk id="3" creationId="{556DA79D-19AF-6CA3-F264-C6338AD59C56}"/>
            </ac:spMkLst>
          </pc:spChg>
          <pc:spChg chg="mod">
            <ac:chgData name="Sarah Carter" userId="4b4e2a7e9c42e1b2" providerId="LiveId" clId="{2E7E2FBD-9D3E-43EA-91DD-15F881BA378D}" dt="2025-05-03T03:21:55.818" v="2"/>
            <ac:spMkLst>
              <pc:docMk/>
              <pc:sldMasterMk cId="1147007720" sldId="2147483648"/>
              <pc:sldLayoutMk cId="2877866524" sldId="2147483652"/>
              <ac:spMk id="4" creationId="{E76F213D-E799-EB13-31BC-8F8D3127B3A5}"/>
            </ac:spMkLst>
          </pc:spChg>
        </pc:sldLayoutChg>
        <pc:sldLayoutChg chg="modSp">
          <pc:chgData name="Sarah Carter" userId="4b4e2a7e9c42e1b2" providerId="LiveId" clId="{2E7E2FBD-9D3E-43EA-91DD-15F881BA378D}" dt="2025-05-03T03:21:55.818" v="2"/>
          <pc:sldLayoutMkLst>
            <pc:docMk/>
            <pc:sldMasterMk cId="1147007720" sldId="2147483648"/>
            <pc:sldLayoutMk cId="545314763" sldId="2147483653"/>
          </pc:sldLayoutMkLst>
          <pc:spChg chg="mod">
            <ac:chgData name="Sarah Carter" userId="4b4e2a7e9c42e1b2" providerId="LiveId" clId="{2E7E2FBD-9D3E-43EA-91DD-15F881BA378D}" dt="2025-05-03T03:21:55.818" v="2"/>
            <ac:spMkLst>
              <pc:docMk/>
              <pc:sldMasterMk cId="1147007720" sldId="2147483648"/>
              <pc:sldLayoutMk cId="545314763" sldId="2147483653"/>
              <ac:spMk id="2" creationId="{1668D36E-608F-2FF5-C66A-632E0453718B}"/>
            </ac:spMkLst>
          </pc:spChg>
          <pc:spChg chg="mod">
            <ac:chgData name="Sarah Carter" userId="4b4e2a7e9c42e1b2" providerId="LiveId" clId="{2E7E2FBD-9D3E-43EA-91DD-15F881BA378D}" dt="2025-05-03T03:21:55.818" v="2"/>
            <ac:spMkLst>
              <pc:docMk/>
              <pc:sldMasterMk cId="1147007720" sldId="2147483648"/>
              <pc:sldLayoutMk cId="545314763" sldId="2147483653"/>
              <ac:spMk id="3" creationId="{3CBFABBA-C225-9F67-8E5E-6230A166294C}"/>
            </ac:spMkLst>
          </pc:spChg>
          <pc:spChg chg="mod">
            <ac:chgData name="Sarah Carter" userId="4b4e2a7e9c42e1b2" providerId="LiveId" clId="{2E7E2FBD-9D3E-43EA-91DD-15F881BA378D}" dt="2025-05-03T03:21:55.818" v="2"/>
            <ac:spMkLst>
              <pc:docMk/>
              <pc:sldMasterMk cId="1147007720" sldId="2147483648"/>
              <pc:sldLayoutMk cId="545314763" sldId="2147483653"/>
              <ac:spMk id="4" creationId="{0BEFE296-635C-ABD6-753B-F136A6A80901}"/>
            </ac:spMkLst>
          </pc:spChg>
          <pc:spChg chg="mod">
            <ac:chgData name="Sarah Carter" userId="4b4e2a7e9c42e1b2" providerId="LiveId" clId="{2E7E2FBD-9D3E-43EA-91DD-15F881BA378D}" dt="2025-05-03T03:21:55.818" v="2"/>
            <ac:spMkLst>
              <pc:docMk/>
              <pc:sldMasterMk cId="1147007720" sldId="2147483648"/>
              <pc:sldLayoutMk cId="545314763" sldId="2147483653"/>
              <ac:spMk id="5" creationId="{C8D182E9-6CB7-3B25-ED47-EA6962F9A8DC}"/>
            </ac:spMkLst>
          </pc:spChg>
          <pc:spChg chg="mod">
            <ac:chgData name="Sarah Carter" userId="4b4e2a7e9c42e1b2" providerId="LiveId" clId="{2E7E2FBD-9D3E-43EA-91DD-15F881BA378D}" dt="2025-05-03T03:21:55.818" v="2"/>
            <ac:spMkLst>
              <pc:docMk/>
              <pc:sldMasterMk cId="1147007720" sldId="2147483648"/>
              <pc:sldLayoutMk cId="545314763" sldId="2147483653"/>
              <ac:spMk id="6" creationId="{C1341A13-E677-754C-7787-8F4FB97AE45D}"/>
            </ac:spMkLst>
          </pc:spChg>
        </pc:sldLayoutChg>
        <pc:sldLayoutChg chg="modSp">
          <pc:chgData name="Sarah Carter" userId="4b4e2a7e9c42e1b2" providerId="LiveId" clId="{2E7E2FBD-9D3E-43EA-91DD-15F881BA378D}" dt="2025-05-03T03:21:55.818" v="2"/>
          <pc:sldLayoutMkLst>
            <pc:docMk/>
            <pc:sldMasterMk cId="1147007720" sldId="2147483648"/>
            <pc:sldLayoutMk cId="4018419945" sldId="2147483656"/>
          </pc:sldLayoutMkLst>
          <pc:spChg chg="mod">
            <ac:chgData name="Sarah Carter" userId="4b4e2a7e9c42e1b2" providerId="LiveId" clId="{2E7E2FBD-9D3E-43EA-91DD-15F881BA378D}" dt="2025-05-03T03:21:55.818" v="2"/>
            <ac:spMkLst>
              <pc:docMk/>
              <pc:sldMasterMk cId="1147007720" sldId="2147483648"/>
              <pc:sldLayoutMk cId="4018419945" sldId="2147483656"/>
              <ac:spMk id="2" creationId="{072A7738-CDF7-42F4-49FF-940D91A65CD9}"/>
            </ac:spMkLst>
          </pc:spChg>
          <pc:spChg chg="mod">
            <ac:chgData name="Sarah Carter" userId="4b4e2a7e9c42e1b2" providerId="LiveId" clId="{2E7E2FBD-9D3E-43EA-91DD-15F881BA378D}" dt="2025-05-03T03:21:55.818" v="2"/>
            <ac:spMkLst>
              <pc:docMk/>
              <pc:sldMasterMk cId="1147007720" sldId="2147483648"/>
              <pc:sldLayoutMk cId="4018419945" sldId="2147483656"/>
              <ac:spMk id="3" creationId="{23A097F7-3B3E-44DC-4C9B-5F5A634F9BB2}"/>
            </ac:spMkLst>
          </pc:spChg>
          <pc:spChg chg="mod">
            <ac:chgData name="Sarah Carter" userId="4b4e2a7e9c42e1b2" providerId="LiveId" clId="{2E7E2FBD-9D3E-43EA-91DD-15F881BA378D}" dt="2025-05-03T03:21:55.818" v="2"/>
            <ac:spMkLst>
              <pc:docMk/>
              <pc:sldMasterMk cId="1147007720" sldId="2147483648"/>
              <pc:sldLayoutMk cId="4018419945" sldId="2147483656"/>
              <ac:spMk id="4" creationId="{8F48222B-0FBF-DFC5-934D-864A58B426A8}"/>
            </ac:spMkLst>
          </pc:spChg>
        </pc:sldLayoutChg>
        <pc:sldLayoutChg chg="modSp">
          <pc:chgData name="Sarah Carter" userId="4b4e2a7e9c42e1b2" providerId="LiveId" clId="{2E7E2FBD-9D3E-43EA-91DD-15F881BA378D}" dt="2025-05-03T03:21:55.818" v="2"/>
          <pc:sldLayoutMkLst>
            <pc:docMk/>
            <pc:sldMasterMk cId="1147007720" sldId="2147483648"/>
            <pc:sldLayoutMk cId="2788062837" sldId="2147483657"/>
          </pc:sldLayoutMkLst>
          <pc:spChg chg="mod">
            <ac:chgData name="Sarah Carter" userId="4b4e2a7e9c42e1b2" providerId="LiveId" clId="{2E7E2FBD-9D3E-43EA-91DD-15F881BA378D}" dt="2025-05-03T03:21:55.818" v="2"/>
            <ac:spMkLst>
              <pc:docMk/>
              <pc:sldMasterMk cId="1147007720" sldId="2147483648"/>
              <pc:sldLayoutMk cId="2788062837" sldId="2147483657"/>
              <ac:spMk id="2" creationId="{3D3D122B-F737-3A38-3EC6-57C5D3D6AF9D}"/>
            </ac:spMkLst>
          </pc:spChg>
          <pc:spChg chg="mod">
            <ac:chgData name="Sarah Carter" userId="4b4e2a7e9c42e1b2" providerId="LiveId" clId="{2E7E2FBD-9D3E-43EA-91DD-15F881BA378D}" dt="2025-05-03T03:21:55.818" v="2"/>
            <ac:spMkLst>
              <pc:docMk/>
              <pc:sldMasterMk cId="1147007720" sldId="2147483648"/>
              <pc:sldLayoutMk cId="2788062837" sldId="2147483657"/>
              <ac:spMk id="3" creationId="{00CB7320-4B29-9018-C8E4-C2EE546A38BB}"/>
            </ac:spMkLst>
          </pc:spChg>
          <pc:spChg chg="mod">
            <ac:chgData name="Sarah Carter" userId="4b4e2a7e9c42e1b2" providerId="LiveId" clId="{2E7E2FBD-9D3E-43EA-91DD-15F881BA378D}" dt="2025-05-03T03:21:55.818" v="2"/>
            <ac:spMkLst>
              <pc:docMk/>
              <pc:sldMasterMk cId="1147007720" sldId="2147483648"/>
              <pc:sldLayoutMk cId="2788062837" sldId="2147483657"/>
              <ac:spMk id="4" creationId="{ADD29B66-8C65-031E-5937-4B52D3D0B727}"/>
            </ac:spMkLst>
          </pc:spChg>
        </pc:sldLayoutChg>
        <pc:sldLayoutChg chg="modSp">
          <pc:chgData name="Sarah Carter" userId="4b4e2a7e9c42e1b2" providerId="LiveId" clId="{2E7E2FBD-9D3E-43EA-91DD-15F881BA378D}" dt="2025-05-03T03:21:55.818" v="2"/>
          <pc:sldLayoutMkLst>
            <pc:docMk/>
            <pc:sldMasterMk cId="1147007720" sldId="2147483648"/>
            <pc:sldLayoutMk cId="2712495923" sldId="2147483659"/>
          </pc:sldLayoutMkLst>
          <pc:spChg chg="mod">
            <ac:chgData name="Sarah Carter" userId="4b4e2a7e9c42e1b2" providerId="LiveId" clId="{2E7E2FBD-9D3E-43EA-91DD-15F881BA378D}" dt="2025-05-03T03:21:55.818" v="2"/>
            <ac:spMkLst>
              <pc:docMk/>
              <pc:sldMasterMk cId="1147007720" sldId="2147483648"/>
              <pc:sldLayoutMk cId="2712495923" sldId="2147483659"/>
              <ac:spMk id="2" creationId="{8FC9BA5B-8F59-19C3-73FB-11FA94822ABD}"/>
            </ac:spMkLst>
          </pc:spChg>
          <pc:spChg chg="mod">
            <ac:chgData name="Sarah Carter" userId="4b4e2a7e9c42e1b2" providerId="LiveId" clId="{2E7E2FBD-9D3E-43EA-91DD-15F881BA378D}" dt="2025-05-03T03:21:55.818" v="2"/>
            <ac:spMkLst>
              <pc:docMk/>
              <pc:sldMasterMk cId="1147007720" sldId="2147483648"/>
              <pc:sldLayoutMk cId="2712495923" sldId="2147483659"/>
              <ac:spMk id="3" creationId="{F9DAD7FB-9FC1-4F16-44FA-3656AD5608CC}"/>
            </ac:spMkLst>
          </pc:spChg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14425C-7DE6-1A99-5859-E6340B1447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57300" y="1272012"/>
            <a:ext cx="7543800" cy="2705946"/>
          </a:xfrm>
        </p:spPr>
        <p:txBody>
          <a:bodyPr anchor="b"/>
          <a:lstStyle>
            <a:lvl1pPr algn="ctr">
              <a:defRPr sz="295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48B79B5-64EA-F5FE-FC79-AC67618D18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57300" y="4082311"/>
            <a:ext cx="7543800" cy="1876530"/>
          </a:xfrm>
        </p:spPr>
        <p:txBody>
          <a:bodyPr/>
          <a:lstStyle>
            <a:lvl1pPr marL="0" indent="0" algn="ctr">
              <a:buNone/>
              <a:defRPr sz="1182"/>
            </a:lvl1pPr>
            <a:lvl2pPr marL="225215" indent="0" algn="ctr">
              <a:buNone/>
              <a:defRPr sz="985"/>
            </a:lvl2pPr>
            <a:lvl3pPr marL="450430" indent="0" algn="ctr">
              <a:buNone/>
              <a:defRPr sz="887"/>
            </a:lvl3pPr>
            <a:lvl4pPr marL="675645" indent="0" algn="ctr">
              <a:buNone/>
              <a:defRPr sz="788"/>
            </a:lvl4pPr>
            <a:lvl5pPr marL="900860" indent="0" algn="ctr">
              <a:buNone/>
              <a:defRPr sz="788"/>
            </a:lvl5pPr>
            <a:lvl6pPr marL="1126075" indent="0" algn="ctr">
              <a:buNone/>
              <a:defRPr sz="788"/>
            </a:lvl6pPr>
            <a:lvl7pPr marL="1351290" indent="0" algn="ctr">
              <a:buNone/>
              <a:defRPr sz="788"/>
            </a:lvl7pPr>
            <a:lvl8pPr marL="1576505" indent="0" algn="ctr">
              <a:buNone/>
              <a:defRPr sz="788"/>
            </a:lvl8pPr>
            <a:lvl9pPr marL="1801720" indent="0" algn="ctr">
              <a:buNone/>
              <a:defRPr sz="788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27851D-0A73-0ECE-A09A-428A46C296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5/2/2025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32F554-04FC-5272-E35A-125EA2099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7516B2-6410-0EE6-205D-FFA3C4BAD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8954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448" userDrawn="1">
          <p15:clr>
            <a:srgbClr val="FBAE40"/>
          </p15:clr>
        </p15:guide>
        <p15:guide id="2" pos="3168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D258E5-4890-A6E0-F67A-C6E1251F29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F6CE235-B8A4-B3B6-1A7B-C8D08BB170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DFF994-88C4-C76E-9C16-3D1B7FD4C5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5/2/2025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038853-B631-E310-28A3-9A90001C4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B57069-80CB-9879-F9D7-D6EC17FB15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833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FC9BA5B-8F59-19C3-73FB-11FA94822AB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198044" y="413810"/>
            <a:ext cx="2168843" cy="6586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DAD7FB-9FC1-4F16-44FA-3656AD5608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91517" y="413810"/>
            <a:ext cx="6380797" cy="6586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82483-0B5E-4188-6FEA-3ED45B71FB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5/2/2025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5BBDBA-26C4-A3AF-98EA-BDCE9A621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CCD7D8-B311-F4F5-96D4-83E8AF6320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4959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C81493-7DFE-8335-19A7-E4E8D6543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0FAA6D-A600-F7DD-E5DB-2A4AF55C65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657BCB-09D7-6785-B51E-1ACDAACB59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5/2/2025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65F268-8305-2DEA-1004-964FE4404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51A6A1-D7FD-CD23-6EF2-11B082E731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746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B5E6C-A9D6-7AD2-9771-1C140E5865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278" y="1937705"/>
            <a:ext cx="8675370" cy="3233102"/>
          </a:xfrm>
        </p:spPr>
        <p:txBody>
          <a:bodyPr anchor="b"/>
          <a:lstStyle>
            <a:lvl1pPr>
              <a:defRPr sz="295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7F826A-696B-B468-8FC1-F24C03584D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6278" y="5201393"/>
            <a:ext cx="8675370" cy="1700212"/>
          </a:xfrm>
        </p:spPr>
        <p:txBody>
          <a:bodyPr/>
          <a:lstStyle>
            <a:lvl1pPr marL="0" indent="0">
              <a:buNone/>
              <a:defRPr sz="1182">
                <a:solidFill>
                  <a:schemeClr val="tx1">
                    <a:tint val="82000"/>
                  </a:schemeClr>
                </a:solidFill>
              </a:defRPr>
            </a:lvl1pPr>
            <a:lvl2pPr marL="225215" indent="0">
              <a:buNone/>
              <a:defRPr sz="985">
                <a:solidFill>
                  <a:schemeClr val="tx1">
                    <a:tint val="82000"/>
                  </a:schemeClr>
                </a:solidFill>
              </a:defRPr>
            </a:lvl2pPr>
            <a:lvl3pPr marL="450430" indent="0">
              <a:buNone/>
              <a:defRPr sz="887">
                <a:solidFill>
                  <a:schemeClr val="tx1">
                    <a:tint val="82000"/>
                  </a:schemeClr>
                </a:solidFill>
              </a:defRPr>
            </a:lvl3pPr>
            <a:lvl4pPr marL="675645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4pPr>
            <a:lvl5pPr marL="900860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5pPr>
            <a:lvl6pPr marL="1126075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6pPr>
            <a:lvl7pPr marL="1351290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7pPr>
            <a:lvl8pPr marL="1576505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8pPr>
            <a:lvl9pPr marL="1801720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DC2091-7418-CB7F-0BEF-1AEFFB53FC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5/2/2025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8ACD77-27FD-DC1F-8B96-B1E45E7A9A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0B0C18-2191-CBB3-CF14-62A9D64734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608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99904B-8DFA-7F37-4860-7195B183C9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6DA79D-19AF-6CA3-F264-C6338AD59C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91516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6F213D-E799-EB13-31BC-8F8D3127B3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92066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250C22-B919-D771-99FF-E04E76678C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5/2/2025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47F0C1-FA5F-5E0A-2E7B-0E6509EF82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424C84-90C5-3D1C-5018-0825DE999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866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68D36E-608F-2FF5-C66A-632E045371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27" y="413811"/>
            <a:ext cx="8675370" cy="150230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BFABBA-C225-9F67-8E5E-6230A16629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2827" y="1905318"/>
            <a:ext cx="4255174" cy="933767"/>
          </a:xfrm>
        </p:spPr>
        <p:txBody>
          <a:bodyPr anchor="b"/>
          <a:lstStyle>
            <a:lvl1pPr marL="0" indent="0">
              <a:buNone/>
              <a:defRPr sz="1182" b="1"/>
            </a:lvl1pPr>
            <a:lvl2pPr marL="225215" indent="0">
              <a:buNone/>
              <a:defRPr sz="985" b="1"/>
            </a:lvl2pPr>
            <a:lvl3pPr marL="450430" indent="0">
              <a:buNone/>
              <a:defRPr sz="887" b="1"/>
            </a:lvl3pPr>
            <a:lvl4pPr marL="675645" indent="0">
              <a:buNone/>
              <a:defRPr sz="788" b="1"/>
            </a:lvl4pPr>
            <a:lvl5pPr marL="900860" indent="0">
              <a:buNone/>
              <a:defRPr sz="788" b="1"/>
            </a:lvl5pPr>
            <a:lvl6pPr marL="1126075" indent="0">
              <a:buNone/>
              <a:defRPr sz="788" b="1"/>
            </a:lvl6pPr>
            <a:lvl7pPr marL="1351290" indent="0">
              <a:buNone/>
              <a:defRPr sz="788" b="1"/>
            </a:lvl7pPr>
            <a:lvl8pPr marL="1576505" indent="0">
              <a:buNone/>
              <a:defRPr sz="788" b="1"/>
            </a:lvl8pPr>
            <a:lvl9pPr marL="1801720" indent="0">
              <a:buNone/>
              <a:defRPr sz="78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EFE296-635C-ABD6-753B-F136A6A809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2827" y="2839085"/>
            <a:ext cx="4255174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D182E9-6CB7-3B25-ED47-EA6962F9A8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92065" y="1905318"/>
            <a:ext cx="4276130" cy="933767"/>
          </a:xfrm>
        </p:spPr>
        <p:txBody>
          <a:bodyPr anchor="b"/>
          <a:lstStyle>
            <a:lvl1pPr marL="0" indent="0">
              <a:buNone/>
              <a:defRPr sz="1182" b="1"/>
            </a:lvl1pPr>
            <a:lvl2pPr marL="225215" indent="0">
              <a:buNone/>
              <a:defRPr sz="985" b="1"/>
            </a:lvl2pPr>
            <a:lvl3pPr marL="450430" indent="0">
              <a:buNone/>
              <a:defRPr sz="887" b="1"/>
            </a:lvl3pPr>
            <a:lvl4pPr marL="675645" indent="0">
              <a:buNone/>
              <a:defRPr sz="788" b="1"/>
            </a:lvl4pPr>
            <a:lvl5pPr marL="900860" indent="0">
              <a:buNone/>
              <a:defRPr sz="788" b="1"/>
            </a:lvl5pPr>
            <a:lvl6pPr marL="1126075" indent="0">
              <a:buNone/>
              <a:defRPr sz="788" b="1"/>
            </a:lvl6pPr>
            <a:lvl7pPr marL="1351290" indent="0">
              <a:buNone/>
              <a:defRPr sz="788" b="1"/>
            </a:lvl7pPr>
            <a:lvl8pPr marL="1576505" indent="0">
              <a:buNone/>
              <a:defRPr sz="788" b="1"/>
            </a:lvl8pPr>
            <a:lvl9pPr marL="1801720" indent="0">
              <a:buNone/>
              <a:defRPr sz="78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1341A13-E677-754C-7787-8F4FB97AE45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92065" y="2839085"/>
            <a:ext cx="4276130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F4286CD-EE13-6541-5765-359511BE9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5/2/2025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DC49F6D-0DFF-2D9C-D131-2909EC3950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20B3927-C0F0-76B0-3838-C6F4344E98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314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D9AC3D-6AED-D09A-6E5A-2ECE04057A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3DCB4C-58BB-459E-B39B-5DF78ED00D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5/2/2025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579A3F-70A0-A96B-BB0C-CD86A348A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CDFBD9-CDF2-98BA-32D7-86C4C42A9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5003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9D897CD-03AE-F636-6666-90168844D8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5/2/2025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73B523E-D909-8E5B-972A-086741D593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5C5199-E96A-F01E-95E2-1C4BB8204F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6358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448" userDrawn="1">
          <p15:clr>
            <a:srgbClr val="FBAE40"/>
          </p15:clr>
        </p15:guide>
        <p15:guide id="2" pos="3168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2A7738-CDF7-42F4-49FF-940D91A65C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28" y="518160"/>
            <a:ext cx="3244095" cy="1813560"/>
          </a:xfrm>
        </p:spPr>
        <p:txBody>
          <a:bodyPr anchor="b"/>
          <a:lstStyle>
            <a:lvl1pPr>
              <a:defRPr sz="157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A097F7-3B3E-44DC-4C9B-5F5A634F9B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76129" y="1119085"/>
            <a:ext cx="5092066" cy="5523441"/>
          </a:xfrm>
        </p:spPr>
        <p:txBody>
          <a:bodyPr/>
          <a:lstStyle>
            <a:lvl1pPr>
              <a:defRPr sz="1576"/>
            </a:lvl1pPr>
            <a:lvl2pPr>
              <a:defRPr sz="1379"/>
            </a:lvl2pPr>
            <a:lvl3pPr>
              <a:defRPr sz="1182"/>
            </a:lvl3pPr>
            <a:lvl4pPr>
              <a:defRPr sz="985"/>
            </a:lvl4pPr>
            <a:lvl5pPr>
              <a:defRPr sz="985"/>
            </a:lvl5pPr>
            <a:lvl6pPr>
              <a:defRPr sz="985"/>
            </a:lvl6pPr>
            <a:lvl7pPr>
              <a:defRPr sz="985"/>
            </a:lvl7pPr>
            <a:lvl8pPr>
              <a:defRPr sz="985"/>
            </a:lvl8pPr>
            <a:lvl9pPr>
              <a:defRPr sz="98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48222B-0FBF-DFC5-934D-864A58B426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828" y="2331721"/>
            <a:ext cx="3244095" cy="4319800"/>
          </a:xfrm>
        </p:spPr>
        <p:txBody>
          <a:bodyPr/>
          <a:lstStyle>
            <a:lvl1pPr marL="0" indent="0">
              <a:buNone/>
              <a:defRPr sz="788"/>
            </a:lvl1pPr>
            <a:lvl2pPr marL="225215" indent="0">
              <a:buNone/>
              <a:defRPr sz="690"/>
            </a:lvl2pPr>
            <a:lvl3pPr marL="450430" indent="0">
              <a:buNone/>
              <a:defRPr sz="591"/>
            </a:lvl3pPr>
            <a:lvl4pPr marL="675645" indent="0">
              <a:buNone/>
              <a:defRPr sz="493"/>
            </a:lvl4pPr>
            <a:lvl5pPr marL="900860" indent="0">
              <a:buNone/>
              <a:defRPr sz="493"/>
            </a:lvl5pPr>
            <a:lvl6pPr marL="1126075" indent="0">
              <a:buNone/>
              <a:defRPr sz="493"/>
            </a:lvl6pPr>
            <a:lvl7pPr marL="1351290" indent="0">
              <a:buNone/>
              <a:defRPr sz="493"/>
            </a:lvl7pPr>
            <a:lvl8pPr marL="1576505" indent="0">
              <a:buNone/>
              <a:defRPr sz="493"/>
            </a:lvl8pPr>
            <a:lvl9pPr marL="1801720" indent="0">
              <a:buNone/>
              <a:defRPr sz="49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F44BA6-1408-DEA7-CE3E-7CD6FB4BD6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5/2/2025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B548F8-E5DE-6CE2-4C82-20E7BC5AD1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81689B-C15B-3D77-5A4B-55BCDBA5F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419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3D122B-F737-3A38-3EC6-57C5D3D6AF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28" y="518160"/>
            <a:ext cx="3244095" cy="1813560"/>
          </a:xfrm>
        </p:spPr>
        <p:txBody>
          <a:bodyPr anchor="b"/>
          <a:lstStyle>
            <a:lvl1pPr>
              <a:defRPr sz="157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CB7320-4B29-9018-C8E4-C2EE546A38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76129" y="1119085"/>
            <a:ext cx="5092066" cy="5523441"/>
          </a:xfrm>
        </p:spPr>
        <p:txBody>
          <a:bodyPr/>
          <a:lstStyle>
            <a:lvl1pPr marL="0" indent="0">
              <a:buNone/>
              <a:defRPr sz="1576"/>
            </a:lvl1pPr>
            <a:lvl2pPr marL="225215" indent="0">
              <a:buNone/>
              <a:defRPr sz="1379"/>
            </a:lvl2pPr>
            <a:lvl3pPr marL="450430" indent="0">
              <a:buNone/>
              <a:defRPr sz="1182"/>
            </a:lvl3pPr>
            <a:lvl4pPr marL="675645" indent="0">
              <a:buNone/>
              <a:defRPr sz="985"/>
            </a:lvl4pPr>
            <a:lvl5pPr marL="900860" indent="0">
              <a:buNone/>
              <a:defRPr sz="985"/>
            </a:lvl5pPr>
            <a:lvl6pPr marL="1126075" indent="0">
              <a:buNone/>
              <a:defRPr sz="985"/>
            </a:lvl6pPr>
            <a:lvl7pPr marL="1351290" indent="0">
              <a:buNone/>
              <a:defRPr sz="985"/>
            </a:lvl7pPr>
            <a:lvl8pPr marL="1576505" indent="0">
              <a:buNone/>
              <a:defRPr sz="985"/>
            </a:lvl8pPr>
            <a:lvl9pPr marL="1801720" indent="0">
              <a:buNone/>
              <a:defRPr sz="98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DD29B66-8C65-031E-5937-4B52D3D0B7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828" y="2331721"/>
            <a:ext cx="3244095" cy="4319800"/>
          </a:xfrm>
        </p:spPr>
        <p:txBody>
          <a:bodyPr/>
          <a:lstStyle>
            <a:lvl1pPr marL="0" indent="0">
              <a:buNone/>
              <a:defRPr sz="788"/>
            </a:lvl1pPr>
            <a:lvl2pPr marL="225215" indent="0">
              <a:buNone/>
              <a:defRPr sz="690"/>
            </a:lvl2pPr>
            <a:lvl3pPr marL="450430" indent="0">
              <a:buNone/>
              <a:defRPr sz="591"/>
            </a:lvl3pPr>
            <a:lvl4pPr marL="675645" indent="0">
              <a:buNone/>
              <a:defRPr sz="493"/>
            </a:lvl4pPr>
            <a:lvl5pPr marL="900860" indent="0">
              <a:buNone/>
              <a:defRPr sz="493"/>
            </a:lvl5pPr>
            <a:lvl6pPr marL="1126075" indent="0">
              <a:buNone/>
              <a:defRPr sz="493"/>
            </a:lvl6pPr>
            <a:lvl7pPr marL="1351290" indent="0">
              <a:buNone/>
              <a:defRPr sz="493"/>
            </a:lvl7pPr>
            <a:lvl8pPr marL="1576505" indent="0">
              <a:buNone/>
              <a:defRPr sz="493"/>
            </a:lvl8pPr>
            <a:lvl9pPr marL="1801720" indent="0">
              <a:buNone/>
              <a:defRPr sz="49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7474E6-ABB3-7A6C-35C7-0B24E9FEDF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5/2/2025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AB7495-0559-A4E5-7CDC-9A2FD1E5A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1E0DD0-1C11-9F6F-1CE9-6CBDA003A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062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BF2902A-D99A-6201-2510-F70AAE40C9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1518" y="413811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E4A86A-82CD-EBA9-2AD7-B165BE6B69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1518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59028A-6916-7661-4FD2-CD68364944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1516" y="7203866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FA8A2EB-E7DE-476F-BC17-854FCBCFB932}" type="datetimeFigureOut">
              <a:rPr lang="en-US" smtClean="0"/>
              <a:t>5/2/2025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0869FB-A43B-E74C-F49F-1157044EC5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31848" y="7203866"/>
            <a:ext cx="339471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5961C6-2A0F-6BB8-D6BB-4EEE19C9BE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103746" y="7203866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007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50430" rtl="0" eaLnBrk="1" latinLnBrk="0" hangingPunct="1">
        <a:lnSpc>
          <a:spcPct val="90000"/>
        </a:lnSpc>
        <a:spcBef>
          <a:spcPct val="0"/>
        </a:spcBef>
        <a:buNone/>
        <a:defRPr sz="21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2608" indent="-112608" algn="l" defTabSz="450430" rtl="0" eaLnBrk="1" latinLnBrk="0" hangingPunct="1">
        <a:lnSpc>
          <a:spcPct val="90000"/>
        </a:lnSpc>
        <a:spcBef>
          <a:spcPts val="493"/>
        </a:spcBef>
        <a:buFont typeface="Arial" panose="020B0604020202020204" pitchFamily="34" charset="0"/>
        <a:buChar char="•"/>
        <a:defRPr sz="1379" kern="1200">
          <a:solidFill>
            <a:schemeClr val="tx1"/>
          </a:solidFill>
          <a:latin typeface="+mn-lt"/>
          <a:ea typeface="+mn-ea"/>
          <a:cs typeface="+mn-cs"/>
        </a:defRPr>
      </a:lvl1pPr>
      <a:lvl2pPr marL="33782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2pPr>
      <a:lvl3pPr marL="56303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985" kern="1200">
          <a:solidFill>
            <a:schemeClr val="tx1"/>
          </a:solidFill>
          <a:latin typeface="+mn-lt"/>
          <a:ea typeface="+mn-ea"/>
          <a:cs typeface="+mn-cs"/>
        </a:defRPr>
      </a:lvl3pPr>
      <a:lvl4pPr marL="78825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4pPr>
      <a:lvl5pPr marL="101346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5pPr>
      <a:lvl6pPr marL="123868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6pPr>
      <a:lvl7pPr marL="146389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7pPr>
      <a:lvl8pPr marL="168911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8pPr>
      <a:lvl9pPr marL="191432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1pPr>
      <a:lvl2pPr marL="22521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2pPr>
      <a:lvl3pPr marL="45043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3pPr>
      <a:lvl4pPr marL="67564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4pPr>
      <a:lvl5pPr marL="90086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5pPr>
      <a:lvl6pPr marL="112607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6pPr>
      <a:lvl7pPr marL="135129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7pPr>
      <a:lvl8pPr marL="157650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8pPr>
      <a:lvl9pPr marL="180172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448" userDrawn="1">
          <p15:clr>
            <a:srgbClr val="F26B43"/>
          </p15:clr>
        </p15:guide>
        <p15:guide id="2" pos="316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3.xml"/><Relationship Id="rId7" Type="http://schemas.openxmlformats.org/officeDocument/2006/relationships/image" Target="../media/image2.sv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39.xml"/><Relationship Id="rId7" Type="http://schemas.openxmlformats.org/officeDocument/2006/relationships/image" Target="../media/image21.svg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6" Type="http://schemas.openxmlformats.org/officeDocument/2006/relationships/image" Target="../media/image20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0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43.xml"/><Relationship Id="rId7" Type="http://schemas.openxmlformats.org/officeDocument/2006/relationships/image" Target="../media/image23.svg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6" Type="http://schemas.openxmlformats.org/officeDocument/2006/relationships/image" Target="../media/image22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4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47.xml"/><Relationship Id="rId7" Type="http://schemas.openxmlformats.org/officeDocument/2006/relationships/image" Target="../media/image25.svg"/><Relationship Id="rId2" Type="http://schemas.openxmlformats.org/officeDocument/2006/relationships/tags" Target="../tags/tag46.xml"/><Relationship Id="rId1" Type="http://schemas.openxmlformats.org/officeDocument/2006/relationships/tags" Target="../tags/tag45.xml"/><Relationship Id="rId6" Type="http://schemas.openxmlformats.org/officeDocument/2006/relationships/image" Target="../media/image24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8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51.xml"/><Relationship Id="rId7" Type="http://schemas.openxmlformats.org/officeDocument/2006/relationships/image" Target="../media/image27.svg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6" Type="http://schemas.openxmlformats.org/officeDocument/2006/relationships/image" Target="../media/image26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5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55.xml"/><Relationship Id="rId7" Type="http://schemas.openxmlformats.org/officeDocument/2006/relationships/image" Target="../media/image29.svg"/><Relationship Id="rId2" Type="http://schemas.openxmlformats.org/officeDocument/2006/relationships/tags" Target="../tags/tag54.xml"/><Relationship Id="rId1" Type="http://schemas.openxmlformats.org/officeDocument/2006/relationships/tags" Target="../tags/tag53.xml"/><Relationship Id="rId6" Type="http://schemas.openxmlformats.org/officeDocument/2006/relationships/image" Target="../media/image28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56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59.xml"/><Relationship Id="rId7" Type="http://schemas.openxmlformats.org/officeDocument/2006/relationships/image" Target="../media/image31.svg"/><Relationship Id="rId2" Type="http://schemas.openxmlformats.org/officeDocument/2006/relationships/tags" Target="../tags/tag58.xml"/><Relationship Id="rId1" Type="http://schemas.openxmlformats.org/officeDocument/2006/relationships/tags" Target="../tags/tag57.xml"/><Relationship Id="rId6" Type="http://schemas.openxmlformats.org/officeDocument/2006/relationships/image" Target="../media/image30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60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63.xml"/><Relationship Id="rId7" Type="http://schemas.openxmlformats.org/officeDocument/2006/relationships/image" Target="../media/image33.svg"/><Relationship Id="rId2" Type="http://schemas.openxmlformats.org/officeDocument/2006/relationships/tags" Target="../tags/tag62.xml"/><Relationship Id="rId1" Type="http://schemas.openxmlformats.org/officeDocument/2006/relationships/tags" Target="../tags/tag61.xml"/><Relationship Id="rId6" Type="http://schemas.openxmlformats.org/officeDocument/2006/relationships/image" Target="../media/image32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6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7.xml"/><Relationship Id="rId7" Type="http://schemas.openxmlformats.org/officeDocument/2006/relationships/image" Target="../media/image5.sv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4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8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11.xml"/><Relationship Id="rId7" Type="http://schemas.openxmlformats.org/officeDocument/2006/relationships/image" Target="../media/image7.svg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image" Target="../media/image6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1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15.xml"/><Relationship Id="rId7" Type="http://schemas.openxmlformats.org/officeDocument/2006/relationships/image" Target="../media/image9.svg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image" Target="../media/image8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1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19.xml"/><Relationship Id="rId7" Type="http://schemas.openxmlformats.org/officeDocument/2006/relationships/image" Target="../media/image11.svg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image" Target="../media/image10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20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23.xml"/><Relationship Id="rId7" Type="http://schemas.openxmlformats.org/officeDocument/2006/relationships/image" Target="../media/image13.svg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image" Target="../media/image12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2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27.xml"/><Relationship Id="rId7" Type="http://schemas.openxmlformats.org/officeDocument/2006/relationships/image" Target="../media/image15.svg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image" Target="../media/image14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28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31.xml"/><Relationship Id="rId7" Type="http://schemas.openxmlformats.org/officeDocument/2006/relationships/image" Target="../media/image17.svg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image" Target="../media/image16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3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35.xml"/><Relationship Id="rId7" Type="http://schemas.openxmlformats.org/officeDocument/2006/relationships/image" Target="../media/image19.svg"/><Relationship Id="rId2" Type="http://schemas.openxmlformats.org/officeDocument/2006/relationships/tags" Target="../tags/tag34.xml"/><Relationship Id="rId1" Type="http://schemas.openxmlformats.org/officeDocument/2006/relationships/tags" Target="../tags/tag33.xml"/><Relationship Id="rId6" Type="http://schemas.openxmlformats.org/officeDocument/2006/relationships/image" Target="../media/image18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3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590FDB68-C7A9-5116-6B4B-AA1057A0B0E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35000" y="2692400"/>
            <a:ext cx="8803818" cy="37338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127F7407-107A-02A2-A993-917D11E7B173}"/>
              </a:ext>
            </a:extLst>
          </p:cNvPr>
          <p:cNvSpPr txBox="1"/>
          <p:nvPr/>
        </p:nvSpPr>
        <p:spPr>
          <a:xfrm>
            <a:off x="1143000" y="2120900"/>
            <a:ext cx="77724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EASY PUZZLE 1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2711135B-45F7-336C-3EFD-FA9C2DA05B15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2336800" y="469900"/>
            <a:ext cx="53848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BAT NO FOUR IN A ROW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4BBE476C-A0E1-9788-7701-DA1265CC23A8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2019300" y="889000"/>
            <a:ext cx="6007100" cy="419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E73EDC79-806F-7DF1-4E80-80A3B45D86EA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1765300" y="7200900"/>
            <a:ext cx="5054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0291E285-7114-3FE5-E6AA-BF50EE2D61FB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6800" y="7226300"/>
            <a:ext cx="1542330" cy="20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96471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F7567AEB-A809-9BEA-248A-89554833810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35000" y="2692400"/>
            <a:ext cx="8803816" cy="37338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3AB00BBB-BBA0-FA39-1F51-88233424B13E}"/>
              </a:ext>
            </a:extLst>
          </p:cNvPr>
          <p:cNvSpPr txBox="1"/>
          <p:nvPr/>
        </p:nvSpPr>
        <p:spPr>
          <a:xfrm>
            <a:off x="1143000" y="2120900"/>
            <a:ext cx="77724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HARD PUZZLE 2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EFFD7B52-978E-2792-D204-EA81C7484381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2336800" y="469900"/>
            <a:ext cx="53848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BAT NO FOUR IN A ROW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5AEAA16D-2F18-D0BA-3991-294D369AA750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2019300" y="889000"/>
            <a:ext cx="6007100" cy="419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9CBEEDCC-B7B3-9DDA-29D9-35DF4BB7089C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1765300" y="7200900"/>
            <a:ext cx="5054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903F4652-AEE5-3595-22D8-E73B700258C6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6800" y="7226300"/>
            <a:ext cx="1542330" cy="20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08743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CE6DEDC5-E10B-30E6-E593-E0B9D039BC6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35000" y="2692400"/>
            <a:ext cx="8803816" cy="37338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3D70E840-12D5-79E8-D0EF-6E9A0182A15B}"/>
              </a:ext>
            </a:extLst>
          </p:cNvPr>
          <p:cNvSpPr txBox="1"/>
          <p:nvPr/>
        </p:nvSpPr>
        <p:spPr>
          <a:xfrm>
            <a:off x="1143000" y="2120900"/>
            <a:ext cx="77724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HARD PUZZLE 3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FD16E8BC-8B2C-36E8-CA9A-796456F0F4A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2336800" y="469900"/>
            <a:ext cx="53848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BAT NO FOUR IN A ROW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B0F74D5A-1626-C5D0-79A8-C1B5B470ED9D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2019300" y="889000"/>
            <a:ext cx="6007100" cy="419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D72BE576-DAC9-C4A3-0B7F-AA5BB015034C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1765300" y="7200900"/>
            <a:ext cx="5054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9F173A2D-87A3-2905-3921-AE63E08897CA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6800" y="7226300"/>
            <a:ext cx="1542330" cy="20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30307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EBE9CA3D-5CDF-E69F-0D74-FBFC8378996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35000" y="2692400"/>
            <a:ext cx="8803816" cy="37338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C3DE2D8E-E5AA-F89C-8BB4-2067AD0AE9A8}"/>
              </a:ext>
            </a:extLst>
          </p:cNvPr>
          <p:cNvSpPr txBox="1"/>
          <p:nvPr/>
        </p:nvSpPr>
        <p:spPr>
          <a:xfrm>
            <a:off x="1143000" y="2120900"/>
            <a:ext cx="77724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HARD PUZZLE 4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B8C85739-A2F9-E37B-0A0B-4110EAFE29FC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2336800" y="469900"/>
            <a:ext cx="53848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BAT NO FOUR IN A ROW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3ADFA30E-B377-D6E6-80E3-CC6211654B8B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2019300" y="889000"/>
            <a:ext cx="6007100" cy="419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37FA53EE-D300-CAA3-32A5-4460B4FC3C80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1765300" y="7200900"/>
            <a:ext cx="5054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5FE6A9B7-9B36-5C4B-87E6-45BBD709FF26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6800" y="7226300"/>
            <a:ext cx="1542330" cy="20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98830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BB404C17-2CC2-3B4E-3AC9-99B327AF323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35000" y="2692400"/>
            <a:ext cx="8803818" cy="37338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A4D3A329-F97A-3713-94AB-FF0774B06C05}"/>
              </a:ext>
            </a:extLst>
          </p:cNvPr>
          <p:cNvSpPr txBox="1"/>
          <p:nvPr/>
        </p:nvSpPr>
        <p:spPr>
          <a:xfrm>
            <a:off x="1143000" y="2120900"/>
            <a:ext cx="77724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CHALLENGING PUZZLE 1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63A1EDB4-F746-2D36-44C4-27E5FBD85C2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2336800" y="469900"/>
            <a:ext cx="53848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BAT NO FOUR IN A ROW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140DF4FF-495D-A1AA-C4D3-10D993F5E66E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2019300" y="889000"/>
            <a:ext cx="6007100" cy="419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5BFA7710-435A-188F-6478-7555E60B936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1765300" y="7200900"/>
            <a:ext cx="5054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B2EE8638-433D-FF73-74F2-8A550667CD49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6800" y="7226300"/>
            <a:ext cx="1542330" cy="20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62973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1A9CF8C9-0E87-B981-A07D-91D6EDB0236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35000" y="2692400"/>
            <a:ext cx="8803816" cy="37338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7BC9F5F6-AA75-7E39-78BA-74D1DFEAFBB8}"/>
              </a:ext>
            </a:extLst>
          </p:cNvPr>
          <p:cNvSpPr txBox="1"/>
          <p:nvPr/>
        </p:nvSpPr>
        <p:spPr>
          <a:xfrm>
            <a:off x="1143000" y="2120900"/>
            <a:ext cx="77724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CHALLENGING PUZZLE 2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26D20A69-0037-AF7B-F1F2-F8B31ACFFE00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2336800" y="469900"/>
            <a:ext cx="53848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BAT NO FOUR IN A ROW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8385B6CD-F46D-D8B0-3FB4-170FB9F9CE17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2019300" y="889000"/>
            <a:ext cx="6007100" cy="419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5A1CC49F-279F-7A75-CF7C-3769F82543F7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1765300" y="7200900"/>
            <a:ext cx="5054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F098E489-DC19-0C51-367C-D93A71D9BC60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6800" y="7226300"/>
            <a:ext cx="1542330" cy="20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62009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BABA7946-5884-D0D8-9108-D7933E74B90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35000" y="2692400"/>
            <a:ext cx="8803816" cy="37338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AC109669-770B-B429-5C59-41C0A54477B9}"/>
              </a:ext>
            </a:extLst>
          </p:cNvPr>
          <p:cNvSpPr txBox="1"/>
          <p:nvPr/>
        </p:nvSpPr>
        <p:spPr>
          <a:xfrm>
            <a:off x="1143000" y="2120900"/>
            <a:ext cx="77724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CHALLENGING PUZZLE 3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89005B33-060F-9504-22FE-CB08C2408678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2336800" y="469900"/>
            <a:ext cx="53848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BAT NO FOUR IN A ROW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E826FB4A-0452-5443-1138-E0F9AB33B4C7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2019300" y="889000"/>
            <a:ext cx="6007100" cy="419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21B33118-9464-9078-D8F5-1F301388EF46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1765300" y="7200900"/>
            <a:ext cx="5054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2EE12C3A-6293-0C75-829A-5749594F8439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6800" y="7226300"/>
            <a:ext cx="1542330" cy="20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72381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FA94E9F1-C3D4-0257-F0D2-516D3850AD2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35000" y="2692400"/>
            <a:ext cx="8803816" cy="37338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41FA6BB6-6E97-B69A-AE40-B2A38B0C7A1A}"/>
              </a:ext>
            </a:extLst>
          </p:cNvPr>
          <p:cNvSpPr txBox="1"/>
          <p:nvPr/>
        </p:nvSpPr>
        <p:spPr>
          <a:xfrm>
            <a:off x="1143000" y="2120900"/>
            <a:ext cx="77724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CHALLENGING PUZZLE 4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A049F59E-0E37-867B-8BF1-E40BBCBA77CF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2336800" y="469900"/>
            <a:ext cx="53848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BAT NO FOUR IN A ROW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72743202-FA5A-EA21-7010-0ED6D67EE64A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2019300" y="889000"/>
            <a:ext cx="6007100" cy="419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A1E23DDA-FDAA-ED47-EAB3-89E0A9D43AB2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1765300" y="7200900"/>
            <a:ext cx="5054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1CB22F96-8347-EF8A-A147-49B7D6736C7D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6800" y="7226300"/>
            <a:ext cx="1542330" cy="20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19549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1498A116-2A1E-A464-BBB3-1AA0021F28A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35000" y="2692400"/>
            <a:ext cx="8803816" cy="37338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3EB12B2E-A97B-399F-57CE-8A5C58915179}"/>
              </a:ext>
            </a:extLst>
          </p:cNvPr>
          <p:cNvSpPr txBox="1"/>
          <p:nvPr/>
        </p:nvSpPr>
        <p:spPr>
          <a:xfrm>
            <a:off x="1143000" y="2120900"/>
            <a:ext cx="77724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EASY PUZZLE 2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EDA9671D-07DF-D5B9-276A-A26CC1A01D4C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2336800" y="469900"/>
            <a:ext cx="53848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BAT NO FOUR IN A ROW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17FAF758-4473-CAF9-9711-698A568832A0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2019300" y="889000"/>
            <a:ext cx="6007100" cy="419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CDC9B546-5ED7-B190-30D7-F8FC59B16C22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1765300" y="7200900"/>
            <a:ext cx="5054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945B74BB-2918-25C3-7EFC-F63DCE213DCE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6800" y="7226300"/>
            <a:ext cx="1542330" cy="20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02909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70CA3DD9-88AD-60BE-0488-278D019EACD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35000" y="2692400"/>
            <a:ext cx="8803816" cy="37338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3618B12E-2A18-2FA9-5584-EB047F6C591D}"/>
              </a:ext>
            </a:extLst>
          </p:cNvPr>
          <p:cNvSpPr txBox="1"/>
          <p:nvPr/>
        </p:nvSpPr>
        <p:spPr>
          <a:xfrm>
            <a:off x="1143000" y="2120900"/>
            <a:ext cx="77724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EASY PUZZLE 3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ECA03C01-70C1-1E13-385F-0F0CF7401BD0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2336800" y="469900"/>
            <a:ext cx="53848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BAT NO FOUR IN A ROW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F6D9AFB4-DA85-9F74-A37E-82B67E44A704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2019300" y="889000"/>
            <a:ext cx="6007100" cy="419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9DF76DEE-3077-8C6A-C834-7CEB42EA80DF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1765300" y="7200900"/>
            <a:ext cx="5054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87172861-54EA-9FBA-A923-3DAB507A313E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6800" y="7226300"/>
            <a:ext cx="1542330" cy="20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85346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13F21527-1FDE-6C9D-68D4-DE2C1FAB3D4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35000" y="2692400"/>
            <a:ext cx="8803816" cy="37338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250BE31F-A067-96EB-8195-9FD980F4F8D9}"/>
              </a:ext>
            </a:extLst>
          </p:cNvPr>
          <p:cNvSpPr txBox="1"/>
          <p:nvPr/>
        </p:nvSpPr>
        <p:spPr>
          <a:xfrm>
            <a:off x="1143000" y="2120900"/>
            <a:ext cx="77724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EASY PUZZLE 4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5FAA0C31-C89C-FCB0-9BE8-4640D7CAEC0C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2336800" y="469900"/>
            <a:ext cx="53848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BAT NO FOUR IN A ROW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34230E82-DF5C-E266-A7F0-A9BDBB4DA71C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2019300" y="889000"/>
            <a:ext cx="6007100" cy="419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88CF29B6-19EA-0A74-161C-8AB2321BBAA2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1765300" y="7200900"/>
            <a:ext cx="5054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19138FC2-C386-F91C-700F-1C5017AF0F2D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6800" y="7226300"/>
            <a:ext cx="1542330" cy="20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77032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256BE7E0-6550-10AF-A821-7DF8CAEEBF1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35000" y="2692400"/>
            <a:ext cx="8803818" cy="37338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7BA08DAF-09D9-1A3A-B056-3A268F5BB3BF}"/>
              </a:ext>
            </a:extLst>
          </p:cNvPr>
          <p:cNvSpPr txBox="1"/>
          <p:nvPr/>
        </p:nvSpPr>
        <p:spPr>
          <a:xfrm>
            <a:off x="1143000" y="2120900"/>
            <a:ext cx="77724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MEDIUM PUZZLE 1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1BDB1E74-4BB5-B280-813F-5A8D349DE1E3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2336800" y="469900"/>
            <a:ext cx="53848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BAT NO FOUR IN A ROW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A89C6BD5-CCC1-BDE6-4A3F-DB31C6D2C39A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2019300" y="889000"/>
            <a:ext cx="6007100" cy="419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142EE827-1497-2CC6-6D30-A664B136A377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1765300" y="7200900"/>
            <a:ext cx="5054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FF1DE8E3-8A88-9B62-8A41-7841292F29C5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6800" y="7226300"/>
            <a:ext cx="1542330" cy="20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41704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8CEF3353-8FA7-34D2-7A24-879055DA153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35000" y="2692400"/>
            <a:ext cx="8803816" cy="37338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5DAE04CD-F5A7-284F-749A-95A110730BC9}"/>
              </a:ext>
            </a:extLst>
          </p:cNvPr>
          <p:cNvSpPr txBox="1"/>
          <p:nvPr/>
        </p:nvSpPr>
        <p:spPr>
          <a:xfrm>
            <a:off x="1143000" y="2120900"/>
            <a:ext cx="77724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MEDIUM PUZZLE 2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2F1BB8AA-2036-95AC-58F7-1F378D4DC616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2336800" y="469900"/>
            <a:ext cx="53848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BAT NO FOUR IN A ROW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76AEE5D6-2C25-C558-A114-A5138A1CD39C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2019300" y="889000"/>
            <a:ext cx="6007100" cy="419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B99985C9-66B4-48AC-C7FA-A41568BF1397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1765300" y="7200900"/>
            <a:ext cx="5054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5BEFDEBB-7AC0-C10A-5C50-C2256E23A6F3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6800" y="7226300"/>
            <a:ext cx="1542330" cy="20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76399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294C8CC6-31EE-C470-3A0C-EB8F65FC457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35000" y="2692400"/>
            <a:ext cx="8803816" cy="37338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CD1FAC0B-F060-1EE9-6116-82D519377778}"/>
              </a:ext>
            </a:extLst>
          </p:cNvPr>
          <p:cNvSpPr txBox="1"/>
          <p:nvPr/>
        </p:nvSpPr>
        <p:spPr>
          <a:xfrm>
            <a:off x="1143000" y="2120900"/>
            <a:ext cx="77724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MEDIUM PUZZLE 3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1FF96BED-4E11-6A2B-8750-53ECE69A8F76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2336800" y="469900"/>
            <a:ext cx="53848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BAT NO FOUR IN A ROW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59DF616A-A265-0757-4429-59BFE18A4907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2019300" y="889000"/>
            <a:ext cx="6007100" cy="419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DE97C279-78AA-8C43-CC73-B81702CDA515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1765300" y="7200900"/>
            <a:ext cx="5054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67E8D708-DB85-0D8E-A1D2-4066DD2EFE48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6800" y="7226300"/>
            <a:ext cx="1542330" cy="20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03893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6F64ECD8-6609-7A68-B379-68DE020971A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35000" y="2692400"/>
            <a:ext cx="8803816" cy="37338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D43300F7-D0CA-BD64-A2C1-5139F0653201}"/>
              </a:ext>
            </a:extLst>
          </p:cNvPr>
          <p:cNvSpPr txBox="1"/>
          <p:nvPr/>
        </p:nvSpPr>
        <p:spPr>
          <a:xfrm>
            <a:off x="1143000" y="2120900"/>
            <a:ext cx="77724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MEDIUM PUZZLE 4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7E1E5297-D638-C822-42AF-9C7B6A40B508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2336800" y="469900"/>
            <a:ext cx="53848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BAT NO FOUR IN A ROW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73D45299-BAA2-11CD-D915-AE5E749F74F1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2019300" y="889000"/>
            <a:ext cx="6007100" cy="419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353DBD40-C3D6-BF95-3D06-7D5583B22CB4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1765300" y="7200900"/>
            <a:ext cx="5054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D2CBAC95-A911-30E7-60F1-09C2ECBEE3F3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6800" y="7226300"/>
            <a:ext cx="1542330" cy="20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82061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227142CA-CEBA-C76C-2D90-C74AAC56C18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35000" y="2692400"/>
            <a:ext cx="8803818" cy="37338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6785A79D-4E82-90F0-9837-BEF917F85104}"/>
              </a:ext>
            </a:extLst>
          </p:cNvPr>
          <p:cNvSpPr txBox="1"/>
          <p:nvPr/>
        </p:nvSpPr>
        <p:spPr>
          <a:xfrm>
            <a:off x="1143000" y="2120900"/>
            <a:ext cx="77724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HARD PUZZLE 1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8F62C9B4-86EE-B1E6-1505-51A2614AD4EA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2336800" y="469900"/>
            <a:ext cx="53848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BAT NO FOUR IN A ROW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EEA31BF6-871D-9C23-D703-9AC187D7C71D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2019300" y="889000"/>
            <a:ext cx="6007100" cy="419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54B1BC44-00A1-7730-DC23-528A5C802EE5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1765300" y="7200900"/>
            <a:ext cx="5054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0D542BDB-F09F-2623-B224-86EEF4AF8C49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6800" y="7226300"/>
            <a:ext cx="1542330" cy="20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798385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3-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5-7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5-8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5-9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6-6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6-7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6-8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6-9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7-6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7-7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7-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3-7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7-9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8-6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8-7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8-8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8-9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9-6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9-7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9-8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9-9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0-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3-8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0-7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70-8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0-9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1-6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1-7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71-8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1-9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2-6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2-7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72-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3-9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2-9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3-6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3-7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73-8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3-9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4-6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4-7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74-8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4-9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5-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4-6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5-7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75-8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5-9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6-6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6-7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76-8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6-9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7-6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7-7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77-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4-7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7-9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8-6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8-7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78-8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8-9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4-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4-9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5-6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848</Words>
  <Application>Microsoft Office PowerPoint</Application>
  <PresentationFormat>Custom</PresentationFormat>
  <Paragraphs>64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8</cp:revision>
  <dcterms:created xsi:type="dcterms:W3CDTF">2024-12-11T02:50:01Z</dcterms:created>
  <dcterms:modified xsi:type="dcterms:W3CDTF">2025-05-03T03:24:51Z</dcterms:modified>
</cp:coreProperties>
</file>