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A260AD7-63B2-4D46-AF7B-2C80560D8412}"/>
    <pc:docChg chg="delSld">
      <pc:chgData name="Sarah Carter" userId="4b4e2a7e9c42e1b2" providerId="LiveId" clId="{2A260AD7-63B2-4D46-AF7B-2C80560D8412}" dt="2025-02-17T03:51:18.666" v="0" actId="2696"/>
      <pc:docMkLst>
        <pc:docMk/>
      </pc:docMkLst>
      <pc:sldChg chg="del">
        <pc:chgData name="Sarah Carter" userId="4b4e2a7e9c42e1b2" providerId="LiveId" clId="{2A260AD7-63B2-4D46-AF7B-2C80560D8412}" dt="2025-02-17T03:51:18.666" v="0" actId="2696"/>
        <pc:sldMkLst>
          <pc:docMk/>
          <pc:sldMk cId="2839932773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2487468" y="352257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Bat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26434" y="818312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83299C63-B222-25B3-62EA-8A3D031936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3923" y="1309024"/>
            <a:ext cx="7890553" cy="574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10</cp:revision>
  <cp:lastPrinted>2025-01-28T14:02:39Z</cp:lastPrinted>
  <dcterms:created xsi:type="dcterms:W3CDTF">2025-01-28T14:01:50Z</dcterms:created>
  <dcterms:modified xsi:type="dcterms:W3CDTF">2025-02-17T03:51:19Z</dcterms:modified>
</cp:coreProperties>
</file>