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6" r:id="rId2"/>
  </p:sldIdLst>
  <p:sldSz cx="7772400" cy="100584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68" userDrawn="1">
          <p15:clr>
            <a:srgbClr val="A4A3A4"/>
          </p15:clr>
        </p15:guide>
        <p15:guide id="2" pos="244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 showGuides="1">
      <p:cViewPr varScale="1">
        <p:scale>
          <a:sx n="46" d="100"/>
          <a:sy n="46" d="100"/>
        </p:scale>
        <p:origin x="2012" y="32"/>
      </p:cViewPr>
      <p:guideLst>
        <p:guide orient="horz" pos="3168"/>
        <p:guide pos="244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arah Carter" userId="4b4e2a7e9c42e1b2" providerId="LiveId" clId="{7EAF80CF-0965-4E9F-856D-AE74F6DDF460}"/>
    <pc:docChg chg="delSld">
      <pc:chgData name="Sarah Carter" userId="4b4e2a7e9c42e1b2" providerId="LiveId" clId="{7EAF80CF-0965-4E9F-856D-AE74F6DDF460}" dt="2025-08-22T02:04:57.840" v="0" actId="2696"/>
      <pc:docMkLst>
        <pc:docMk/>
      </pc:docMkLst>
      <pc:sldChg chg="del">
        <pc:chgData name="Sarah Carter" userId="4b4e2a7e9c42e1b2" providerId="LiveId" clId="{7EAF80CF-0965-4E9F-856D-AE74F6DDF460}" dt="2025-08-22T02:04:57.840" v="0" actId="2696"/>
        <pc:sldMkLst>
          <pc:docMk/>
          <pc:sldMk cId="1144726999" sldId="287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D6EDC5-B9FB-987D-BE29-EA86F4A671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71550" y="1646133"/>
            <a:ext cx="5829300" cy="3501813"/>
          </a:xfrm>
        </p:spPr>
        <p:txBody>
          <a:bodyPr anchor="b"/>
          <a:lstStyle>
            <a:lvl1pPr algn="ctr">
              <a:defRPr sz="3825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A50C6D4-C33A-8F1F-C219-E061B3681FE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71550" y="5282990"/>
            <a:ext cx="5829300" cy="2428451"/>
          </a:xfrm>
        </p:spPr>
        <p:txBody>
          <a:bodyPr/>
          <a:lstStyle>
            <a:lvl1pPr marL="0" indent="0" algn="ctr">
              <a:buNone/>
              <a:defRPr sz="1530"/>
            </a:lvl1pPr>
            <a:lvl2pPr marL="291465" indent="0" algn="ctr">
              <a:buNone/>
              <a:defRPr sz="1275"/>
            </a:lvl2pPr>
            <a:lvl3pPr marL="582930" indent="0" algn="ctr">
              <a:buNone/>
              <a:defRPr sz="1148"/>
            </a:lvl3pPr>
            <a:lvl4pPr marL="874395" indent="0" algn="ctr">
              <a:buNone/>
              <a:defRPr sz="1020"/>
            </a:lvl4pPr>
            <a:lvl5pPr marL="1165860" indent="0" algn="ctr">
              <a:buNone/>
              <a:defRPr sz="1020"/>
            </a:lvl5pPr>
            <a:lvl6pPr marL="1457325" indent="0" algn="ctr">
              <a:buNone/>
              <a:defRPr sz="1020"/>
            </a:lvl6pPr>
            <a:lvl7pPr marL="1748790" indent="0" algn="ctr">
              <a:buNone/>
              <a:defRPr sz="1020"/>
            </a:lvl7pPr>
            <a:lvl8pPr marL="2040255" indent="0" algn="ctr">
              <a:buNone/>
              <a:defRPr sz="1020"/>
            </a:lvl8pPr>
            <a:lvl9pPr marL="2331720" indent="0" algn="ctr">
              <a:buNone/>
              <a:defRPr sz="102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A39B793-6183-2FFA-1B97-9CAE8BCF1D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FB7013-D0FA-41B6-8C0A-7541F82ED3BE}" type="datetimeFigureOut">
              <a:rPr lang="en-US" smtClean="0"/>
              <a:t>8/21/2025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98A212F-FA66-6FC5-69DB-86BFCAC1A2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37D3C8-27F6-182F-C12D-1C60D23F51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B5FC64-F31D-4EEB-82EF-862EFAFD85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73690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5EF591-C414-36F2-7E79-D334F562D9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9B70B64-2CB5-5B65-997E-379A3093B62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98C4CCB-FFCB-DEBB-9044-A9227B0FB5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FB7013-D0FA-41B6-8C0A-7541F82ED3BE}" type="datetimeFigureOut">
              <a:rPr lang="en-US" smtClean="0"/>
              <a:t>8/21/2025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1EFEB12-4753-A87B-9C38-3491FDF128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3E8463-C2C0-D566-1D05-15F638B194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B5FC64-F31D-4EEB-82EF-862EFAFD85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24324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828B65D-6B3F-7A01-67F2-585D3DA1FD4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5562124" y="535518"/>
            <a:ext cx="1675924" cy="8524029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08992E9-1A86-EABB-972B-25ED1A69A2E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534353" y="535518"/>
            <a:ext cx="4930616" cy="852402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1C803C9-8C03-385B-0AA9-E3BCC256FC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FB7013-D0FA-41B6-8C0A-7541F82ED3BE}" type="datetimeFigureOut">
              <a:rPr lang="en-US" smtClean="0"/>
              <a:t>8/21/2025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281C16F-2C9E-4EE9-D4CC-F34FC9CC4B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F5DA320-A495-C536-9221-937F7F688F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B5FC64-F31D-4EEB-82EF-862EFAFD85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81135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78D552-19DE-598E-305C-4011919EB6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D78C5FC-7241-5567-89DC-09316C138D1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2D78D16-48C6-81EE-1A51-03BD8DB1AE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FB7013-D0FA-41B6-8C0A-7541F82ED3BE}" type="datetimeFigureOut">
              <a:rPr lang="en-US" smtClean="0"/>
              <a:t>8/21/2025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7B0C450-D62A-4C7E-EAE0-3C20C9BB85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99E050A-3157-A309-4D2D-DB24A3B8F7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B5FC64-F31D-4EEB-82EF-862EFAFD85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48915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94D06C-4139-281F-0A7D-1575A0DB5E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0304" y="2507617"/>
            <a:ext cx="6703695" cy="4184014"/>
          </a:xfrm>
        </p:spPr>
        <p:txBody>
          <a:bodyPr anchor="b"/>
          <a:lstStyle>
            <a:lvl1pPr>
              <a:defRPr sz="3825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905A39B-8FB9-28B2-4DB8-B20145AD1EA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0304" y="6731213"/>
            <a:ext cx="6703695" cy="2200274"/>
          </a:xfrm>
        </p:spPr>
        <p:txBody>
          <a:bodyPr/>
          <a:lstStyle>
            <a:lvl1pPr marL="0" indent="0">
              <a:buNone/>
              <a:defRPr sz="1530">
                <a:solidFill>
                  <a:schemeClr val="tx1">
                    <a:tint val="82000"/>
                  </a:schemeClr>
                </a:solidFill>
              </a:defRPr>
            </a:lvl1pPr>
            <a:lvl2pPr marL="291465" indent="0">
              <a:buNone/>
              <a:defRPr sz="1275">
                <a:solidFill>
                  <a:schemeClr val="tx1">
                    <a:tint val="82000"/>
                  </a:schemeClr>
                </a:solidFill>
              </a:defRPr>
            </a:lvl2pPr>
            <a:lvl3pPr marL="582930" indent="0">
              <a:buNone/>
              <a:defRPr sz="1148">
                <a:solidFill>
                  <a:schemeClr val="tx1">
                    <a:tint val="82000"/>
                  </a:schemeClr>
                </a:solidFill>
              </a:defRPr>
            </a:lvl3pPr>
            <a:lvl4pPr marL="874395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4pPr>
            <a:lvl5pPr marL="1165860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5pPr>
            <a:lvl6pPr marL="1457325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6pPr>
            <a:lvl7pPr marL="1748790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7pPr>
            <a:lvl8pPr marL="2040255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8pPr>
            <a:lvl9pPr marL="2331720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2A406A8-E155-D51A-F4D5-A264EF6415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FB7013-D0FA-41B6-8C0A-7541F82ED3BE}" type="datetimeFigureOut">
              <a:rPr lang="en-US" smtClean="0"/>
              <a:t>8/21/2025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1275DBA-D4D7-0088-EF77-FC9E35546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F6ED41-3084-FF55-C275-3C8DA55593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B5FC64-F31D-4EEB-82EF-862EFAFD85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47240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2D451C-2962-6B44-9C96-A44A4582FD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0D4AE12-BB51-D256-BDDA-39CE7A01259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34353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369F6C9-A44C-D203-B73A-EBF94ADC341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934778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BCC8152-AD79-FA9A-E227-656DF7E08A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FB7013-D0FA-41B6-8C0A-7541F82ED3BE}" type="datetimeFigureOut">
              <a:rPr lang="en-US" smtClean="0"/>
              <a:t>8/21/2025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16287D2-A016-BE70-6035-9D7862DAE9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BCB83E4-03DF-F5FD-A852-58C6E8B0E5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B5FC64-F31D-4EEB-82EF-862EFAFD85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55294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DE223D-92F6-29D7-15D0-1AE1E8D2FC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365" y="535518"/>
            <a:ext cx="6703695" cy="194415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8A244D-4A96-B1BE-6FF7-95FF8D1570C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5366" y="2465706"/>
            <a:ext cx="3288089" cy="1208404"/>
          </a:xfrm>
        </p:spPr>
        <p:txBody>
          <a:bodyPr anchor="b"/>
          <a:lstStyle>
            <a:lvl1pPr marL="0" indent="0">
              <a:buNone/>
              <a:defRPr sz="1530" b="1"/>
            </a:lvl1pPr>
            <a:lvl2pPr marL="291465" indent="0">
              <a:buNone/>
              <a:defRPr sz="1275" b="1"/>
            </a:lvl2pPr>
            <a:lvl3pPr marL="582930" indent="0">
              <a:buNone/>
              <a:defRPr sz="1148" b="1"/>
            </a:lvl3pPr>
            <a:lvl4pPr marL="874395" indent="0">
              <a:buNone/>
              <a:defRPr sz="1020" b="1"/>
            </a:lvl4pPr>
            <a:lvl5pPr marL="1165860" indent="0">
              <a:buNone/>
              <a:defRPr sz="1020" b="1"/>
            </a:lvl5pPr>
            <a:lvl6pPr marL="1457325" indent="0">
              <a:buNone/>
              <a:defRPr sz="1020" b="1"/>
            </a:lvl6pPr>
            <a:lvl7pPr marL="1748790" indent="0">
              <a:buNone/>
              <a:defRPr sz="1020" b="1"/>
            </a:lvl7pPr>
            <a:lvl8pPr marL="2040255" indent="0">
              <a:buNone/>
              <a:defRPr sz="1020" b="1"/>
            </a:lvl8pPr>
            <a:lvl9pPr marL="2331720" indent="0">
              <a:buNone/>
              <a:defRPr sz="10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1795BDB-4FEA-48CE-1031-C6A46A1AE5F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35366" y="3674110"/>
            <a:ext cx="3288089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53662A4-7D80-B440-358F-3865FD24108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3934778" y="2465706"/>
            <a:ext cx="3304282" cy="1208404"/>
          </a:xfrm>
        </p:spPr>
        <p:txBody>
          <a:bodyPr anchor="b"/>
          <a:lstStyle>
            <a:lvl1pPr marL="0" indent="0">
              <a:buNone/>
              <a:defRPr sz="1530" b="1"/>
            </a:lvl1pPr>
            <a:lvl2pPr marL="291465" indent="0">
              <a:buNone/>
              <a:defRPr sz="1275" b="1"/>
            </a:lvl2pPr>
            <a:lvl3pPr marL="582930" indent="0">
              <a:buNone/>
              <a:defRPr sz="1148" b="1"/>
            </a:lvl3pPr>
            <a:lvl4pPr marL="874395" indent="0">
              <a:buNone/>
              <a:defRPr sz="1020" b="1"/>
            </a:lvl4pPr>
            <a:lvl5pPr marL="1165860" indent="0">
              <a:buNone/>
              <a:defRPr sz="1020" b="1"/>
            </a:lvl5pPr>
            <a:lvl6pPr marL="1457325" indent="0">
              <a:buNone/>
              <a:defRPr sz="1020" b="1"/>
            </a:lvl6pPr>
            <a:lvl7pPr marL="1748790" indent="0">
              <a:buNone/>
              <a:defRPr sz="1020" b="1"/>
            </a:lvl7pPr>
            <a:lvl8pPr marL="2040255" indent="0">
              <a:buNone/>
              <a:defRPr sz="1020" b="1"/>
            </a:lvl8pPr>
            <a:lvl9pPr marL="2331720" indent="0">
              <a:buNone/>
              <a:defRPr sz="10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AA8F845-8FB1-2355-3418-C61C5E9D830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3934778" y="3674110"/>
            <a:ext cx="3304282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B09FE90-818E-7B61-318E-97C8E26EFA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FB7013-D0FA-41B6-8C0A-7541F82ED3BE}" type="datetimeFigureOut">
              <a:rPr lang="en-US" smtClean="0"/>
              <a:t>8/21/2025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396CD28-C3A0-883E-C003-85A8C4B582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E251A91-6E9A-82BE-36C5-483C7B4740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B5FC64-F31D-4EEB-82EF-862EFAFD85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60506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430F9A-349F-5106-DFA4-1FDBCA21D6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E19180D-DE9F-1CF8-6761-75FA56D9ED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FB7013-D0FA-41B6-8C0A-7541F82ED3BE}" type="datetimeFigureOut">
              <a:rPr lang="en-US" smtClean="0"/>
              <a:t>8/21/2025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03083D2-3F37-4211-9B9C-422FD24335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19D0D75-1984-8923-9004-E544301DC6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B5FC64-F31D-4EEB-82EF-862EFAFD85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1970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533A2D8-3BC3-ECFB-2787-1D0A7F2516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FB7013-D0FA-41B6-8C0A-7541F82ED3BE}" type="datetimeFigureOut">
              <a:rPr lang="en-US" smtClean="0"/>
              <a:t>8/21/2025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AB8546F-1356-3600-CBBB-FCE2D11BC8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64D6E93-AA21-0CF0-5EDD-468BA9B977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B5FC64-F31D-4EEB-82EF-862EFAFD85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04440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9689DD-49C4-5021-BF3F-A431BE608A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366" y="670560"/>
            <a:ext cx="2506801" cy="2346960"/>
          </a:xfrm>
        </p:spPr>
        <p:txBody>
          <a:bodyPr anchor="b"/>
          <a:lstStyle>
            <a:lvl1pPr>
              <a:defRPr sz="204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03BB061-B8DD-0FBD-0D0F-16A722A688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04282" y="1448225"/>
            <a:ext cx="3934778" cy="7147983"/>
          </a:xfrm>
        </p:spPr>
        <p:txBody>
          <a:bodyPr/>
          <a:lstStyle>
            <a:lvl1pPr>
              <a:defRPr sz="2040"/>
            </a:lvl1pPr>
            <a:lvl2pPr>
              <a:defRPr sz="1785"/>
            </a:lvl2pPr>
            <a:lvl3pPr>
              <a:defRPr sz="1530"/>
            </a:lvl3pPr>
            <a:lvl4pPr>
              <a:defRPr sz="1275"/>
            </a:lvl4pPr>
            <a:lvl5pPr>
              <a:defRPr sz="1275"/>
            </a:lvl5pPr>
            <a:lvl6pPr>
              <a:defRPr sz="1275"/>
            </a:lvl6pPr>
            <a:lvl7pPr>
              <a:defRPr sz="1275"/>
            </a:lvl7pPr>
            <a:lvl8pPr>
              <a:defRPr sz="1275"/>
            </a:lvl8pPr>
            <a:lvl9pPr>
              <a:defRPr sz="1275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F3E892A-A920-9E50-A067-A88DF7C9DF6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35366" y="3017521"/>
            <a:ext cx="2506801" cy="5590329"/>
          </a:xfrm>
        </p:spPr>
        <p:txBody>
          <a:bodyPr/>
          <a:lstStyle>
            <a:lvl1pPr marL="0" indent="0">
              <a:buNone/>
              <a:defRPr sz="1020"/>
            </a:lvl1pPr>
            <a:lvl2pPr marL="291465" indent="0">
              <a:buNone/>
              <a:defRPr sz="893"/>
            </a:lvl2pPr>
            <a:lvl3pPr marL="582930" indent="0">
              <a:buNone/>
              <a:defRPr sz="765"/>
            </a:lvl3pPr>
            <a:lvl4pPr marL="874395" indent="0">
              <a:buNone/>
              <a:defRPr sz="638"/>
            </a:lvl4pPr>
            <a:lvl5pPr marL="1165860" indent="0">
              <a:buNone/>
              <a:defRPr sz="638"/>
            </a:lvl5pPr>
            <a:lvl6pPr marL="1457325" indent="0">
              <a:buNone/>
              <a:defRPr sz="638"/>
            </a:lvl6pPr>
            <a:lvl7pPr marL="1748790" indent="0">
              <a:buNone/>
              <a:defRPr sz="638"/>
            </a:lvl7pPr>
            <a:lvl8pPr marL="2040255" indent="0">
              <a:buNone/>
              <a:defRPr sz="638"/>
            </a:lvl8pPr>
            <a:lvl9pPr marL="2331720" indent="0">
              <a:buNone/>
              <a:defRPr sz="63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E55B47C-6404-785F-EFF2-37787B8F4B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FB7013-D0FA-41B6-8C0A-7541F82ED3BE}" type="datetimeFigureOut">
              <a:rPr lang="en-US" smtClean="0"/>
              <a:t>8/21/2025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C83C787-A061-719A-AD06-D3CB437E75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44FC7EA-3D7A-B57B-9C6E-8C4C5BCD3D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B5FC64-F31D-4EEB-82EF-862EFAFD85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0620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09AC7B-18C2-55F3-9A7D-E3CB45299E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366" y="670560"/>
            <a:ext cx="2506801" cy="2346960"/>
          </a:xfrm>
        </p:spPr>
        <p:txBody>
          <a:bodyPr anchor="b"/>
          <a:lstStyle>
            <a:lvl1pPr>
              <a:defRPr sz="204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201C018-A70B-A57E-7219-77AA871813F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304282" y="1448225"/>
            <a:ext cx="3934778" cy="7147983"/>
          </a:xfrm>
        </p:spPr>
        <p:txBody>
          <a:bodyPr/>
          <a:lstStyle>
            <a:lvl1pPr marL="0" indent="0">
              <a:buNone/>
              <a:defRPr sz="2040"/>
            </a:lvl1pPr>
            <a:lvl2pPr marL="291465" indent="0">
              <a:buNone/>
              <a:defRPr sz="1785"/>
            </a:lvl2pPr>
            <a:lvl3pPr marL="582930" indent="0">
              <a:buNone/>
              <a:defRPr sz="1530"/>
            </a:lvl3pPr>
            <a:lvl4pPr marL="874395" indent="0">
              <a:buNone/>
              <a:defRPr sz="1275"/>
            </a:lvl4pPr>
            <a:lvl5pPr marL="1165860" indent="0">
              <a:buNone/>
              <a:defRPr sz="1275"/>
            </a:lvl5pPr>
            <a:lvl6pPr marL="1457325" indent="0">
              <a:buNone/>
              <a:defRPr sz="1275"/>
            </a:lvl6pPr>
            <a:lvl7pPr marL="1748790" indent="0">
              <a:buNone/>
              <a:defRPr sz="1275"/>
            </a:lvl7pPr>
            <a:lvl8pPr marL="2040255" indent="0">
              <a:buNone/>
              <a:defRPr sz="1275"/>
            </a:lvl8pPr>
            <a:lvl9pPr marL="2331720" indent="0">
              <a:buNone/>
              <a:defRPr sz="1275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EE6277B-E741-6A4C-D694-E89814F31E9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35366" y="3017521"/>
            <a:ext cx="2506801" cy="5590329"/>
          </a:xfrm>
        </p:spPr>
        <p:txBody>
          <a:bodyPr/>
          <a:lstStyle>
            <a:lvl1pPr marL="0" indent="0">
              <a:buNone/>
              <a:defRPr sz="1020"/>
            </a:lvl1pPr>
            <a:lvl2pPr marL="291465" indent="0">
              <a:buNone/>
              <a:defRPr sz="893"/>
            </a:lvl2pPr>
            <a:lvl3pPr marL="582930" indent="0">
              <a:buNone/>
              <a:defRPr sz="765"/>
            </a:lvl3pPr>
            <a:lvl4pPr marL="874395" indent="0">
              <a:buNone/>
              <a:defRPr sz="638"/>
            </a:lvl4pPr>
            <a:lvl5pPr marL="1165860" indent="0">
              <a:buNone/>
              <a:defRPr sz="638"/>
            </a:lvl5pPr>
            <a:lvl6pPr marL="1457325" indent="0">
              <a:buNone/>
              <a:defRPr sz="638"/>
            </a:lvl6pPr>
            <a:lvl7pPr marL="1748790" indent="0">
              <a:buNone/>
              <a:defRPr sz="638"/>
            </a:lvl7pPr>
            <a:lvl8pPr marL="2040255" indent="0">
              <a:buNone/>
              <a:defRPr sz="638"/>
            </a:lvl8pPr>
            <a:lvl9pPr marL="2331720" indent="0">
              <a:buNone/>
              <a:defRPr sz="63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07A3444-8673-8326-116F-7C2E5217F3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FB7013-D0FA-41B6-8C0A-7541F82ED3BE}" type="datetimeFigureOut">
              <a:rPr lang="en-US" smtClean="0"/>
              <a:t>8/21/2025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2C837CF-4D97-5D6E-E86D-884AA08B1C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0A64399-2409-2397-7D98-77A4E40AA1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B5FC64-F31D-4EEB-82EF-862EFAFD85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25434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3F869AD-CB66-1979-C239-8CE5836543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4353" y="535518"/>
            <a:ext cx="6703695" cy="1944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822ADD6-DC18-D5C1-47C8-5C1E868DB85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4353" y="2677584"/>
            <a:ext cx="6703695" cy="6381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4BC83E5-AEB9-7288-1206-EA8987F636C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34353" y="9322648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6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5FB7013-D0FA-41B6-8C0A-7541F82ED3BE}" type="datetimeFigureOut">
              <a:rPr lang="en-US" smtClean="0"/>
              <a:t>8/21/2025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278742F-561B-6F58-1A03-A46D71FDFB8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574608" y="9322648"/>
            <a:ext cx="2623185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6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4E9C2A2-253B-7747-E497-365F28FD46D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489258" y="9322648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6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1B5FC64-F31D-4EEB-82EF-862EFAFD85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87386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582930" rtl="0" eaLnBrk="1" latinLnBrk="0" hangingPunct="1">
        <a:lnSpc>
          <a:spcPct val="90000"/>
        </a:lnSpc>
        <a:spcBef>
          <a:spcPct val="0"/>
        </a:spcBef>
        <a:buNone/>
        <a:defRPr sz="280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45733" indent="-145733" algn="l" defTabSz="582930" rtl="0" eaLnBrk="1" latinLnBrk="0" hangingPunct="1">
        <a:lnSpc>
          <a:spcPct val="90000"/>
        </a:lnSpc>
        <a:spcBef>
          <a:spcPts val="638"/>
        </a:spcBef>
        <a:buFont typeface="Arial" panose="020B0604020202020204" pitchFamily="34" charset="0"/>
        <a:buChar char="•"/>
        <a:defRPr sz="1785" kern="1200">
          <a:solidFill>
            <a:schemeClr val="tx1"/>
          </a:solidFill>
          <a:latin typeface="+mn-lt"/>
          <a:ea typeface="+mn-ea"/>
          <a:cs typeface="+mn-cs"/>
        </a:defRPr>
      </a:lvl1pPr>
      <a:lvl2pPr marL="43719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2pPr>
      <a:lvl3pPr marL="72866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275" kern="1200">
          <a:solidFill>
            <a:schemeClr val="tx1"/>
          </a:solidFill>
          <a:latin typeface="+mn-lt"/>
          <a:ea typeface="+mn-ea"/>
          <a:cs typeface="+mn-cs"/>
        </a:defRPr>
      </a:lvl3pPr>
      <a:lvl4pPr marL="102012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4pPr>
      <a:lvl5pPr marL="131159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5pPr>
      <a:lvl6pPr marL="160305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6pPr>
      <a:lvl7pPr marL="189452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7pPr>
      <a:lvl8pPr marL="218598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8pPr>
      <a:lvl9pPr marL="247745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1pPr>
      <a:lvl2pPr marL="29146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2pPr>
      <a:lvl3pPr marL="58293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3pPr>
      <a:lvl4pPr marL="87439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4pPr>
      <a:lvl5pPr marL="116586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5pPr>
      <a:lvl6pPr marL="145732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6pPr>
      <a:lvl7pPr marL="174879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7pPr>
      <a:lvl8pPr marL="204025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phic 2">
            <a:extLst>
              <a:ext uri="{FF2B5EF4-FFF2-40B4-BE49-F238E27FC236}">
                <a16:creationId xmlns:a16="http://schemas.microsoft.com/office/drawing/2014/main" id="{10C56905-1F10-3C2D-EC64-42FFC000B6D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597148" y="1383469"/>
            <a:ext cx="6578104" cy="7956225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A44AC79E-5C2D-2191-1AEB-B96E7CD42E36}"/>
              </a:ext>
            </a:extLst>
          </p:cNvPr>
          <p:cNvSpPr txBox="1"/>
          <p:nvPr/>
        </p:nvSpPr>
        <p:spPr>
          <a:xfrm>
            <a:off x="1844522" y="350357"/>
            <a:ext cx="3928131" cy="382221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>
              <a:lnSpc>
                <a:spcPts val="3153"/>
              </a:lnSpc>
            </a:pPr>
            <a:r>
              <a:rPr lang="en-US" sz="2627" b="1">
                <a:latin typeface="Century Gothic" panose="020B0502020202020204" pitchFamily="34" charset="0"/>
              </a:rPr>
              <a:t>Black Cat</a:t>
            </a:r>
            <a:endParaRPr lang="en-US" sz="1911" dirty="0">
              <a:latin typeface="Century Gothic" panose="020B0502020202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AAC3C5F-262C-4F7F-3B63-D50E20846E5D}"/>
              </a:ext>
            </a:extLst>
          </p:cNvPr>
          <p:cNvSpPr txBox="1"/>
          <p:nvPr/>
        </p:nvSpPr>
        <p:spPr>
          <a:xfrm>
            <a:off x="281998" y="963773"/>
            <a:ext cx="7208404" cy="31536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433" dirty="0">
                <a:latin typeface="Century Gothic" panose="020B0502020202020204" pitchFamily="34" charset="0"/>
              </a:rPr>
              <a:t>Find the single </a:t>
            </a:r>
            <a:r>
              <a:rPr lang="en-US" sz="1433">
                <a:latin typeface="Century Gothic" panose="020B0502020202020204" pitchFamily="34" charset="0"/>
              </a:rPr>
              <a:t>time “Black Cat” </a:t>
            </a:r>
            <a:r>
              <a:rPr lang="en-US" sz="1433" dirty="0">
                <a:latin typeface="Century Gothic" panose="020B0502020202020204" pitchFamily="34" charset="0"/>
              </a:rPr>
              <a:t>occurs in the hidden word grid below. </a:t>
            </a:r>
            <a:endParaRPr lang="en-US" sz="1433" dirty="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D88800C3-3D65-4F9F-210A-CD3842C284DC}"/>
              </a:ext>
            </a:extLst>
          </p:cNvPr>
          <p:cNvGrpSpPr/>
          <p:nvPr/>
        </p:nvGrpSpPr>
        <p:grpSpPr>
          <a:xfrm>
            <a:off x="879635" y="9347908"/>
            <a:ext cx="6013129" cy="268748"/>
            <a:chOff x="752354" y="9347908"/>
            <a:chExt cx="6013129" cy="268748"/>
          </a:xfrm>
        </p:grpSpPr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7E68A2AD-197C-3688-25F4-0048BB8E30FC}"/>
                </a:ext>
              </a:extLst>
            </p:cNvPr>
            <p:cNvSpPr txBox="1"/>
            <p:nvPr/>
          </p:nvSpPr>
          <p:spPr>
            <a:xfrm>
              <a:off x="752354" y="9347908"/>
              <a:ext cx="5097911" cy="2616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100" dirty="0">
                  <a:latin typeface="Century Gothic" panose="020B0502020202020204" pitchFamily="34" charset="0"/>
                </a:rPr>
                <a:t>Sarah Carter | @mathequalslove | mathequalslove.net | </a:t>
              </a:r>
            </a:p>
          </p:txBody>
        </p:sp>
        <p:pic>
          <p:nvPicPr>
            <p:cNvPr id="9" name="Picture 8" descr="A black text with a plus and a t&#10;&#10;Description automatically generated">
              <a:extLst>
                <a:ext uri="{FF2B5EF4-FFF2-40B4-BE49-F238E27FC236}">
                  <a16:creationId xmlns:a16="http://schemas.microsoft.com/office/drawing/2014/main" id="{552DBEB2-134A-507E-8CB3-90002761F45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79822" y="9355046"/>
              <a:ext cx="1985661" cy="261610"/>
            </a:xfrm>
            <a:prstGeom prst="rect">
              <a:avLst/>
            </a:prstGeom>
          </p:spPr>
        </p:pic>
      </p:grpSp>
      <p:sp>
        <p:nvSpPr>
          <p:cNvPr id="13" name="TextBox 12">
            <a:extLst>
              <a:ext uri="{FF2B5EF4-FFF2-40B4-BE49-F238E27FC236}">
                <a16:creationId xmlns:a16="http://schemas.microsoft.com/office/drawing/2014/main" id="{E2700589-2CE2-32DC-31CF-78C46AA8DB31}"/>
              </a:ext>
            </a:extLst>
          </p:cNvPr>
          <p:cNvSpPr txBox="1"/>
          <p:nvPr/>
        </p:nvSpPr>
        <p:spPr>
          <a:xfrm>
            <a:off x="1948965" y="658327"/>
            <a:ext cx="3719244" cy="3128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433" b="1" dirty="0">
                <a:latin typeface="Century Gothic" panose="020B0502020202020204" pitchFamily="34" charset="0"/>
              </a:rPr>
              <a:t>HIDDEN WORD PUZZLE</a:t>
            </a:r>
            <a:endParaRPr lang="en-US" sz="1433" dirty="0"/>
          </a:p>
        </p:txBody>
      </p:sp>
      <p:pic>
        <p:nvPicPr>
          <p:cNvPr id="10" name="Picture 9" descr="A black background with a black square&#10;&#10;AI-generated content may be incorrect.">
            <a:extLst>
              <a:ext uri="{FF2B5EF4-FFF2-40B4-BE49-F238E27FC236}">
                <a16:creationId xmlns:a16="http://schemas.microsoft.com/office/drawing/2014/main" id="{17647205-5592-F0A5-5B4C-366FD265BDE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0400" y="4675781"/>
            <a:ext cx="1371600" cy="1371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148209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31</Words>
  <Application>Microsoft Office PowerPoint</Application>
  <PresentationFormat>Custom</PresentationFormat>
  <Paragraphs>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Aptos</vt:lpstr>
      <vt:lpstr>Aptos Display</vt:lpstr>
      <vt:lpstr>Arial</vt:lpstr>
      <vt:lpstr>Century Gothic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Sarah Carter</dc:creator>
  <cp:lastModifiedBy>Sarah Carter</cp:lastModifiedBy>
  <cp:revision>3</cp:revision>
  <dcterms:created xsi:type="dcterms:W3CDTF">2025-08-22T02:01:25Z</dcterms:created>
  <dcterms:modified xsi:type="dcterms:W3CDTF">2025-08-22T02:04:58Z</dcterms:modified>
</cp:coreProperties>
</file>