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156F49-5AE2-469D-AA38-195E24BF358B}" v="42" dt="2025-04-16T14:15:58.7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25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B6156F49-5AE2-469D-AA38-195E24BF358B}"/>
    <pc:docChg chg="undo redo custSel addSld delSld modSld">
      <pc:chgData name="Sarah Carter" userId="4b4e2a7e9c42e1b2" providerId="LiveId" clId="{B6156F49-5AE2-469D-AA38-195E24BF358B}" dt="2025-04-16T14:16:00.394" v="110" actId="478"/>
      <pc:docMkLst>
        <pc:docMk/>
      </pc:docMkLst>
      <pc:sldChg chg="addSp delSp modSp mod">
        <pc:chgData name="Sarah Carter" userId="4b4e2a7e9c42e1b2" providerId="LiveId" clId="{B6156F49-5AE2-469D-AA38-195E24BF358B}" dt="2025-04-16T14:14:18.592" v="73" actId="478"/>
        <pc:sldMkLst>
          <pc:docMk/>
          <pc:sldMk cId="1021706792" sldId="257"/>
        </pc:sldMkLst>
        <pc:spChg chg="add del mod topLvl">
          <ac:chgData name="Sarah Carter" userId="4b4e2a7e9c42e1b2" providerId="LiveId" clId="{B6156F49-5AE2-469D-AA38-195E24BF358B}" dt="2025-04-16T14:14:18.592" v="73" actId="478"/>
          <ac:spMkLst>
            <pc:docMk/>
            <pc:sldMk cId="1021706792" sldId="257"/>
            <ac:spMk id="8" creationId="{1BD4DB68-68D1-2561-E6E0-A1FB0F39B156}"/>
          </ac:spMkLst>
        </pc:spChg>
        <pc:spChg chg="mod topLvl">
          <ac:chgData name="Sarah Carter" userId="4b4e2a7e9c42e1b2" providerId="LiveId" clId="{B6156F49-5AE2-469D-AA38-195E24BF358B}" dt="2025-04-16T14:14:17.109" v="72" actId="165"/>
          <ac:spMkLst>
            <pc:docMk/>
            <pc:sldMk cId="1021706792" sldId="257"/>
            <ac:spMk id="10" creationId="{37E05165-FEEE-C9D9-B59D-95587C6E83F5}"/>
          </ac:spMkLst>
        </pc:spChg>
        <pc:spChg chg="mod topLvl">
          <ac:chgData name="Sarah Carter" userId="4b4e2a7e9c42e1b2" providerId="LiveId" clId="{B6156F49-5AE2-469D-AA38-195E24BF358B}" dt="2025-04-16T14:14:17.109" v="72" actId="165"/>
          <ac:spMkLst>
            <pc:docMk/>
            <pc:sldMk cId="1021706792" sldId="257"/>
            <ac:spMk id="11" creationId="{37546FF9-FA8B-5EFD-2737-8A66E55A56C0}"/>
          </ac:spMkLst>
        </pc:spChg>
        <pc:spChg chg="mod">
          <ac:chgData name="Sarah Carter" userId="4b4e2a7e9c42e1b2" providerId="LiveId" clId="{B6156F49-5AE2-469D-AA38-195E24BF358B}" dt="2025-04-16T14:09:57.093" v="46" actId="1582"/>
          <ac:spMkLst>
            <pc:docMk/>
            <pc:sldMk cId="1021706792" sldId="257"/>
            <ac:spMk id="14" creationId="{51AB76A1-20D2-C369-BBED-77A39AECCD00}"/>
          </ac:spMkLst>
        </pc:spChg>
        <pc:spChg chg="mod">
          <ac:chgData name="Sarah Carter" userId="4b4e2a7e9c42e1b2" providerId="LiveId" clId="{B6156F49-5AE2-469D-AA38-195E24BF358B}" dt="2025-04-16T14:09:57.093" v="46" actId="1582"/>
          <ac:spMkLst>
            <pc:docMk/>
            <pc:sldMk cId="1021706792" sldId="257"/>
            <ac:spMk id="15" creationId="{0E3F1D1B-2467-18DD-3898-B94AF3B16D9E}"/>
          </ac:spMkLst>
        </pc:spChg>
        <pc:spChg chg="mod topLvl">
          <ac:chgData name="Sarah Carter" userId="4b4e2a7e9c42e1b2" providerId="LiveId" clId="{B6156F49-5AE2-469D-AA38-195E24BF358B}" dt="2025-04-16T14:14:17.109" v="72" actId="165"/>
          <ac:spMkLst>
            <pc:docMk/>
            <pc:sldMk cId="1021706792" sldId="257"/>
            <ac:spMk id="16" creationId="{29715A62-C5DD-CD2B-1B56-59368E8468A4}"/>
          </ac:spMkLst>
        </pc:spChg>
        <pc:spChg chg="mod">
          <ac:chgData name="Sarah Carter" userId="4b4e2a7e9c42e1b2" providerId="LiveId" clId="{B6156F49-5AE2-469D-AA38-195E24BF358B}" dt="2025-04-16T14:09:57.093" v="46" actId="1582"/>
          <ac:spMkLst>
            <pc:docMk/>
            <pc:sldMk cId="1021706792" sldId="257"/>
            <ac:spMk id="17" creationId="{DC2E5BE2-5BB0-F947-7D32-0BEC0F5E57B2}"/>
          </ac:spMkLst>
        </pc:spChg>
        <pc:spChg chg="mod">
          <ac:chgData name="Sarah Carter" userId="4b4e2a7e9c42e1b2" providerId="LiveId" clId="{B6156F49-5AE2-469D-AA38-195E24BF358B}" dt="2025-04-16T14:09:57.093" v="46" actId="1582"/>
          <ac:spMkLst>
            <pc:docMk/>
            <pc:sldMk cId="1021706792" sldId="257"/>
            <ac:spMk id="18" creationId="{4D41D9B2-F679-3840-DE77-0E0B1A4BDD03}"/>
          </ac:spMkLst>
        </pc:spChg>
        <pc:spChg chg="mod">
          <ac:chgData name="Sarah Carter" userId="4b4e2a7e9c42e1b2" providerId="LiveId" clId="{B6156F49-5AE2-469D-AA38-195E24BF358B}" dt="2025-04-16T14:03:19.463" v="0" actId="27803"/>
          <ac:spMkLst>
            <pc:docMk/>
            <pc:sldMk cId="1021706792" sldId="257"/>
            <ac:spMk id="21" creationId="{CCA6A825-5192-58CC-9EBC-2E16FE6A39EA}"/>
          </ac:spMkLst>
        </pc:spChg>
        <pc:spChg chg="mod topLvl">
          <ac:chgData name="Sarah Carter" userId="4b4e2a7e9c42e1b2" providerId="LiveId" clId="{B6156F49-5AE2-469D-AA38-195E24BF358B}" dt="2025-04-16T14:14:17.109" v="72" actId="165"/>
          <ac:spMkLst>
            <pc:docMk/>
            <pc:sldMk cId="1021706792" sldId="257"/>
            <ac:spMk id="22" creationId="{ADF4A475-928E-006C-A356-2A7522369665}"/>
          </ac:spMkLst>
        </pc:spChg>
        <pc:spChg chg="mod">
          <ac:chgData name="Sarah Carter" userId="4b4e2a7e9c42e1b2" providerId="LiveId" clId="{B6156F49-5AE2-469D-AA38-195E24BF358B}" dt="2025-04-16T14:03:19.463" v="0" actId="27803"/>
          <ac:spMkLst>
            <pc:docMk/>
            <pc:sldMk cId="1021706792" sldId="257"/>
            <ac:spMk id="25" creationId="{93B2A844-9AD2-2C21-1D8B-E81B43572BC9}"/>
          </ac:spMkLst>
        </pc:spChg>
        <pc:spChg chg="mod topLvl">
          <ac:chgData name="Sarah Carter" userId="4b4e2a7e9c42e1b2" providerId="LiveId" clId="{B6156F49-5AE2-469D-AA38-195E24BF358B}" dt="2025-04-16T14:14:17.109" v="72" actId="165"/>
          <ac:spMkLst>
            <pc:docMk/>
            <pc:sldMk cId="1021706792" sldId="257"/>
            <ac:spMk id="26" creationId="{291DC499-FC36-895B-E36B-EB43C07E1686}"/>
          </ac:spMkLst>
        </pc:spChg>
        <pc:spChg chg="mod">
          <ac:chgData name="Sarah Carter" userId="4b4e2a7e9c42e1b2" providerId="LiveId" clId="{B6156F49-5AE2-469D-AA38-195E24BF358B}" dt="2025-04-16T14:03:19.463" v="0" actId="27803"/>
          <ac:spMkLst>
            <pc:docMk/>
            <pc:sldMk cId="1021706792" sldId="257"/>
            <ac:spMk id="27" creationId="{62198AB0-98F0-1AB2-CBCE-532F90329103}"/>
          </ac:spMkLst>
        </pc:spChg>
        <pc:spChg chg="mod topLvl">
          <ac:chgData name="Sarah Carter" userId="4b4e2a7e9c42e1b2" providerId="LiveId" clId="{B6156F49-5AE2-469D-AA38-195E24BF358B}" dt="2025-04-16T14:14:17.109" v="72" actId="165"/>
          <ac:spMkLst>
            <pc:docMk/>
            <pc:sldMk cId="1021706792" sldId="257"/>
            <ac:spMk id="28" creationId="{0C1B6B6C-2E61-AB22-6FE5-07F37137364E}"/>
          </ac:spMkLst>
        </pc:spChg>
        <pc:spChg chg="mod topLvl">
          <ac:chgData name="Sarah Carter" userId="4b4e2a7e9c42e1b2" providerId="LiveId" clId="{B6156F49-5AE2-469D-AA38-195E24BF358B}" dt="2025-04-16T14:14:17.109" v="72" actId="165"/>
          <ac:spMkLst>
            <pc:docMk/>
            <pc:sldMk cId="1021706792" sldId="257"/>
            <ac:spMk id="30" creationId="{3F544B21-433F-06E8-F90B-435A34859716}"/>
          </ac:spMkLst>
        </pc:spChg>
        <pc:spChg chg="mod topLvl">
          <ac:chgData name="Sarah Carter" userId="4b4e2a7e9c42e1b2" providerId="LiveId" clId="{B6156F49-5AE2-469D-AA38-195E24BF358B}" dt="2025-04-16T14:14:17.109" v="72" actId="165"/>
          <ac:spMkLst>
            <pc:docMk/>
            <pc:sldMk cId="1021706792" sldId="257"/>
            <ac:spMk id="31" creationId="{A5D000AC-45D2-AF5F-346F-57172E029142}"/>
          </ac:spMkLst>
        </pc:spChg>
        <pc:spChg chg="mod topLvl">
          <ac:chgData name="Sarah Carter" userId="4b4e2a7e9c42e1b2" providerId="LiveId" clId="{B6156F49-5AE2-469D-AA38-195E24BF358B}" dt="2025-04-16T14:14:17.109" v="72" actId="165"/>
          <ac:spMkLst>
            <pc:docMk/>
            <pc:sldMk cId="1021706792" sldId="257"/>
            <ac:spMk id="32" creationId="{06975D84-0085-41A4-6AD5-EB96D71BEF30}"/>
          </ac:spMkLst>
        </pc:spChg>
        <pc:spChg chg="mod">
          <ac:chgData name="Sarah Carter" userId="4b4e2a7e9c42e1b2" providerId="LiveId" clId="{B6156F49-5AE2-469D-AA38-195E24BF358B}" dt="2025-04-16T14:09:57.093" v="46" actId="1582"/>
          <ac:spMkLst>
            <pc:docMk/>
            <pc:sldMk cId="1021706792" sldId="257"/>
            <ac:spMk id="33" creationId="{C27142E6-5109-0672-2F9A-5471144E09F7}"/>
          </ac:spMkLst>
        </pc:spChg>
        <pc:spChg chg="mod">
          <ac:chgData name="Sarah Carter" userId="4b4e2a7e9c42e1b2" providerId="LiveId" clId="{B6156F49-5AE2-469D-AA38-195E24BF358B}" dt="2025-04-16T14:09:57.093" v="46" actId="1582"/>
          <ac:spMkLst>
            <pc:docMk/>
            <pc:sldMk cId="1021706792" sldId="257"/>
            <ac:spMk id="34" creationId="{3DC1A8A3-1772-9473-03EE-92FEB890106D}"/>
          </ac:spMkLst>
        </pc:spChg>
        <pc:spChg chg="mod">
          <ac:chgData name="Sarah Carter" userId="4b4e2a7e9c42e1b2" providerId="LiveId" clId="{B6156F49-5AE2-469D-AA38-195E24BF358B}" dt="2025-04-16T14:03:19.463" v="0" actId="27803"/>
          <ac:spMkLst>
            <pc:docMk/>
            <pc:sldMk cId="1021706792" sldId="257"/>
            <ac:spMk id="35" creationId="{758AD683-9197-7EED-A82B-862786850823}"/>
          </ac:spMkLst>
        </pc:spChg>
      </pc:sldChg>
      <pc:sldChg chg="addSp delSp modSp mod">
        <pc:chgData name="Sarah Carter" userId="4b4e2a7e9c42e1b2" providerId="LiveId" clId="{B6156F49-5AE2-469D-AA38-195E24BF358B}" dt="2025-04-16T14:14:24.152" v="75" actId="478"/>
        <pc:sldMkLst>
          <pc:docMk/>
          <pc:sldMk cId="2033505289" sldId="258"/>
        </pc:sldMkLst>
        <pc:spChg chg="del mod">
          <ac:chgData name="Sarah Carter" userId="4b4e2a7e9c42e1b2" providerId="LiveId" clId="{B6156F49-5AE2-469D-AA38-195E24BF358B}" dt="2025-04-16T14:14:24.152" v="75" actId="478"/>
          <ac:spMkLst>
            <pc:docMk/>
            <pc:sldMk cId="2033505289" sldId="258"/>
            <ac:spMk id="8" creationId="{B99F4B89-6E7E-0DC4-290F-262715F91EEE}"/>
          </ac:spMkLst>
        </pc:spChg>
        <pc:spChg chg="mod topLvl">
          <ac:chgData name="Sarah Carter" userId="4b4e2a7e9c42e1b2" providerId="LiveId" clId="{B6156F49-5AE2-469D-AA38-195E24BF358B}" dt="2025-04-16T14:14:21.912" v="74" actId="165"/>
          <ac:spMkLst>
            <pc:docMk/>
            <pc:sldMk cId="2033505289" sldId="258"/>
            <ac:spMk id="11" creationId="{E32CC976-EA38-5A03-C92D-47904D36E145}"/>
          </ac:spMkLst>
        </pc:spChg>
        <pc:spChg chg="mod topLvl">
          <ac:chgData name="Sarah Carter" userId="4b4e2a7e9c42e1b2" providerId="LiveId" clId="{B6156F49-5AE2-469D-AA38-195E24BF358B}" dt="2025-04-16T14:14:21.912" v="74" actId="165"/>
          <ac:spMkLst>
            <pc:docMk/>
            <pc:sldMk cId="2033505289" sldId="258"/>
            <ac:spMk id="12" creationId="{43F5CD1C-0314-C9E9-D3AC-F5253EDC17E0}"/>
          </ac:spMkLst>
        </pc:spChg>
        <pc:spChg chg="mod">
          <ac:chgData name="Sarah Carter" userId="4b4e2a7e9c42e1b2" providerId="LiveId" clId="{B6156F49-5AE2-469D-AA38-195E24BF358B}" dt="2025-04-16T14:03:24.670" v="1" actId="27803"/>
          <ac:spMkLst>
            <pc:docMk/>
            <pc:sldMk cId="2033505289" sldId="258"/>
            <ac:spMk id="13" creationId="{2806B0F5-B095-C04A-15FA-BFA112005CEF}"/>
          </ac:spMkLst>
        </pc:spChg>
        <pc:spChg chg="mod topLvl">
          <ac:chgData name="Sarah Carter" userId="4b4e2a7e9c42e1b2" providerId="LiveId" clId="{B6156F49-5AE2-469D-AA38-195E24BF358B}" dt="2025-04-16T14:14:21.912" v="74" actId="165"/>
          <ac:spMkLst>
            <pc:docMk/>
            <pc:sldMk cId="2033505289" sldId="258"/>
            <ac:spMk id="15" creationId="{684DD4FF-8964-D6F7-E685-402F79CEB684}"/>
          </ac:spMkLst>
        </pc:spChg>
        <pc:spChg chg="mod topLvl">
          <ac:chgData name="Sarah Carter" userId="4b4e2a7e9c42e1b2" providerId="LiveId" clId="{B6156F49-5AE2-469D-AA38-195E24BF358B}" dt="2025-04-16T14:14:21.912" v="74" actId="165"/>
          <ac:spMkLst>
            <pc:docMk/>
            <pc:sldMk cId="2033505289" sldId="258"/>
            <ac:spMk id="17" creationId="{8239778A-8E01-74A4-0F87-383F842750AC}"/>
          </ac:spMkLst>
        </pc:spChg>
        <pc:spChg chg="mod">
          <ac:chgData name="Sarah Carter" userId="4b4e2a7e9c42e1b2" providerId="LiveId" clId="{B6156F49-5AE2-469D-AA38-195E24BF358B}" dt="2025-04-16T14:03:24.670" v="1" actId="27803"/>
          <ac:spMkLst>
            <pc:docMk/>
            <pc:sldMk cId="2033505289" sldId="258"/>
            <ac:spMk id="20" creationId="{E753DF23-237F-BE57-EF95-2E6E4B9098A2}"/>
          </ac:spMkLst>
        </pc:spChg>
        <pc:spChg chg="mod topLvl">
          <ac:chgData name="Sarah Carter" userId="4b4e2a7e9c42e1b2" providerId="LiveId" clId="{B6156F49-5AE2-469D-AA38-195E24BF358B}" dt="2025-04-16T14:14:21.912" v="74" actId="165"/>
          <ac:spMkLst>
            <pc:docMk/>
            <pc:sldMk cId="2033505289" sldId="258"/>
            <ac:spMk id="21" creationId="{B91714A1-6E2B-4240-AF43-63E87E6291A4}"/>
          </ac:spMkLst>
        </pc:spChg>
        <pc:spChg chg="mod">
          <ac:chgData name="Sarah Carter" userId="4b4e2a7e9c42e1b2" providerId="LiveId" clId="{B6156F49-5AE2-469D-AA38-195E24BF358B}" dt="2025-04-16T14:03:24.670" v="1" actId="27803"/>
          <ac:spMkLst>
            <pc:docMk/>
            <pc:sldMk cId="2033505289" sldId="258"/>
            <ac:spMk id="25" creationId="{088C2709-1E7B-4EB4-C71A-E3A16070B00F}"/>
          </ac:spMkLst>
        </pc:spChg>
        <pc:spChg chg="mod">
          <ac:chgData name="Sarah Carter" userId="4b4e2a7e9c42e1b2" providerId="LiveId" clId="{B6156F49-5AE2-469D-AA38-195E24BF358B}" dt="2025-04-16T14:09:56.927" v="45" actId="1582"/>
          <ac:spMkLst>
            <pc:docMk/>
            <pc:sldMk cId="2033505289" sldId="258"/>
            <ac:spMk id="26" creationId="{FC8ECF67-7306-499B-2B61-1C2460D7E6DE}"/>
          </ac:spMkLst>
        </pc:spChg>
        <pc:spChg chg="mod">
          <ac:chgData name="Sarah Carter" userId="4b4e2a7e9c42e1b2" providerId="LiveId" clId="{B6156F49-5AE2-469D-AA38-195E24BF358B}" dt="2025-04-16T14:03:24.670" v="1" actId="27803"/>
          <ac:spMkLst>
            <pc:docMk/>
            <pc:sldMk cId="2033505289" sldId="258"/>
            <ac:spMk id="34" creationId="{CBF43BB5-7CE6-49D1-0370-E21C2815FFDB}"/>
          </ac:spMkLst>
        </pc:spChg>
        <pc:spChg chg="mod topLvl">
          <ac:chgData name="Sarah Carter" userId="4b4e2a7e9c42e1b2" providerId="LiveId" clId="{B6156F49-5AE2-469D-AA38-195E24BF358B}" dt="2025-04-16T14:14:21.912" v="74" actId="165"/>
          <ac:spMkLst>
            <pc:docMk/>
            <pc:sldMk cId="2033505289" sldId="258"/>
            <ac:spMk id="36" creationId="{5E104DCB-9F37-BB8C-022D-2D6817AF0C43}"/>
          </ac:spMkLst>
        </pc:spChg>
        <pc:spChg chg="mod topLvl">
          <ac:chgData name="Sarah Carter" userId="4b4e2a7e9c42e1b2" providerId="LiveId" clId="{B6156F49-5AE2-469D-AA38-195E24BF358B}" dt="2025-04-16T14:14:21.912" v="74" actId="165"/>
          <ac:spMkLst>
            <pc:docMk/>
            <pc:sldMk cId="2033505289" sldId="258"/>
            <ac:spMk id="37" creationId="{3B55365E-48E3-C51D-43A0-E5DFED8E970C}"/>
          </ac:spMkLst>
        </pc:spChg>
        <pc:spChg chg="mod">
          <ac:chgData name="Sarah Carter" userId="4b4e2a7e9c42e1b2" providerId="LiveId" clId="{B6156F49-5AE2-469D-AA38-195E24BF358B}" dt="2025-04-16T14:03:24.670" v="1" actId="27803"/>
          <ac:spMkLst>
            <pc:docMk/>
            <pc:sldMk cId="2033505289" sldId="258"/>
            <ac:spMk id="40" creationId="{B64BD8BA-8C3D-55EE-9F37-332F4CE00A58}"/>
          </ac:spMkLst>
        </pc:spChg>
        <pc:spChg chg="mod topLvl">
          <ac:chgData name="Sarah Carter" userId="4b4e2a7e9c42e1b2" providerId="LiveId" clId="{B6156F49-5AE2-469D-AA38-195E24BF358B}" dt="2025-04-16T14:14:21.912" v="74" actId="165"/>
          <ac:spMkLst>
            <pc:docMk/>
            <pc:sldMk cId="2033505289" sldId="258"/>
            <ac:spMk id="41" creationId="{8D3C4C20-2F54-49DD-8088-2F9C185FAC38}"/>
          </ac:spMkLst>
        </pc:spChg>
        <pc:spChg chg="mod topLvl">
          <ac:chgData name="Sarah Carter" userId="4b4e2a7e9c42e1b2" providerId="LiveId" clId="{B6156F49-5AE2-469D-AA38-195E24BF358B}" dt="2025-04-16T14:14:21.912" v="74" actId="165"/>
          <ac:spMkLst>
            <pc:docMk/>
            <pc:sldMk cId="2033505289" sldId="258"/>
            <ac:spMk id="43" creationId="{2AB8FEE3-74AA-8DBE-6239-027CAA4F73E3}"/>
          </ac:spMkLst>
        </pc:spChg>
        <pc:spChg chg="mod topLvl">
          <ac:chgData name="Sarah Carter" userId="4b4e2a7e9c42e1b2" providerId="LiveId" clId="{B6156F49-5AE2-469D-AA38-195E24BF358B}" dt="2025-04-16T14:14:21.912" v="74" actId="165"/>
          <ac:spMkLst>
            <pc:docMk/>
            <pc:sldMk cId="2033505289" sldId="258"/>
            <ac:spMk id="45" creationId="{B18E1593-DCCA-7604-CF5B-3E7A6E34C337}"/>
          </ac:spMkLst>
        </pc:spChg>
        <pc:grpChg chg="mod">
          <ac:chgData name="Sarah Carter" userId="4b4e2a7e9c42e1b2" providerId="LiveId" clId="{B6156F49-5AE2-469D-AA38-195E24BF358B}" dt="2025-04-16T14:07:39.963" v="18" actId="11530"/>
          <ac:grpSpMkLst>
            <pc:docMk/>
            <pc:sldMk cId="2033505289" sldId="258"/>
            <ac:grpSpMk id="2" creationId="{8B51E5D6-D10B-521C-B90F-5F66B1D36BB4}"/>
          </ac:grpSpMkLst>
        </pc:grpChg>
        <pc:cxnChg chg="add del mod">
          <ac:chgData name="Sarah Carter" userId="4b4e2a7e9c42e1b2" providerId="LiveId" clId="{B6156F49-5AE2-469D-AA38-195E24BF358B}" dt="2025-04-16T14:08:24.131" v="29" actId="11529"/>
          <ac:cxnSpMkLst>
            <pc:docMk/>
            <pc:sldMk cId="2033505289" sldId="258"/>
            <ac:cxnSpMk id="51" creationId="{3CFAC894-60C1-69E2-C875-B5E9840D3DC5}"/>
          </ac:cxnSpMkLst>
        </pc:cxnChg>
      </pc:sldChg>
      <pc:sldChg chg="delSp modSp mod">
        <pc:chgData name="Sarah Carter" userId="4b4e2a7e9c42e1b2" providerId="LiveId" clId="{B6156F49-5AE2-469D-AA38-195E24BF358B}" dt="2025-04-16T14:14:28.704" v="77" actId="478"/>
        <pc:sldMkLst>
          <pc:docMk/>
          <pc:sldMk cId="3678669582" sldId="259"/>
        </pc:sldMkLst>
        <pc:spChg chg="del">
          <ac:chgData name="Sarah Carter" userId="4b4e2a7e9c42e1b2" providerId="LiveId" clId="{B6156F49-5AE2-469D-AA38-195E24BF358B}" dt="2025-04-16T14:14:28.704" v="77" actId="478"/>
          <ac:spMkLst>
            <pc:docMk/>
            <pc:sldMk cId="3678669582" sldId="259"/>
            <ac:spMk id="8" creationId="{E8D8E8EA-11D8-C244-2326-8B71D66C79EE}"/>
          </ac:spMkLst>
        </pc:spChg>
        <pc:spChg chg="mod">
          <ac:chgData name="Sarah Carter" userId="4b4e2a7e9c42e1b2" providerId="LiveId" clId="{B6156F49-5AE2-469D-AA38-195E24BF358B}" dt="2025-04-16T14:03:31.648" v="2" actId="27803"/>
          <ac:spMkLst>
            <pc:docMk/>
            <pc:sldMk cId="3678669582" sldId="259"/>
            <ac:spMk id="9" creationId="{5226A97D-918D-623E-27E2-193820CFF932}"/>
          </ac:spMkLst>
        </pc:spChg>
        <pc:spChg chg="mod topLvl">
          <ac:chgData name="Sarah Carter" userId="4b4e2a7e9c42e1b2" providerId="LiveId" clId="{B6156F49-5AE2-469D-AA38-195E24BF358B}" dt="2025-04-16T14:14:27.414" v="76" actId="165"/>
          <ac:spMkLst>
            <pc:docMk/>
            <pc:sldMk cId="3678669582" sldId="259"/>
            <ac:spMk id="12" creationId="{FB841818-4ECB-471B-3DE6-B322C4300141}"/>
          </ac:spMkLst>
        </pc:spChg>
        <pc:spChg chg="mod">
          <ac:chgData name="Sarah Carter" userId="4b4e2a7e9c42e1b2" providerId="LiveId" clId="{B6156F49-5AE2-469D-AA38-195E24BF358B}" dt="2025-04-16T14:03:31.648" v="2" actId="27803"/>
          <ac:spMkLst>
            <pc:docMk/>
            <pc:sldMk cId="3678669582" sldId="259"/>
            <ac:spMk id="13" creationId="{2771B700-C7BA-64B7-67E5-2C7E72B423ED}"/>
          </ac:spMkLst>
        </pc:spChg>
        <pc:spChg chg="mod">
          <ac:chgData name="Sarah Carter" userId="4b4e2a7e9c42e1b2" providerId="LiveId" clId="{B6156F49-5AE2-469D-AA38-195E24BF358B}" dt="2025-04-16T14:03:31.648" v="2" actId="27803"/>
          <ac:spMkLst>
            <pc:docMk/>
            <pc:sldMk cId="3678669582" sldId="259"/>
            <ac:spMk id="14" creationId="{6FD4A398-8077-4B7D-6CA4-D3F58AB81619}"/>
          </ac:spMkLst>
        </pc:spChg>
        <pc:spChg chg="mod topLvl">
          <ac:chgData name="Sarah Carter" userId="4b4e2a7e9c42e1b2" providerId="LiveId" clId="{B6156F49-5AE2-469D-AA38-195E24BF358B}" dt="2025-04-16T14:14:27.414" v="76" actId="165"/>
          <ac:spMkLst>
            <pc:docMk/>
            <pc:sldMk cId="3678669582" sldId="259"/>
            <ac:spMk id="21" creationId="{898BAB0D-74B2-3254-B613-440BD8E06255}"/>
          </ac:spMkLst>
        </pc:spChg>
        <pc:spChg chg="mod topLvl">
          <ac:chgData name="Sarah Carter" userId="4b4e2a7e9c42e1b2" providerId="LiveId" clId="{B6156F49-5AE2-469D-AA38-195E24BF358B}" dt="2025-04-16T14:14:27.414" v="76" actId="165"/>
          <ac:spMkLst>
            <pc:docMk/>
            <pc:sldMk cId="3678669582" sldId="259"/>
            <ac:spMk id="26" creationId="{AB551A6D-0C20-AFDD-F49A-50E436F1B63E}"/>
          </ac:spMkLst>
        </pc:spChg>
        <pc:spChg chg="mod">
          <ac:chgData name="Sarah Carter" userId="4b4e2a7e9c42e1b2" providerId="LiveId" clId="{B6156F49-5AE2-469D-AA38-195E24BF358B}" dt="2025-04-16T14:03:31.648" v="2" actId="27803"/>
          <ac:spMkLst>
            <pc:docMk/>
            <pc:sldMk cId="3678669582" sldId="259"/>
            <ac:spMk id="28" creationId="{B71A38D7-DD92-81B2-BE80-9B85EB116DAA}"/>
          </ac:spMkLst>
        </pc:spChg>
        <pc:spChg chg="mod topLvl">
          <ac:chgData name="Sarah Carter" userId="4b4e2a7e9c42e1b2" providerId="LiveId" clId="{B6156F49-5AE2-469D-AA38-195E24BF358B}" dt="2025-04-16T14:14:27.414" v="76" actId="165"/>
          <ac:spMkLst>
            <pc:docMk/>
            <pc:sldMk cId="3678669582" sldId="259"/>
            <ac:spMk id="30" creationId="{C87AB284-98F3-C442-F578-0DFDECB35593}"/>
          </ac:spMkLst>
        </pc:spChg>
        <pc:spChg chg="mod topLvl">
          <ac:chgData name="Sarah Carter" userId="4b4e2a7e9c42e1b2" providerId="LiveId" clId="{B6156F49-5AE2-469D-AA38-195E24BF358B}" dt="2025-04-16T14:14:27.414" v="76" actId="165"/>
          <ac:spMkLst>
            <pc:docMk/>
            <pc:sldMk cId="3678669582" sldId="259"/>
            <ac:spMk id="37" creationId="{F7A5D2BE-BB77-8FD8-48D7-DAF2C6324ADE}"/>
          </ac:spMkLst>
        </pc:spChg>
        <pc:spChg chg="mod">
          <ac:chgData name="Sarah Carter" userId="4b4e2a7e9c42e1b2" providerId="LiveId" clId="{B6156F49-5AE2-469D-AA38-195E24BF358B}" dt="2025-04-16T14:03:31.648" v="2" actId="27803"/>
          <ac:spMkLst>
            <pc:docMk/>
            <pc:sldMk cId="3678669582" sldId="259"/>
            <ac:spMk id="38" creationId="{14AA718F-1129-1A35-1058-AA45A444B276}"/>
          </ac:spMkLst>
        </pc:spChg>
        <pc:spChg chg="mod topLvl">
          <ac:chgData name="Sarah Carter" userId="4b4e2a7e9c42e1b2" providerId="LiveId" clId="{B6156F49-5AE2-469D-AA38-195E24BF358B}" dt="2025-04-16T14:14:27.414" v="76" actId="165"/>
          <ac:spMkLst>
            <pc:docMk/>
            <pc:sldMk cId="3678669582" sldId="259"/>
            <ac:spMk id="42" creationId="{062418FD-5D82-918B-7B51-DF2C69A76BF4}"/>
          </ac:spMkLst>
        </pc:spChg>
        <pc:spChg chg="mod topLvl">
          <ac:chgData name="Sarah Carter" userId="4b4e2a7e9c42e1b2" providerId="LiveId" clId="{B6156F49-5AE2-469D-AA38-195E24BF358B}" dt="2025-04-16T14:14:27.414" v="76" actId="165"/>
          <ac:spMkLst>
            <pc:docMk/>
            <pc:sldMk cId="3678669582" sldId="259"/>
            <ac:spMk id="50" creationId="{C3457A2E-F321-E9DC-D729-231225C41711}"/>
          </ac:spMkLst>
        </pc:spChg>
        <pc:spChg chg="mod">
          <ac:chgData name="Sarah Carter" userId="4b4e2a7e9c42e1b2" providerId="LiveId" clId="{B6156F49-5AE2-469D-AA38-195E24BF358B}" dt="2025-04-16T14:03:31.648" v="2" actId="27803"/>
          <ac:spMkLst>
            <pc:docMk/>
            <pc:sldMk cId="3678669582" sldId="259"/>
            <ac:spMk id="52" creationId="{1E452C28-FE8B-3BEB-3EB5-F0C52CBC812F}"/>
          </ac:spMkLst>
        </pc:spChg>
        <pc:spChg chg="mod">
          <ac:chgData name="Sarah Carter" userId="4b4e2a7e9c42e1b2" providerId="LiveId" clId="{B6156F49-5AE2-469D-AA38-195E24BF358B}" dt="2025-04-16T14:03:31.648" v="2" actId="27803"/>
          <ac:spMkLst>
            <pc:docMk/>
            <pc:sldMk cId="3678669582" sldId="259"/>
            <ac:spMk id="53" creationId="{A317C44E-5A39-3E3D-429A-BBA0A323C276}"/>
          </ac:spMkLst>
        </pc:spChg>
        <pc:spChg chg="mod">
          <ac:chgData name="Sarah Carter" userId="4b4e2a7e9c42e1b2" providerId="LiveId" clId="{B6156F49-5AE2-469D-AA38-195E24BF358B}" dt="2025-04-16T14:03:31.648" v="2" actId="27803"/>
          <ac:spMkLst>
            <pc:docMk/>
            <pc:sldMk cId="3678669582" sldId="259"/>
            <ac:spMk id="56" creationId="{B5258D70-CF01-0DD2-E212-C82D4191A2AE}"/>
          </ac:spMkLst>
        </pc:spChg>
        <pc:spChg chg="mod topLvl">
          <ac:chgData name="Sarah Carter" userId="4b4e2a7e9c42e1b2" providerId="LiveId" clId="{B6156F49-5AE2-469D-AA38-195E24BF358B}" dt="2025-04-16T14:14:27.414" v="76" actId="165"/>
          <ac:spMkLst>
            <pc:docMk/>
            <pc:sldMk cId="3678669582" sldId="259"/>
            <ac:spMk id="57" creationId="{64D8E63F-FEF5-4EB4-D83E-97E20E3D654F}"/>
          </ac:spMkLst>
        </pc:spChg>
        <pc:spChg chg="mod">
          <ac:chgData name="Sarah Carter" userId="4b4e2a7e9c42e1b2" providerId="LiveId" clId="{B6156F49-5AE2-469D-AA38-195E24BF358B}" dt="2025-04-16T14:03:31.648" v="2" actId="27803"/>
          <ac:spMkLst>
            <pc:docMk/>
            <pc:sldMk cId="3678669582" sldId="259"/>
            <ac:spMk id="60" creationId="{5B260277-F8DA-851E-BA11-4E181711855A}"/>
          </ac:spMkLst>
        </pc:spChg>
        <pc:spChg chg="mod topLvl">
          <ac:chgData name="Sarah Carter" userId="4b4e2a7e9c42e1b2" providerId="LiveId" clId="{B6156F49-5AE2-469D-AA38-195E24BF358B}" dt="2025-04-16T14:14:27.414" v="76" actId="165"/>
          <ac:spMkLst>
            <pc:docMk/>
            <pc:sldMk cId="3678669582" sldId="259"/>
            <ac:spMk id="62" creationId="{2C89702E-4F0D-1C76-52B8-5F40C437CD98}"/>
          </ac:spMkLst>
        </pc:spChg>
        <pc:spChg chg="mod">
          <ac:chgData name="Sarah Carter" userId="4b4e2a7e9c42e1b2" providerId="LiveId" clId="{B6156F49-5AE2-469D-AA38-195E24BF358B}" dt="2025-04-16T14:03:31.648" v="2" actId="27803"/>
          <ac:spMkLst>
            <pc:docMk/>
            <pc:sldMk cId="3678669582" sldId="259"/>
            <ac:spMk id="65" creationId="{8CBDC0E5-ED1F-33AD-BC6B-0002B2547AFF}"/>
          </ac:spMkLst>
        </pc:spChg>
        <pc:spChg chg="mod topLvl">
          <ac:chgData name="Sarah Carter" userId="4b4e2a7e9c42e1b2" providerId="LiveId" clId="{B6156F49-5AE2-469D-AA38-195E24BF358B}" dt="2025-04-16T14:14:27.414" v="76" actId="165"/>
          <ac:spMkLst>
            <pc:docMk/>
            <pc:sldMk cId="3678669582" sldId="259"/>
            <ac:spMk id="68" creationId="{339D83B9-5729-F4EA-D871-418C7600D2D3}"/>
          </ac:spMkLst>
        </pc:spChg>
      </pc:sldChg>
      <pc:sldChg chg="delSp modSp mod">
        <pc:chgData name="Sarah Carter" userId="4b4e2a7e9c42e1b2" providerId="LiveId" clId="{B6156F49-5AE2-469D-AA38-195E24BF358B}" dt="2025-04-16T14:14:35.464" v="79" actId="478"/>
        <pc:sldMkLst>
          <pc:docMk/>
          <pc:sldMk cId="2113490224" sldId="260"/>
        </pc:sldMkLst>
        <pc:spChg chg="del">
          <ac:chgData name="Sarah Carter" userId="4b4e2a7e9c42e1b2" providerId="LiveId" clId="{B6156F49-5AE2-469D-AA38-195E24BF358B}" dt="2025-04-16T14:14:35.464" v="79" actId="478"/>
          <ac:spMkLst>
            <pc:docMk/>
            <pc:sldMk cId="2113490224" sldId="260"/>
            <ac:spMk id="8" creationId="{3B93ADCE-1DF1-2572-1028-03E0C463EDAB}"/>
          </ac:spMkLst>
        </pc:spChg>
        <pc:spChg chg="mod">
          <ac:chgData name="Sarah Carter" userId="4b4e2a7e9c42e1b2" providerId="LiveId" clId="{B6156F49-5AE2-469D-AA38-195E24BF358B}" dt="2025-04-16T14:03:36.737" v="3" actId="27803"/>
          <ac:spMkLst>
            <pc:docMk/>
            <pc:sldMk cId="2113490224" sldId="260"/>
            <ac:spMk id="10" creationId="{7423586E-A980-A80B-25DE-D1C9C2336E9B}"/>
          </ac:spMkLst>
        </pc:spChg>
        <pc:spChg chg="mod topLvl">
          <ac:chgData name="Sarah Carter" userId="4b4e2a7e9c42e1b2" providerId="LiveId" clId="{B6156F49-5AE2-469D-AA38-195E24BF358B}" dt="2025-04-16T14:14:32.864" v="78" actId="165"/>
          <ac:spMkLst>
            <pc:docMk/>
            <pc:sldMk cId="2113490224" sldId="260"/>
            <ac:spMk id="11" creationId="{3F5704B5-E8BA-1BE2-D516-3866F9B69888}"/>
          </ac:spMkLst>
        </pc:spChg>
        <pc:spChg chg="mod topLvl">
          <ac:chgData name="Sarah Carter" userId="4b4e2a7e9c42e1b2" providerId="LiveId" clId="{B6156F49-5AE2-469D-AA38-195E24BF358B}" dt="2025-04-16T14:14:32.864" v="78" actId="165"/>
          <ac:spMkLst>
            <pc:docMk/>
            <pc:sldMk cId="2113490224" sldId="260"/>
            <ac:spMk id="15" creationId="{2A90CD73-9CEB-D967-D2E2-94FE1D93979E}"/>
          </ac:spMkLst>
        </pc:spChg>
        <pc:spChg chg="mod topLvl">
          <ac:chgData name="Sarah Carter" userId="4b4e2a7e9c42e1b2" providerId="LiveId" clId="{B6156F49-5AE2-469D-AA38-195E24BF358B}" dt="2025-04-16T14:14:32.864" v="78" actId="165"/>
          <ac:spMkLst>
            <pc:docMk/>
            <pc:sldMk cId="2113490224" sldId="260"/>
            <ac:spMk id="17" creationId="{CD64BEF4-204E-C26D-05AC-245157DF7F7D}"/>
          </ac:spMkLst>
        </pc:spChg>
        <pc:spChg chg="mod topLvl">
          <ac:chgData name="Sarah Carter" userId="4b4e2a7e9c42e1b2" providerId="LiveId" clId="{B6156F49-5AE2-469D-AA38-195E24BF358B}" dt="2025-04-16T14:14:32.864" v="78" actId="165"/>
          <ac:spMkLst>
            <pc:docMk/>
            <pc:sldMk cId="2113490224" sldId="260"/>
            <ac:spMk id="22" creationId="{6F27BE4C-C434-E74E-B014-B01353E89A63}"/>
          </ac:spMkLst>
        </pc:spChg>
        <pc:spChg chg="mod topLvl">
          <ac:chgData name="Sarah Carter" userId="4b4e2a7e9c42e1b2" providerId="LiveId" clId="{B6156F49-5AE2-469D-AA38-195E24BF358B}" dt="2025-04-16T14:14:32.864" v="78" actId="165"/>
          <ac:spMkLst>
            <pc:docMk/>
            <pc:sldMk cId="2113490224" sldId="260"/>
            <ac:spMk id="29" creationId="{2C34822A-6DD3-6885-5B47-2D4AB3D6C662}"/>
          </ac:spMkLst>
        </pc:spChg>
        <pc:spChg chg="mod topLvl">
          <ac:chgData name="Sarah Carter" userId="4b4e2a7e9c42e1b2" providerId="LiveId" clId="{B6156F49-5AE2-469D-AA38-195E24BF358B}" dt="2025-04-16T14:14:32.864" v="78" actId="165"/>
          <ac:spMkLst>
            <pc:docMk/>
            <pc:sldMk cId="2113490224" sldId="260"/>
            <ac:spMk id="34" creationId="{30C0D5F9-A992-6AD0-974F-4412959C2359}"/>
          </ac:spMkLst>
        </pc:spChg>
        <pc:spChg chg="mod">
          <ac:chgData name="Sarah Carter" userId="4b4e2a7e9c42e1b2" providerId="LiveId" clId="{B6156F49-5AE2-469D-AA38-195E24BF358B}" dt="2025-04-16T14:03:36.737" v="3" actId="27803"/>
          <ac:spMkLst>
            <pc:docMk/>
            <pc:sldMk cId="2113490224" sldId="260"/>
            <ac:spMk id="38" creationId="{07244AAB-8C94-6799-E3D3-9F0F5896EAD4}"/>
          </ac:spMkLst>
        </pc:spChg>
        <pc:spChg chg="mod">
          <ac:chgData name="Sarah Carter" userId="4b4e2a7e9c42e1b2" providerId="LiveId" clId="{B6156F49-5AE2-469D-AA38-195E24BF358B}" dt="2025-04-16T14:03:36.737" v="3" actId="27803"/>
          <ac:spMkLst>
            <pc:docMk/>
            <pc:sldMk cId="2113490224" sldId="260"/>
            <ac:spMk id="49" creationId="{2FF0CF73-9DFE-3833-8F28-E0C6E63CDC1F}"/>
          </ac:spMkLst>
        </pc:spChg>
        <pc:spChg chg="mod">
          <ac:chgData name="Sarah Carter" userId="4b4e2a7e9c42e1b2" providerId="LiveId" clId="{B6156F49-5AE2-469D-AA38-195E24BF358B}" dt="2025-04-16T14:03:36.737" v="3" actId="27803"/>
          <ac:spMkLst>
            <pc:docMk/>
            <pc:sldMk cId="2113490224" sldId="260"/>
            <ac:spMk id="56" creationId="{71D9C004-63D0-8529-92C6-EA69570E0D1E}"/>
          </ac:spMkLst>
        </pc:spChg>
        <pc:spChg chg="mod">
          <ac:chgData name="Sarah Carter" userId="4b4e2a7e9c42e1b2" providerId="LiveId" clId="{B6156F49-5AE2-469D-AA38-195E24BF358B}" dt="2025-04-16T14:03:36.737" v="3" actId="27803"/>
          <ac:spMkLst>
            <pc:docMk/>
            <pc:sldMk cId="2113490224" sldId="260"/>
            <ac:spMk id="72" creationId="{6C2E3116-E710-A1F9-3E13-54D2B41B50EA}"/>
          </ac:spMkLst>
        </pc:spChg>
        <pc:spChg chg="mod topLvl">
          <ac:chgData name="Sarah Carter" userId="4b4e2a7e9c42e1b2" providerId="LiveId" clId="{B6156F49-5AE2-469D-AA38-195E24BF358B}" dt="2025-04-16T14:14:32.864" v="78" actId="165"/>
          <ac:spMkLst>
            <pc:docMk/>
            <pc:sldMk cId="2113490224" sldId="260"/>
            <ac:spMk id="73" creationId="{6EFC4A9D-97A5-D22B-0A5F-298A748A5182}"/>
          </ac:spMkLst>
        </pc:spChg>
        <pc:spChg chg="mod topLvl">
          <ac:chgData name="Sarah Carter" userId="4b4e2a7e9c42e1b2" providerId="LiveId" clId="{B6156F49-5AE2-469D-AA38-195E24BF358B}" dt="2025-04-16T14:14:32.864" v="78" actId="165"/>
          <ac:spMkLst>
            <pc:docMk/>
            <pc:sldMk cId="2113490224" sldId="260"/>
            <ac:spMk id="79" creationId="{8E501CE2-B88F-40E2-327B-BC07BCC2A3FE}"/>
          </ac:spMkLst>
        </pc:spChg>
        <pc:spChg chg="mod topLvl">
          <ac:chgData name="Sarah Carter" userId="4b4e2a7e9c42e1b2" providerId="LiveId" clId="{B6156F49-5AE2-469D-AA38-195E24BF358B}" dt="2025-04-16T14:14:32.864" v="78" actId="165"/>
          <ac:spMkLst>
            <pc:docMk/>
            <pc:sldMk cId="2113490224" sldId="260"/>
            <ac:spMk id="80" creationId="{4A58C2DB-A967-7FCB-9DD7-AA0E05A7989D}"/>
          </ac:spMkLst>
        </pc:spChg>
        <pc:spChg chg="mod">
          <ac:chgData name="Sarah Carter" userId="4b4e2a7e9c42e1b2" providerId="LiveId" clId="{B6156F49-5AE2-469D-AA38-195E24BF358B}" dt="2025-04-16T14:03:36.737" v="3" actId="27803"/>
          <ac:spMkLst>
            <pc:docMk/>
            <pc:sldMk cId="2113490224" sldId="260"/>
            <ac:spMk id="81" creationId="{3C589DAA-8227-65D9-C084-78C22B63F9D1}"/>
          </ac:spMkLst>
        </pc:spChg>
        <pc:spChg chg="mod">
          <ac:chgData name="Sarah Carter" userId="4b4e2a7e9c42e1b2" providerId="LiveId" clId="{B6156F49-5AE2-469D-AA38-195E24BF358B}" dt="2025-04-16T14:03:36.737" v="3" actId="27803"/>
          <ac:spMkLst>
            <pc:docMk/>
            <pc:sldMk cId="2113490224" sldId="260"/>
            <ac:spMk id="84" creationId="{3C110E22-7EF1-3410-9296-01D3C2B16E00}"/>
          </ac:spMkLst>
        </pc:spChg>
        <pc:spChg chg="mod">
          <ac:chgData name="Sarah Carter" userId="4b4e2a7e9c42e1b2" providerId="LiveId" clId="{B6156F49-5AE2-469D-AA38-195E24BF358B}" dt="2025-04-16T14:03:36.737" v="3" actId="27803"/>
          <ac:spMkLst>
            <pc:docMk/>
            <pc:sldMk cId="2113490224" sldId="260"/>
            <ac:spMk id="86" creationId="{F3D77B3C-F30D-FBBC-63D1-609475C5E06D}"/>
          </ac:spMkLst>
        </pc:spChg>
        <pc:spChg chg="mod">
          <ac:chgData name="Sarah Carter" userId="4b4e2a7e9c42e1b2" providerId="LiveId" clId="{B6156F49-5AE2-469D-AA38-195E24BF358B}" dt="2025-04-16T14:03:36.737" v="3" actId="27803"/>
          <ac:spMkLst>
            <pc:docMk/>
            <pc:sldMk cId="2113490224" sldId="260"/>
            <ac:spMk id="87" creationId="{9CC958FE-2A63-D316-C406-577EB095B503}"/>
          </ac:spMkLst>
        </pc:spChg>
        <pc:spChg chg="mod topLvl">
          <ac:chgData name="Sarah Carter" userId="4b4e2a7e9c42e1b2" providerId="LiveId" clId="{B6156F49-5AE2-469D-AA38-195E24BF358B}" dt="2025-04-16T14:14:32.864" v="78" actId="165"/>
          <ac:spMkLst>
            <pc:docMk/>
            <pc:sldMk cId="2113490224" sldId="260"/>
            <ac:spMk id="88" creationId="{7BAFA2EB-9372-C0B2-A675-351B9CC450F5}"/>
          </ac:spMkLst>
        </pc:spChg>
      </pc:sldChg>
      <pc:sldChg chg="delSp modSp mod">
        <pc:chgData name="Sarah Carter" userId="4b4e2a7e9c42e1b2" providerId="LiveId" clId="{B6156F49-5AE2-469D-AA38-195E24BF358B}" dt="2025-04-16T14:14:41.892" v="81" actId="478"/>
        <pc:sldMkLst>
          <pc:docMk/>
          <pc:sldMk cId="1954713" sldId="261"/>
        </pc:sldMkLst>
        <pc:spChg chg="del">
          <ac:chgData name="Sarah Carter" userId="4b4e2a7e9c42e1b2" providerId="LiveId" clId="{B6156F49-5AE2-469D-AA38-195E24BF358B}" dt="2025-04-16T14:14:41.892" v="81" actId="478"/>
          <ac:spMkLst>
            <pc:docMk/>
            <pc:sldMk cId="1954713" sldId="261"/>
            <ac:spMk id="8" creationId="{4DA97E21-1E97-385C-7B76-91631DA96BD1}"/>
          </ac:spMkLst>
        </pc:spChg>
        <pc:spChg chg="mod topLvl">
          <ac:chgData name="Sarah Carter" userId="4b4e2a7e9c42e1b2" providerId="LiveId" clId="{B6156F49-5AE2-469D-AA38-195E24BF358B}" dt="2025-04-16T14:14:40.678" v="80" actId="165"/>
          <ac:spMkLst>
            <pc:docMk/>
            <pc:sldMk cId="1954713" sldId="261"/>
            <ac:spMk id="9" creationId="{0E2C2474-4D63-ACCB-2D75-0873E1195F62}"/>
          </ac:spMkLst>
        </pc:spChg>
        <pc:spChg chg="mod">
          <ac:chgData name="Sarah Carter" userId="4b4e2a7e9c42e1b2" providerId="LiveId" clId="{B6156F49-5AE2-469D-AA38-195E24BF358B}" dt="2025-04-16T14:03:41.913" v="4" actId="27803"/>
          <ac:spMkLst>
            <pc:docMk/>
            <pc:sldMk cId="1954713" sldId="261"/>
            <ac:spMk id="17" creationId="{4FCEA228-F751-A150-DAEF-4D593CDBC04E}"/>
          </ac:spMkLst>
        </pc:spChg>
        <pc:spChg chg="mod topLvl">
          <ac:chgData name="Sarah Carter" userId="4b4e2a7e9c42e1b2" providerId="LiveId" clId="{B6156F49-5AE2-469D-AA38-195E24BF358B}" dt="2025-04-16T14:14:40.678" v="80" actId="165"/>
          <ac:spMkLst>
            <pc:docMk/>
            <pc:sldMk cId="1954713" sldId="261"/>
            <ac:spMk id="22" creationId="{C8129A51-2372-D981-5C95-D5081979E96F}"/>
          </ac:spMkLst>
        </pc:spChg>
        <pc:spChg chg="mod topLvl">
          <ac:chgData name="Sarah Carter" userId="4b4e2a7e9c42e1b2" providerId="LiveId" clId="{B6156F49-5AE2-469D-AA38-195E24BF358B}" dt="2025-04-16T14:14:40.678" v="80" actId="165"/>
          <ac:spMkLst>
            <pc:docMk/>
            <pc:sldMk cId="1954713" sldId="261"/>
            <ac:spMk id="34" creationId="{4A34ACF4-FCF1-4472-E730-694EEE85693D}"/>
          </ac:spMkLst>
        </pc:spChg>
        <pc:spChg chg="mod">
          <ac:chgData name="Sarah Carter" userId="4b4e2a7e9c42e1b2" providerId="LiveId" clId="{B6156F49-5AE2-469D-AA38-195E24BF358B}" dt="2025-04-16T14:03:41.913" v="4" actId="27803"/>
          <ac:spMkLst>
            <pc:docMk/>
            <pc:sldMk cId="1954713" sldId="261"/>
            <ac:spMk id="36" creationId="{3F66DCBC-4677-7FA7-9879-575686D59B97}"/>
          </ac:spMkLst>
        </pc:spChg>
        <pc:spChg chg="mod topLvl">
          <ac:chgData name="Sarah Carter" userId="4b4e2a7e9c42e1b2" providerId="LiveId" clId="{B6156F49-5AE2-469D-AA38-195E24BF358B}" dt="2025-04-16T14:14:40.678" v="80" actId="165"/>
          <ac:spMkLst>
            <pc:docMk/>
            <pc:sldMk cId="1954713" sldId="261"/>
            <ac:spMk id="38" creationId="{3AE9E2BB-0FC8-41EE-6B6B-2E22FDDEDC60}"/>
          </ac:spMkLst>
        </pc:spChg>
        <pc:spChg chg="mod">
          <ac:chgData name="Sarah Carter" userId="4b4e2a7e9c42e1b2" providerId="LiveId" clId="{B6156F49-5AE2-469D-AA38-195E24BF358B}" dt="2025-04-16T14:03:41.913" v="4" actId="27803"/>
          <ac:spMkLst>
            <pc:docMk/>
            <pc:sldMk cId="1954713" sldId="261"/>
            <ac:spMk id="48" creationId="{B4DAFEA7-7F8A-68EB-AC6A-FF4D16CBDE4B}"/>
          </ac:spMkLst>
        </pc:spChg>
        <pc:spChg chg="mod">
          <ac:chgData name="Sarah Carter" userId="4b4e2a7e9c42e1b2" providerId="LiveId" clId="{B6156F49-5AE2-469D-AA38-195E24BF358B}" dt="2025-04-16T14:03:41.913" v="4" actId="27803"/>
          <ac:spMkLst>
            <pc:docMk/>
            <pc:sldMk cId="1954713" sldId="261"/>
            <ac:spMk id="50" creationId="{BA0C637B-07E2-4A21-DE51-D9429D264BB2}"/>
          </ac:spMkLst>
        </pc:spChg>
        <pc:spChg chg="mod">
          <ac:chgData name="Sarah Carter" userId="4b4e2a7e9c42e1b2" providerId="LiveId" clId="{B6156F49-5AE2-469D-AA38-195E24BF358B}" dt="2025-04-16T14:03:41.913" v="4" actId="27803"/>
          <ac:spMkLst>
            <pc:docMk/>
            <pc:sldMk cId="1954713" sldId="261"/>
            <ac:spMk id="53" creationId="{B2404912-6B87-78C8-9B0A-9B95D42BD33B}"/>
          </ac:spMkLst>
        </pc:spChg>
        <pc:spChg chg="mod">
          <ac:chgData name="Sarah Carter" userId="4b4e2a7e9c42e1b2" providerId="LiveId" clId="{B6156F49-5AE2-469D-AA38-195E24BF358B}" dt="2025-04-16T14:03:41.913" v="4" actId="27803"/>
          <ac:spMkLst>
            <pc:docMk/>
            <pc:sldMk cId="1954713" sldId="261"/>
            <ac:spMk id="54" creationId="{EEF98872-4332-668C-9DC2-E3E906A04342}"/>
          </ac:spMkLst>
        </pc:spChg>
        <pc:spChg chg="mod">
          <ac:chgData name="Sarah Carter" userId="4b4e2a7e9c42e1b2" providerId="LiveId" clId="{B6156F49-5AE2-469D-AA38-195E24BF358B}" dt="2025-04-16T14:03:41.913" v="4" actId="27803"/>
          <ac:spMkLst>
            <pc:docMk/>
            <pc:sldMk cId="1954713" sldId="261"/>
            <ac:spMk id="58" creationId="{9B2546B9-28BB-FF0D-646C-656CA460A9E1}"/>
          </ac:spMkLst>
        </pc:spChg>
        <pc:spChg chg="mod topLvl">
          <ac:chgData name="Sarah Carter" userId="4b4e2a7e9c42e1b2" providerId="LiveId" clId="{B6156F49-5AE2-469D-AA38-195E24BF358B}" dt="2025-04-16T14:14:40.678" v="80" actId="165"/>
          <ac:spMkLst>
            <pc:docMk/>
            <pc:sldMk cId="1954713" sldId="261"/>
            <ac:spMk id="72" creationId="{1F5DAF7D-473F-18AD-2D56-759B371CE1E5}"/>
          </ac:spMkLst>
        </pc:spChg>
        <pc:spChg chg="mod topLvl">
          <ac:chgData name="Sarah Carter" userId="4b4e2a7e9c42e1b2" providerId="LiveId" clId="{B6156F49-5AE2-469D-AA38-195E24BF358B}" dt="2025-04-16T14:14:40.678" v="80" actId="165"/>
          <ac:spMkLst>
            <pc:docMk/>
            <pc:sldMk cId="1954713" sldId="261"/>
            <ac:spMk id="83" creationId="{56919E6C-65DD-A1D4-563E-5C7FE8B1B1EF}"/>
          </ac:spMkLst>
        </pc:spChg>
        <pc:spChg chg="mod topLvl">
          <ac:chgData name="Sarah Carter" userId="4b4e2a7e9c42e1b2" providerId="LiveId" clId="{B6156F49-5AE2-469D-AA38-195E24BF358B}" dt="2025-04-16T14:14:40.678" v="80" actId="165"/>
          <ac:spMkLst>
            <pc:docMk/>
            <pc:sldMk cId="1954713" sldId="261"/>
            <ac:spMk id="91" creationId="{A631D238-D9B5-11EA-0323-5AF10B3C3C6A}"/>
          </ac:spMkLst>
        </pc:spChg>
        <pc:spChg chg="mod topLvl">
          <ac:chgData name="Sarah Carter" userId="4b4e2a7e9c42e1b2" providerId="LiveId" clId="{B6156F49-5AE2-469D-AA38-195E24BF358B}" dt="2025-04-16T14:14:40.678" v="80" actId="165"/>
          <ac:spMkLst>
            <pc:docMk/>
            <pc:sldMk cId="1954713" sldId="261"/>
            <ac:spMk id="96" creationId="{D85E0090-5E2B-10B2-F320-475E57F0815E}"/>
          </ac:spMkLst>
        </pc:spChg>
        <pc:spChg chg="mod">
          <ac:chgData name="Sarah Carter" userId="4b4e2a7e9c42e1b2" providerId="LiveId" clId="{B6156F49-5AE2-469D-AA38-195E24BF358B}" dt="2025-04-16T14:03:41.913" v="4" actId="27803"/>
          <ac:spMkLst>
            <pc:docMk/>
            <pc:sldMk cId="1954713" sldId="261"/>
            <ac:spMk id="97" creationId="{BFC946E3-6A91-76D3-FB7E-AA52D0662578}"/>
          </ac:spMkLst>
        </pc:spChg>
        <pc:spChg chg="mod topLvl">
          <ac:chgData name="Sarah Carter" userId="4b4e2a7e9c42e1b2" providerId="LiveId" clId="{B6156F49-5AE2-469D-AA38-195E24BF358B}" dt="2025-04-16T14:14:40.678" v="80" actId="165"/>
          <ac:spMkLst>
            <pc:docMk/>
            <pc:sldMk cId="1954713" sldId="261"/>
            <ac:spMk id="98" creationId="{991B0616-A25E-0856-2A81-AC8FA39CF587}"/>
          </ac:spMkLst>
        </pc:spChg>
        <pc:spChg chg="mod">
          <ac:chgData name="Sarah Carter" userId="4b4e2a7e9c42e1b2" providerId="LiveId" clId="{B6156F49-5AE2-469D-AA38-195E24BF358B}" dt="2025-04-16T14:03:41.913" v="4" actId="27803"/>
          <ac:spMkLst>
            <pc:docMk/>
            <pc:sldMk cId="1954713" sldId="261"/>
            <ac:spMk id="104" creationId="{CC28B763-7C4F-39FE-2669-D054BD65C01A}"/>
          </ac:spMkLst>
        </pc:spChg>
        <pc:spChg chg="mod topLvl">
          <ac:chgData name="Sarah Carter" userId="4b4e2a7e9c42e1b2" providerId="LiveId" clId="{B6156F49-5AE2-469D-AA38-195E24BF358B}" dt="2025-04-16T14:14:40.678" v="80" actId="165"/>
          <ac:spMkLst>
            <pc:docMk/>
            <pc:sldMk cId="1954713" sldId="261"/>
            <ac:spMk id="106" creationId="{992011CC-BCD6-F395-4109-2C5979E87158}"/>
          </ac:spMkLst>
        </pc:spChg>
      </pc:sldChg>
      <pc:sldChg chg="delSp modSp mod">
        <pc:chgData name="Sarah Carter" userId="4b4e2a7e9c42e1b2" providerId="LiveId" clId="{B6156F49-5AE2-469D-AA38-195E24BF358B}" dt="2025-04-16T14:14:46.865" v="83" actId="478"/>
        <pc:sldMkLst>
          <pc:docMk/>
          <pc:sldMk cId="209681962" sldId="262"/>
        </pc:sldMkLst>
        <pc:spChg chg="del">
          <ac:chgData name="Sarah Carter" userId="4b4e2a7e9c42e1b2" providerId="LiveId" clId="{B6156F49-5AE2-469D-AA38-195E24BF358B}" dt="2025-04-16T14:14:46.865" v="83" actId="478"/>
          <ac:spMkLst>
            <pc:docMk/>
            <pc:sldMk cId="209681962" sldId="262"/>
            <ac:spMk id="8" creationId="{8D7643A2-EA34-224F-F8C9-B4DF57636F31}"/>
          </ac:spMkLst>
        </pc:spChg>
        <pc:spChg chg="mod topLvl">
          <ac:chgData name="Sarah Carter" userId="4b4e2a7e9c42e1b2" providerId="LiveId" clId="{B6156F49-5AE2-469D-AA38-195E24BF358B}" dt="2025-04-16T14:14:45.653" v="82" actId="165"/>
          <ac:spMkLst>
            <pc:docMk/>
            <pc:sldMk cId="209681962" sldId="262"/>
            <ac:spMk id="20" creationId="{2B791642-A4CA-7F3A-D915-F3B51F64939B}"/>
          </ac:spMkLst>
        </pc:spChg>
        <pc:spChg chg="mod">
          <ac:chgData name="Sarah Carter" userId="4b4e2a7e9c42e1b2" providerId="LiveId" clId="{B6156F49-5AE2-469D-AA38-195E24BF358B}" dt="2025-04-16T14:03:47.043" v="5" actId="27803"/>
          <ac:spMkLst>
            <pc:docMk/>
            <pc:sldMk cId="209681962" sldId="262"/>
            <ac:spMk id="21" creationId="{3D87B4D1-1636-C268-291E-13977D2BFF12}"/>
          </ac:spMkLst>
        </pc:spChg>
        <pc:spChg chg="mod">
          <ac:chgData name="Sarah Carter" userId="4b4e2a7e9c42e1b2" providerId="LiveId" clId="{B6156F49-5AE2-469D-AA38-195E24BF358B}" dt="2025-04-16T14:03:47.043" v="5" actId="27803"/>
          <ac:spMkLst>
            <pc:docMk/>
            <pc:sldMk cId="209681962" sldId="262"/>
            <ac:spMk id="22" creationId="{384350CC-7062-54E9-79B4-44FD3930A308}"/>
          </ac:spMkLst>
        </pc:spChg>
        <pc:spChg chg="mod topLvl">
          <ac:chgData name="Sarah Carter" userId="4b4e2a7e9c42e1b2" providerId="LiveId" clId="{B6156F49-5AE2-469D-AA38-195E24BF358B}" dt="2025-04-16T14:14:45.653" v="82" actId="165"/>
          <ac:spMkLst>
            <pc:docMk/>
            <pc:sldMk cId="209681962" sldId="262"/>
            <ac:spMk id="36" creationId="{F42D4340-3930-1840-8CB7-CB33D8CDECB6}"/>
          </ac:spMkLst>
        </pc:spChg>
        <pc:spChg chg="mod">
          <ac:chgData name="Sarah Carter" userId="4b4e2a7e9c42e1b2" providerId="LiveId" clId="{B6156F49-5AE2-469D-AA38-195E24BF358B}" dt="2025-04-16T14:03:47.043" v="5" actId="27803"/>
          <ac:spMkLst>
            <pc:docMk/>
            <pc:sldMk cId="209681962" sldId="262"/>
            <ac:spMk id="40" creationId="{B34D9284-C9B0-D3B9-3EFB-52D7A21FF4A9}"/>
          </ac:spMkLst>
        </pc:spChg>
        <pc:spChg chg="mod topLvl">
          <ac:chgData name="Sarah Carter" userId="4b4e2a7e9c42e1b2" providerId="LiveId" clId="{B6156F49-5AE2-469D-AA38-195E24BF358B}" dt="2025-04-16T14:14:45.653" v="82" actId="165"/>
          <ac:spMkLst>
            <pc:docMk/>
            <pc:sldMk cId="209681962" sldId="262"/>
            <ac:spMk id="42" creationId="{79A987CF-C736-F51F-2A44-627D6E3415C8}"/>
          </ac:spMkLst>
        </pc:spChg>
        <pc:spChg chg="mod topLvl">
          <ac:chgData name="Sarah Carter" userId="4b4e2a7e9c42e1b2" providerId="LiveId" clId="{B6156F49-5AE2-469D-AA38-195E24BF358B}" dt="2025-04-16T14:14:45.653" v="82" actId="165"/>
          <ac:spMkLst>
            <pc:docMk/>
            <pc:sldMk cId="209681962" sldId="262"/>
            <ac:spMk id="54" creationId="{8A417EA6-4ADC-0100-12C7-88347FCE6F12}"/>
          </ac:spMkLst>
        </pc:spChg>
        <pc:spChg chg="mod topLvl">
          <ac:chgData name="Sarah Carter" userId="4b4e2a7e9c42e1b2" providerId="LiveId" clId="{B6156F49-5AE2-469D-AA38-195E24BF358B}" dt="2025-04-16T14:14:45.653" v="82" actId="165"/>
          <ac:spMkLst>
            <pc:docMk/>
            <pc:sldMk cId="209681962" sldId="262"/>
            <ac:spMk id="61" creationId="{BBF89ECD-8D3D-3F94-72DE-11D965704012}"/>
          </ac:spMkLst>
        </pc:spChg>
        <pc:spChg chg="mod topLvl">
          <ac:chgData name="Sarah Carter" userId="4b4e2a7e9c42e1b2" providerId="LiveId" clId="{B6156F49-5AE2-469D-AA38-195E24BF358B}" dt="2025-04-16T14:14:45.653" v="82" actId="165"/>
          <ac:spMkLst>
            <pc:docMk/>
            <pc:sldMk cId="209681962" sldId="262"/>
            <ac:spMk id="62" creationId="{925CD9F6-492D-0AF2-87AC-CD4950EF3E61}"/>
          </ac:spMkLst>
        </pc:spChg>
        <pc:spChg chg="mod">
          <ac:chgData name="Sarah Carter" userId="4b4e2a7e9c42e1b2" providerId="LiveId" clId="{B6156F49-5AE2-469D-AA38-195E24BF358B}" dt="2025-04-16T14:03:47.043" v="5" actId="27803"/>
          <ac:spMkLst>
            <pc:docMk/>
            <pc:sldMk cId="209681962" sldId="262"/>
            <ac:spMk id="65" creationId="{8D28E609-EEF9-C0E5-1E7E-5BD10F9A4471}"/>
          </ac:spMkLst>
        </pc:spChg>
        <pc:spChg chg="mod">
          <ac:chgData name="Sarah Carter" userId="4b4e2a7e9c42e1b2" providerId="LiveId" clId="{B6156F49-5AE2-469D-AA38-195E24BF358B}" dt="2025-04-16T14:03:47.043" v="5" actId="27803"/>
          <ac:spMkLst>
            <pc:docMk/>
            <pc:sldMk cId="209681962" sldId="262"/>
            <ac:spMk id="77" creationId="{015504F5-6F33-9570-5510-809070F45DD9}"/>
          </ac:spMkLst>
        </pc:spChg>
        <pc:spChg chg="mod topLvl">
          <ac:chgData name="Sarah Carter" userId="4b4e2a7e9c42e1b2" providerId="LiveId" clId="{B6156F49-5AE2-469D-AA38-195E24BF358B}" dt="2025-04-16T14:14:45.653" v="82" actId="165"/>
          <ac:spMkLst>
            <pc:docMk/>
            <pc:sldMk cId="209681962" sldId="262"/>
            <ac:spMk id="83" creationId="{8E2D8BF9-14EB-64C8-E4A7-5C0F9BEE4FDB}"/>
          </ac:spMkLst>
        </pc:spChg>
        <pc:spChg chg="mod">
          <ac:chgData name="Sarah Carter" userId="4b4e2a7e9c42e1b2" providerId="LiveId" clId="{B6156F49-5AE2-469D-AA38-195E24BF358B}" dt="2025-04-16T14:03:47.043" v="5" actId="27803"/>
          <ac:spMkLst>
            <pc:docMk/>
            <pc:sldMk cId="209681962" sldId="262"/>
            <ac:spMk id="88" creationId="{DCA57574-0213-F513-8042-5DD0EB5237CB}"/>
          </ac:spMkLst>
        </pc:spChg>
        <pc:spChg chg="mod">
          <ac:chgData name="Sarah Carter" userId="4b4e2a7e9c42e1b2" providerId="LiveId" clId="{B6156F49-5AE2-469D-AA38-195E24BF358B}" dt="2025-04-16T14:03:47.043" v="5" actId="27803"/>
          <ac:spMkLst>
            <pc:docMk/>
            <pc:sldMk cId="209681962" sldId="262"/>
            <ac:spMk id="99" creationId="{24FFC5BA-F3D1-DA73-CB18-6318F47AA0AB}"/>
          </ac:spMkLst>
        </pc:spChg>
        <pc:spChg chg="mod">
          <ac:chgData name="Sarah Carter" userId="4b4e2a7e9c42e1b2" providerId="LiveId" clId="{B6156F49-5AE2-469D-AA38-195E24BF358B}" dt="2025-04-16T14:03:47.043" v="5" actId="27803"/>
          <ac:spMkLst>
            <pc:docMk/>
            <pc:sldMk cId="209681962" sldId="262"/>
            <ac:spMk id="102" creationId="{325CA2EE-5F33-72D4-7CE6-C766A608ED2C}"/>
          </ac:spMkLst>
        </pc:spChg>
        <pc:spChg chg="mod">
          <ac:chgData name="Sarah Carter" userId="4b4e2a7e9c42e1b2" providerId="LiveId" clId="{B6156F49-5AE2-469D-AA38-195E24BF358B}" dt="2025-04-16T14:03:47.043" v="5" actId="27803"/>
          <ac:spMkLst>
            <pc:docMk/>
            <pc:sldMk cId="209681962" sldId="262"/>
            <ac:spMk id="104" creationId="{2395292B-C41E-54A5-1AA9-2AE72FAC0CB6}"/>
          </ac:spMkLst>
        </pc:spChg>
        <pc:spChg chg="mod">
          <ac:chgData name="Sarah Carter" userId="4b4e2a7e9c42e1b2" providerId="LiveId" clId="{B6156F49-5AE2-469D-AA38-195E24BF358B}" dt="2025-04-16T14:03:47.043" v="5" actId="27803"/>
          <ac:spMkLst>
            <pc:docMk/>
            <pc:sldMk cId="209681962" sldId="262"/>
            <ac:spMk id="108" creationId="{B224EBE4-B348-3634-B022-128F93F67213}"/>
          </ac:spMkLst>
        </pc:spChg>
        <pc:spChg chg="mod topLvl">
          <ac:chgData name="Sarah Carter" userId="4b4e2a7e9c42e1b2" providerId="LiveId" clId="{B6156F49-5AE2-469D-AA38-195E24BF358B}" dt="2025-04-16T14:14:45.653" v="82" actId="165"/>
          <ac:spMkLst>
            <pc:docMk/>
            <pc:sldMk cId="209681962" sldId="262"/>
            <ac:spMk id="119" creationId="{45EC55E7-078F-3D1F-9BF8-648D21893455}"/>
          </ac:spMkLst>
        </pc:spChg>
        <pc:spChg chg="mod topLvl">
          <ac:chgData name="Sarah Carter" userId="4b4e2a7e9c42e1b2" providerId="LiveId" clId="{B6156F49-5AE2-469D-AA38-195E24BF358B}" dt="2025-04-16T14:14:45.653" v="82" actId="165"/>
          <ac:spMkLst>
            <pc:docMk/>
            <pc:sldMk cId="209681962" sldId="262"/>
            <ac:spMk id="138" creationId="{01A9E152-B145-DDEF-D104-FFFB6E63EEE1}"/>
          </ac:spMkLst>
        </pc:spChg>
        <pc:spChg chg="mod topLvl">
          <ac:chgData name="Sarah Carter" userId="4b4e2a7e9c42e1b2" providerId="LiveId" clId="{B6156F49-5AE2-469D-AA38-195E24BF358B}" dt="2025-04-16T14:14:45.653" v="82" actId="165"/>
          <ac:spMkLst>
            <pc:docMk/>
            <pc:sldMk cId="209681962" sldId="262"/>
            <ac:spMk id="139" creationId="{C0E4AF3D-72C9-36AB-95BE-AFA9864EB367}"/>
          </ac:spMkLst>
        </pc:spChg>
      </pc:sldChg>
      <pc:sldChg chg="delSp modSp mod">
        <pc:chgData name="Sarah Carter" userId="4b4e2a7e9c42e1b2" providerId="LiveId" clId="{B6156F49-5AE2-469D-AA38-195E24BF358B}" dt="2025-04-16T14:14:51.521" v="85" actId="478"/>
        <pc:sldMkLst>
          <pc:docMk/>
          <pc:sldMk cId="71419548" sldId="263"/>
        </pc:sldMkLst>
        <pc:spChg chg="del">
          <ac:chgData name="Sarah Carter" userId="4b4e2a7e9c42e1b2" providerId="LiveId" clId="{B6156F49-5AE2-469D-AA38-195E24BF358B}" dt="2025-04-16T14:14:51.521" v="85" actId="478"/>
          <ac:spMkLst>
            <pc:docMk/>
            <pc:sldMk cId="71419548" sldId="263"/>
            <ac:spMk id="8" creationId="{3D3D9FE1-2FE5-D25C-6A83-00870BC65B0C}"/>
          </ac:spMkLst>
        </pc:spChg>
        <pc:spChg chg="mod topLvl">
          <ac:chgData name="Sarah Carter" userId="4b4e2a7e9c42e1b2" providerId="LiveId" clId="{B6156F49-5AE2-469D-AA38-195E24BF358B}" dt="2025-04-16T14:14:50.353" v="84" actId="165"/>
          <ac:spMkLst>
            <pc:docMk/>
            <pc:sldMk cId="71419548" sldId="263"/>
            <ac:spMk id="23" creationId="{54571ED0-F3F3-C2B1-5084-0C813730BC09}"/>
          </ac:spMkLst>
        </pc:spChg>
        <pc:spChg chg="mod topLvl">
          <ac:chgData name="Sarah Carter" userId="4b4e2a7e9c42e1b2" providerId="LiveId" clId="{B6156F49-5AE2-469D-AA38-195E24BF358B}" dt="2025-04-16T14:14:50.353" v="84" actId="165"/>
          <ac:spMkLst>
            <pc:docMk/>
            <pc:sldMk cId="71419548" sldId="263"/>
            <ac:spMk id="33" creationId="{78D713D3-C2E3-1FFF-D327-3A0276FFF3F5}"/>
          </ac:spMkLst>
        </pc:spChg>
        <pc:spChg chg="mod">
          <ac:chgData name="Sarah Carter" userId="4b4e2a7e9c42e1b2" providerId="LiveId" clId="{B6156F49-5AE2-469D-AA38-195E24BF358B}" dt="2025-04-16T14:03:50.495" v="6" actId="27803"/>
          <ac:spMkLst>
            <pc:docMk/>
            <pc:sldMk cId="71419548" sldId="263"/>
            <ac:spMk id="47" creationId="{CF3FB43D-58D7-541F-F059-D816D5AA4FE1}"/>
          </ac:spMkLst>
        </pc:spChg>
        <pc:spChg chg="mod topLvl">
          <ac:chgData name="Sarah Carter" userId="4b4e2a7e9c42e1b2" providerId="LiveId" clId="{B6156F49-5AE2-469D-AA38-195E24BF358B}" dt="2025-04-16T14:14:50.353" v="84" actId="165"/>
          <ac:spMkLst>
            <pc:docMk/>
            <pc:sldMk cId="71419548" sldId="263"/>
            <ac:spMk id="56" creationId="{B471C934-E80D-4A32-08BD-747F68D3E5F8}"/>
          </ac:spMkLst>
        </pc:spChg>
        <pc:spChg chg="mod">
          <ac:chgData name="Sarah Carter" userId="4b4e2a7e9c42e1b2" providerId="LiveId" clId="{B6156F49-5AE2-469D-AA38-195E24BF358B}" dt="2025-04-16T14:03:50.495" v="6" actId="27803"/>
          <ac:spMkLst>
            <pc:docMk/>
            <pc:sldMk cId="71419548" sldId="263"/>
            <ac:spMk id="61" creationId="{A2C7B5CE-F426-E2E1-1BB1-B991E9138979}"/>
          </ac:spMkLst>
        </pc:spChg>
        <pc:spChg chg="mod">
          <ac:chgData name="Sarah Carter" userId="4b4e2a7e9c42e1b2" providerId="LiveId" clId="{B6156F49-5AE2-469D-AA38-195E24BF358B}" dt="2025-04-16T14:03:50.495" v="6" actId="27803"/>
          <ac:spMkLst>
            <pc:docMk/>
            <pc:sldMk cId="71419548" sldId="263"/>
            <ac:spMk id="62" creationId="{C08ABE45-A42D-3FD6-12ED-E0243906D43D}"/>
          </ac:spMkLst>
        </pc:spChg>
        <pc:spChg chg="mod topLvl">
          <ac:chgData name="Sarah Carter" userId="4b4e2a7e9c42e1b2" providerId="LiveId" clId="{B6156F49-5AE2-469D-AA38-195E24BF358B}" dt="2025-04-16T14:14:50.353" v="84" actId="165"/>
          <ac:spMkLst>
            <pc:docMk/>
            <pc:sldMk cId="71419548" sldId="263"/>
            <ac:spMk id="68" creationId="{2666A121-21B0-7BAE-96E2-0B5F59C43235}"/>
          </ac:spMkLst>
        </pc:spChg>
        <pc:spChg chg="mod topLvl">
          <ac:chgData name="Sarah Carter" userId="4b4e2a7e9c42e1b2" providerId="LiveId" clId="{B6156F49-5AE2-469D-AA38-195E24BF358B}" dt="2025-04-16T14:14:50.353" v="84" actId="165"/>
          <ac:spMkLst>
            <pc:docMk/>
            <pc:sldMk cId="71419548" sldId="263"/>
            <ac:spMk id="79" creationId="{8B0D41FA-A184-D521-4172-18316D55D134}"/>
          </ac:spMkLst>
        </pc:spChg>
        <pc:spChg chg="mod topLvl">
          <ac:chgData name="Sarah Carter" userId="4b4e2a7e9c42e1b2" providerId="LiveId" clId="{B6156F49-5AE2-469D-AA38-195E24BF358B}" dt="2025-04-16T14:14:50.353" v="84" actId="165"/>
          <ac:spMkLst>
            <pc:docMk/>
            <pc:sldMk cId="71419548" sldId="263"/>
            <ac:spMk id="87" creationId="{66ACBCAF-4780-0161-0511-F5E2C9BBA9FF}"/>
          </ac:spMkLst>
        </pc:spChg>
        <pc:spChg chg="mod">
          <ac:chgData name="Sarah Carter" userId="4b4e2a7e9c42e1b2" providerId="LiveId" clId="{B6156F49-5AE2-469D-AA38-195E24BF358B}" dt="2025-04-16T14:03:50.495" v="6" actId="27803"/>
          <ac:spMkLst>
            <pc:docMk/>
            <pc:sldMk cId="71419548" sldId="263"/>
            <ac:spMk id="90" creationId="{F4547025-7B1B-56DE-72CF-9889A2C77BD5}"/>
          </ac:spMkLst>
        </pc:spChg>
        <pc:spChg chg="mod topLvl">
          <ac:chgData name="Sarah Carter" userId="4b4e2a7e9c42e1b2" providerId="LiveId" clId="{B6156F49-5AE2-469D-AA38-195E24BF358B}" dt="2025-04-16T14:14:50.353" v="84" actId="165"/>
          <ac:spMkLst>
            <pc:docMk/>
            <pc:sldMk cId="71419548" sldId="263"/>
            <ac:spMk id="97" creationId="{3D256668-F491-8364-A86D-95205055E658}"/>
          </ac:spMkLst>
        </pc:spChg>
        <pc:spChg chg="mod topLvl">
          <ac:chgData name="Sarah Carter" userId="4b4e2a7e9c42e1b2" providerId="LiveId" clId="{B6156F49-5AE2-469D-AA38-195E24BF358B}" dt="2025-04-16T14:14:50.353" v="84" actId="165"/>
          <ac:spMkLst>
            <pc:docMk/>
            <pc:sldMk cId="71419548" sldId="263"/>
            <ac:spMk id="110" creationId="{9B54E736-A7AD-1AE4-9FDE-CA55465E1238}"/>
          </ac:spMkLst>
        </pc:spChg>
        <pc:spChg chg="mod topLvl">
          <ac:chgData name="Sarah Carter" userId="4b4e2a7e9c42e1b2" providerId="LiveId" clId="{B6156F49-5AE2-469D-AA38-195E24BF358B}" dt="2025-04-16T14:14:50.353" v="84" actId="165"/>
          <ac:spMkLst>
            <pc:docMk/>
            <pc:sldMk cId="71419548" sldId="263"/>
            <ac:spMk id="111" creationId="{D61BAE07-6CF2-82FC-DF1E-81E264747FE9}"/>
          </ac:spMkLst>
        </pc:spChg>
        <pc:spChg chg="mod">
          <ac:chgData name="Sarah Carter" userId="4b4e2a7e9c42e1b2" providerId="LiveId" clId="{B6156F49-5AE2-469D-AA38-195E24BF358B}" dt="2025-04-16T14:03:50.495" v="6" actId="27803"/>
          <ac:spMkLst>
            <pc:docMk/>
            <pc:sldMk cId="71419548" sldId="263"/>
            <ac:spMk id="132" creationId="{9DDB6FAC-15DC-96DE-069E-1BB6A85AE247}"/>
          </ac:spMkLst>
        </pc:spChg>
        <pc:spChg chg="mod">
          <ac:chgData name="Sarah Carter" userId="4b4e2a7e9c42e1b2" providerId="LiveId" clId="{B6156F49-5AE2-469D-AA38-195E24BF358B}" dt="2025-04-16T14:03:50.495" v="6" actId="27803"/>
          <ac:spMkLst>
            <pc:docMk/>
            <pc:sldMk cId="71419548" sldId="263"/>
            <ac:spMk id="147" creationId="{B2AA7BAC-2F4D-4FA7-F0BA-FB639EBA9594}"/>
          </ac:spMkLst>
        </pc:spChg>
        <pc:spChg chg="mod">
          <ac:chgData name="Sarah Carter" userId="4b4e2a7e9c42e1b2" providerId="LiveId" clId="{B6156F49-5AE2-469D-AA38-195E24BF358B}" dt="2025-04-16T14:03:50.495" v="6" actId="27803"/>
          <ac:spMkLst>
            <pc:docMk/>
            <pc:sldMk cId="71419548" sldId="263"/>
            <ac:spMk id="154" creationId="{231597FD-2559-5D40-9452-9724508A555C}"/>
          </ac:spMkLst>
        </pc:spChg>
        <pc:spChg chg="mod">
          <ac:chgData name="Sarah Carter" userId="4b4e2a7e9c42e1b2" providerId="LiveId" clId="{B6156F49-5AE2-469D-AA38-195E24BF358B}" dt="2025-04-16T14:03:50.495" v="6" actId="27803"/>
          <ac:spMkLst>
            <pc:docMk/>
            <pc:sldMk cId="71419548" sldId="263"/>
            <ac:spMk id="155" creationId="{4AE14A22-5129-3F31-4CB5-20D6ECAA8948}"/>
          </ac:spMkLst>
        </pc:spChg>
        <pc:spChg chg="mod topLvl">
          <ac:chgData name="Sarah Carter" userId="4b4e2a7e9c42e1b2" providerId="LiveId" clId="{B6156F49-5AE2-469D-AA38-195E24BF358B}" dt="2025-04-16T14:14:50.353" v="84" actId="165"/>
          <ac:spMkLst>
            <pc:docMk/>
            <pc:sldMk cId="71419548" sldId="263"/>
            <ac:spMk id="158" creationId="{93F7A712-5BDB-4866-9DAF-5409E0167C76}"/>
          </ac:spMkLst>
        </pc:spChg>
        <pc:spChg chg="mod">
          <ac:chgData name="Sarah Carter" userId="4b4e2a7e9c42e1b2" providerId="LiveId" clId="{B6156F49-5AE2-469D-AA38-195E24BF358B}" dt="2025-04-16T14:03:50.495" v="6" actId="27803"/>
          <ac:spMkLst>
            <pc:docMk/>
            <pc:sldMk cId="71419548" sldId="263"/>
            <ac:spMk id="165" creationId="{6B14FA69-C966-E2BE-9A85-6E6AA8B72AAF}"/>
          </ac:spMkLst>
        </pc:spChg>
      </pc:sldChg>
      <pc:sldChg chg="delSp modSp mod">
        <pc:chgData name="Sarah Carter" userId="4b4e2a7e9c42e1b2" providerId="LiveId" clId="{B6156F49-5AE2-469D-AA38-195E24BF358B}" dt="2025-04-16T14:14:56.448" v="87" actId="478"/>
        <pc:sldMkLst>
          <pc:docMk/>
          <pc:sldMk cId="1726003271" sldId="264"/>
        </pc:sldMkLst>
        <pc:spChg chg="del">
          <ac:chgData name="Sarah Carter" userId="4b4e2a7e9c42e1b2" providerId="LiveId" clId="{B6156F49-5AE2-469D-AA38-195E24BF358B}" dt="2025-04-16T14:14:56.448" v="87" actId="478"/>
          <ac:spMkLst>
            <pc:docMk/>
            <pc:sldMk cId="1726003271" sldId="264"/>
            <ac:spMk id="8" creationId="{FA202501-BA02-7D1A-3A10-D83AA927F8BF}"/>
          </ac:spMkLst>
        </pc:spChg>
        <pc:spChg chg="mod">
          <ac:chgData name="Sarah Carter" userId="4b4e2a7e9c42e1b2" providerId="LiveId" clId="{B6156F49-5AE2-469D-AA38-195E24BF358B}" dt="2025-04-16T14:03:54.590" v="7" actId="27803"/>
          <ac:spMkLst>
            <pc:docMk/>
            <pc:sldMk cId="1726003271" sldId="264"/>
            <ac:spMk id="21" creationId="{EB62A28B-E3C4-9322-A493-164C70071061}"/>
          </ac:spMkLst>
        </pc:spChg>
        <pc:spChg chg="mod topLvl">
          <ac:chgData name="Sarah Carter" userId="4b4e2a7e9c42e1b2" providerId="LiveId" clId="{B6156F49-5AE2-469D-AA38-195E24BF358B}" dt="2025-04-16T14:14:55.273" v="86" actId="165"/>
          <ac:spMkLst>
            <pc:docMk/>
            <pc:sldMk cId="1726003271" sldId="264"/>
            <ac:spMk id="57" creationId="{CC7B8CEE-9F4D-6C5A-8006-220464AEA4EA}"/>
          </ac:spMkLst>
        </pc:spChg>
        <pc:spChg chg="mod topLvl">
          <ac:chgData name="Sarah Carter" userId="4b4e2a7e9c42e1b2" providerId="LiveId" clId="{B6156F49-5AE2-469D-AA38-195E24BF358B}" dt="2025-04-16T14:14:55.273" v="86" actId="165"/>
          <ac:spMkLst>
            <pc:docMk/>
            <pc:sldMk cId="1726003271" sldId="264"/>
            <ac:spMk id="62" creationId="{7A461C8B-F500-ADA8-2832-6BAF715E3740}"/>
          </ac:spMkLst>
        </pc:spChg>
        <pc:spChg chg="mod">
          <ac:chgData name="Sarah Carter" userId="4b4e2a7e9c42e1b2" providerId="LiveId" clId="{B6156F49-5AE2-469D-AA38-195E24BF358B}" dt="2025-04-16T14:03:54.590" v="7" actId="27803"/>
          <ac:spMkLst>
            <pc:docMk/>
            <pc:sldMk cId="1726003271" sldId="264"/>
            <ac:spMk id="72" creationId="{F7FD2246-10A9-01A2-5D71-E1D879C9644C}"/>
          </ac:spMkLst>
        </pc:spChg>
        <pc:spChg chg="mod topLvl">
          <ac:chgData name="Sarah Carter" userId="4b4e2a7e9c42e1b2" providerId="LiveId" clId="{B6156F49-5AE2-469D-AA38-195E24BF358B}" dt="2025-04-16T14:14:55.273" v="86" actId="165"/>
          <ac:spMkLst>
            <pc:docMk/>
            <pc:sldMk cId="1726003271" sldId="264"/>
            <ac:spMk id="80" creationId="{F99BD797-72CD-C856-27FF-87A284620C8B}"/>
          </ac:spMkLst>
        </pc:spChg>
        <pc:spChg chg="mod">
          <ac:chgData name="Sarah Carter" userId="4b4e2a7e9c42e1b2" providerId="LiveId" clId="{B6156F49-5AE2-469D-AA38-195E24BF358B}" dt="2025-04-16T14:03:54.590" v="7" actId="27803"/>
          <ac:spMkLst>
            <pc:docMk/>
            <pc:sldMk cId="1726003271" sldId="264"/>
            <ac:spMk id="83" creationId="{1178E384-A908-D1F2-FEA9-190B9CD2F9A0}"/>
          </ac:spMkLst>
        </pc:spChg>
        <pc:spChg chg="mod topLvl">
          <ac:chgData name="Sarah Carter" userId="4b4e2a7e9c42e1b2" providerId="LiveId" clId="{B6156F49-5AE2-469D-AA38-195E24BF358B}" dt="2025-04-16T14:14:55.273" v="86" actId="165"/>
          <ac:spMkLst>
            <pc:docMk/>
            <pc:sldMk cId="1726003271" sldId="264"/>
            <ac:spMk id="84" creationId="{9E8CF7D0-9EBA-7A52-28AA-3683E4D31703}"/>
          </ac:spMkLst>
        </pc:spChg>
        <pc:spChg chg="mod">
          <ac:chgData name="Sarah Carter" userId="4b4e2a7e9c42e1b2" providerId="LiveId" clId="{B6156F49-5AE2-469D-AA38-195E24BF358B}" dt="2025-04-16T14:03:54.590" v="7" actId="27803"/>
          <ac:spMkLst>
            <pc:docMk/>
            <pc:sldMk cId="1726003271" sldId="264"/>
            <ac:spMk id="88" creationId="{6121C024-C6BA-50DA-85E4-AF4DF6F65ED2}"/>
          </ac:spMkLst>
        </pc:spChg>
        <pc:spChg chg="mod">
          <ac:chgData name="Sarah Carter" userId="4b4e2a7e9c42e1b2" providerId="LiveId" clId="{B6156F49-5AE2-469D-AA38-195E24BF358B}" dt="2025-04-16T14:03:54.590" v="7" actId="27803"/>
          <ac:spMkLst>
            <pc:docMk/>
            <pc:sldMk cId="1726003271" sldId="264"/>
            <ac:spMk id="104" creationId="{25CEB400-09A8-4810-8F5B-98FF0F46E25F}"/>
          </ac:spMkLst>
        </pc:spChg>
        <pc:spChg chg="mod">
          <ac:chgData name="Sarah Carter" userId="4b4e2a7e9c42e1b2" providerId="LiveId" clId="{B6156F49-5AE2-469D-AA38-195E24BF358B}" dt="2025-04-16T14:03:54.590" v="7" actId="27803"/>
          <ac:spMkLst>
            <pc:docMk/>
            <pc:sldMk cId="1726003271" sldId="264"/>
            <ac:spMk id="111" creationId="{39078841-7288-F892-96E5-2EC28ADE368A}"/>
          </ac:spMkLst>
        </pc:spChg>
        <pc:spChg chg="mod">
          <ac:chgData name="Sarah Carter" userId="4b4e2a7e9c42e1b2" providerId="LiveId" clId="{B6156F49-5AE2-469D-AA38-195E24BF358B}" dt="2025-04-16T14:03:54.590" v="7" actId="27803"/>
          <ac:spMkLst>
            <pc:docMk/>
            <pc:sldMk cId="1726003271" sldId="264"/>
            <ac:spMk id="129" creationId="{C8644F45-CCFA-2C4E-E616-39E78EB9B165}"/>
          </ac:spMkLst>
        </pc:spChg>
        <pc:spChg chg="mod topLvl">
          <ac:chgData name="Sarah Carter" userId="4b4e2a7e9c42e1b2" providerId="LiveId" clId="{B6156F49-5AE2-469D-AA38-195E24BF358B}" dt="2025-04-16T14:14:55.273" v="86" actId="165"/>
          <ac:spMkLst>
            <pc:docMk/>
            <pc:sldMk cId="1726003271" sldId="264"/>
            <ac:spMk id="141" creationId="{23660B53-6DC2-CE9E-0DA5-097F0CB74C63}"/>
          </ac:spMkLst>
        </pc:spChg>
        <pc:spChg chg="mod">
          <ac:chgData name="Sarah Carter" userId="4b4e2a7e9c42e1b2" providerId="LiveId" clId="{B6156F49-5AE2-469D-AA38-195E24BF358B}" dt="2025-04-16T14:03:54.590" v="7" actId="27803"/>
          <ac:spMkLst>
            <pc:docMk/>
            <pc:sldMk cId="1726003271" sldId="264"/>
            <ac:spMk id="150" creationId="{ABC32172-1607-1C92-5969-BD75C6879B9B}"/>
          </ac:spMkLst>
        </pc:spChg>
        <pc:spChg chg="mod topLvl">
          <ac:chgData name="Sarah Carter" userId="4b4e2a7e9c42e1b2" providerId="LiveId" clId="{B6156F49-5AE2-469D-AA38-195E24BF358B}" dt="2025-04-16T14:14:55.273" v="86" actId="165"/>
          <ac:spMkLst>
            <pc:docMk/>
            <pc:sldMk cId="1726003271" sldId="264"/>
            <ac:spMk id="173" creationId="{EF24FB9C-E89D-0AEF-0496-9E752D1CFF8F}"/>
          </ac:spMkLst>
        </pc:spChg>
        <pc:spChg chg="mod topLvl">
          <ac:chgData name="Sarah Carter" userId="4b4e2a7e9c42e1b2" providerId="LiveId" clId="{B6156F49-5AE2-469D-AA38-195E24BF358B}" dt="2025-04-16T14:14:55.273" v="86" actId="165"/>
          <ac:spMkLst>
            <pc:docMk/>
            <pc:sldMk cId="1726003271" sldId="264"/>
            <ac:spMk id="174" creationId="{8A94D522-3381-9155-E142-A6177DBCD92A}"/>
          </ac:spMkLst>
        </pc:spChg>
        <pc:spChg chg="mod topLvl">
          <ac:chgData name="Sarah Carter" userId="4b4e2a7e9c42e1b2" providerId="LiveId" clId="{B6156F49-5AE2-469D-AA38-195E24BF358B}" dt="2025-04-16T14:14:55.273" v="86" actId="165"/>
          <ac:spMkLst>
            <pc:docMk/>
            <pc:sldMk cId="1726003271" sldId="264"/>
            <ac:spMk id="175" creationId="{973D4334-CDF8-2802-7C0D-A732FB957B3D}"/>
          </ac:spMkLst>
        </pc:spChg>
        <pc:spChg chg="mod">
          <ac:chgData name="Sarah Carter" userId="4b4e2a7e9c42e1b2" providerId="LiveId" clId="{B6156F49-5AE2-469D-AA38-195E24BF358B}" dt="2025-04-16T14:03:54.590" v="7" actId="27803"/>
          <ac:spMkLst>
            <pc:docMk/>
            <pc:sldMk cId="1726003271" sldId="264"/>
            <ac:spMk id="184" creationId="{7EC88852-0688-0B74-D436-6B16BBEE579F}"/>
          </ac:spMkLst>
        </pc:spChg>
        <pc:spChg chg="mod topLvl">
          <ac:chgData name="Sarah Carter" userId="4b4e2a7e9c42e1b2" providerId="LiveId" clId="{B6156F49-5AE2-469D-AA38-195E24BF358B}" dt="2025-04-16T14:14:55.273" v="86" actId="165"/>
          <ac:spMkLst>
            <pc:docMk/>
            <pc:sldMk cId="1726003271" sldId="264"/>
            <ac:spMk id="188" creationId="{CFA7DB66-EC37-8DD6-1F43-D88F7A113774}"/>
          </ac:spMkLst>
        </pc:spChg>
        <pc:spChg chg="mod topLvl">
          <ac:chgData name="Sarah Carter" userId="4b4e2a7e9c42e1b2" providerId="LiveId" clId="{B6156F49-5AE2-469D-AA38-195E24BF358B}" dt="2025-04-16T14:14:55.273" v="86" actId="165"/>
          <ac:spMkLst>
            <pc:docMk/>
            <pc:sldMk cId="1726003271" sldId="264"/>
            <ac:spMk id="189" creationId="{5BB211AB-82BA-21F9-84C5-2F3F596B5AF1}"/>
          </ac:spMkLst>
        </pc:spChg>
      </pc:sldChg>
      <pc:sldChg chg="delSp modSp mod">
        <pc:chgData name="Sarah Carter" userId="4b4e2a7e9c42e1b2" providerId="LiveId" clId="{B6156F49-5AE2-469D-AA38-195E24BF358B}" dt="2025-04-16T14:15:00.831" v="89" actId="478"/>
        <pc:sldMkLst>
          <pc:docMk/>
          <pc:sldMk cId="2985557816" sldId="265"/>
        </pc:sldMkLst>
        <pc:spChg chg="del">
          <ac:chgData name="Sarah Carter" userId="4b4e2a7e9c42e1b2" providerId="LiveId" clId="{B6156F49-5AE2-469D-AA38-195E24BF358B}" dt="2025-04-16T14:15:00.831" v="89" actId="478"/>
          <ac:spMkLst>
            <pc:docMk/>
            <pc:sldMk cId="2985557816" sldId="265"/>
            <ac:spMk id="8" creationId="{F86B14D9-0873-E110-715F-7369F27207CE}"/>
          </ac:spMkLst>
        </pc:spChg>
        <pc:spChg chg="mod topLvl">
          <ac:chgData name="Sarah Carter" userId="4b4e2a7e9c42e1b2" providerId="LiveId" clId="{B6156F49-5AE2-469D-AA38-195E24BF358B}" dt="2025-04-16T14:14:59.512" v="88" actId="165"/>
          <ac:spMkLst>
            <pc:docMk/>
            <pc:sldMk cId="2985557816" sldId="265"/>
            <ac:spMk id="26" creationId="{4D10132D-08D4-539A-E4F9-52E5150DA2BA}"/>
          </ac:spMkLst>
        </pc:spChg>
        <pc:spChg chg="mod">
          <ac:chgData name="Sarah Carter" userId="4b4e2a7e9c42e1b2" providerId="LiveId" clId="{B6156F49-5AE2-469D-AA38-195E24BF358B}" dt="2025-04-16T14:03:57.543" v="8" actId="27803"/>
          <ac:spMkLst>
            <pc:docMk/>
            <pc:sldMk cId="2985557816" sldId="265"/>
            <ac:spMk id="28" creationId="{57A2B35A-81F6-AA80-94D2-0FF098198E31}"/>
          </ac:spMkLst>
        </pc:spChg>
        <pc:spChg chg="mod topLvl">
          <ac:chgData name="Sarah Carter" userId="4b4e2a7e9c42e1b2" providerId="LiveId" clId="{B6156F49-5AE2-469D-AA38-195E24BF358B}" dt="2025-04-16T14:14:59.512" v="88" actId="165"/>
          <ac:spMkLst>
            <pc:docMk/>
            <pc:sldMk cId="2985557816" sldId="265"/>
            <ac:spMk id="31" creationId="{22318320-F1D4-C2D3-79A5-D7FD7EC93F7B}"/>
          </ac:spMkLst>
        </pc:spChg>
        <pc:spChg chg="mod topLvl">
          <ac:chgData name="Sarah Carter" userId="4b4e2a7e9c42e1b2" providerId="LiveId" clId="{B6156F49-5AE2-469D-AA38-195E24BF358B}" dt="2025-04-16T14:14:59.512" v="88" actId="165"/>
          <ac:spMkLst>
            <pc:docMk/>
            <pc:sldMk cId="2985557816" sldId="265"/>
            <ac:spMk id="38" creationId="{7A9E90FF-B06F-4154-28E0-49EA396845AF}"/>
          </ac:spMkLst>
        </pc:spChg>
        <pc:spChg chg="mod topLvl">
          <ac:chgData name="Sarah Carter" userId="4b4e2a7e9c42e1b2" providerId="LiveId" clId="{B6156F49-5AE2-469D-AA38-195E24BF358B}" dt="2025-04-16T14:14:59.512" v="88" actId="165"/>
          <ac:spMkLst>
            <pc:docMk/>
            <pc:sldMk cId="2985557816" sldId="265"/>
            <ac:spMk id="41" creationId="{1C5B163C-4B33-7AA1-5731-33B3F574C800}"/>
          </ac:spMkLst>
        </pc:spChg>
        <pc:spChg chg="mod">
          <ac:chgData name="Sarah Carter" userId="4b4e2a7e9c42e1b2" providerId="LiveId" clId="{B6156F49-5AE2-469D-AA38-195E24BF358B}" dt="2025-04-16T14:03:57.543" v="8" actId="27803"/>
          <ac:spMkLst>
            <pc:docMk/>
            <pc:sldMk cId="2985557816" sldId="265"/>
            <ac:spMk id="62" creationId="{8A5A06DF-D493-0848-4767-DDDB13BBACE4}"/>
          </ac:spMkLst>
        </pc:spChg>
        <pc:spChg chg="mod">
          <ac:chgData name="Sarah Carter" userId="4b4e2a7e9c42e1b2" providerId="LiveId" clId="{B6156F49-5AE2-469D-AA38-195E24BF358B}" dt="2025-04-16T14:03:57.543" v="8" actId="27803"/>
          <ac:spMkLst>
            <pc:docMk/>
            <pc:sldMk cId="2985557816" sldId="265"/>
            <ac:spMk id="80" creationId="{D0289043-F066-C00A-AE8C-ACF78BCF3EB4}"/>
          </ac:spMkLst>
        </pc:spChg>
        <pc:spChg chg="mod topLvl">
          <ac:chgData name="Sarah Carter" userId="4b4e2a7e9c42e1b2" providerId="LiveId" clId="{B6156F49-5AE2-469D-AA38-195E24BF358B}" dt="2025-04-16T14:14:59.512" v="88" actId="165"/>
          <ac:spMkLst>
            <pc:docMk/>
            <pc:sldMk cId="2985557816" sldId="265"/>
            <ac:spMk id="82" creationId="{8FC05F97-1C5A-7022-874E-E1CBD9BA4273}"/>
          </ac:spMkLst>
        </pc:spChg>
        <pc:spChg chg="mod topLvl">
          <ac:chgData name="Sarah Carter" userId="4b4e2a7e9c42e1b2" providerId="LiveId" clId="{B6156F49-5AE2-469D-AA38-195E24BF358B}" dt="2025-04-16T14:14:59.512" v="88" actId="165"/>
          <ac:spMkLst>
            <pc:docMk/>
            <pc:sldMk cId="2985557816" sldId="265"/>
            <ac:spMk id="83" creationId="{31DCDF98-D335-847D-0514-B34DDFDDDF05}"/>
          </ac:spMkLst>
        </pc:spChg>
        <pc:spChg chg="mod">
          <ac:chgData name="Sarah Carter" userId="4b4e2a7e9c42e1b2" providerId="LiveId" clId="{B6156F49-5AE2-469D-AA38-195E24BF358B}" dt="2025-04-16T14:03:57.543" v="8" actId="27803"/>
          <ac:spMkLst>
            <pc:docMk/>
            <pc:sldMk cId="2985557816" sldId="265"/>
            <ac:spMk id="95" creationId="{C9787E07-618A-1D45-B266-55DF5497013D}"/>
          </ac:spMkLst>
        </pc:spChg>
        <pc:spChg chg="mod">
          <ac:chgData name="Sarah Carter" userId="4b4e2a7e9c42e1b2" providerId="LiveId" clId="{B6156F49-5AE2-469D-AA38-195E24BF358B}" dt="2025-04-16T14:03:57.543" v="8" actId="27803"/>
          <ac:spMkLst>
            <pc:docMk/>
            <pc:sldMk cId="2985557816" sldId="265"/>
            <ac:spMk id="116" creationId="{21B81FD7-8BBA-EC12-577C-000EF4397717}"/>
          </ac:spMkLst>
        </pc:spChg>
        <pc:spChg chg="mod">
          <ac:chgData name="Sarah Carter" userId="4b4e2a7e9c42e1b2" providerId="LiveId" clId="{B6156F49-5AE2-469D-AA38-195E24BF358B}" dt="2025-04-16T14:03:57.543" v="8" actId="27803"/>
          <ac:spMkLst>
            <pc:docMk/>
            <pc:sldMk cId="2985557816" sldId="265"/>
            <ac:spMk id="119" creationId="{41DEC7AF-4437-625F-F35C-9C525B9871E4}"/>
          </ac:spMkLst>
        </pc:spChg>
        <pc:spChg chg="mod">
          <ac:chgData name="Sarah Carter" userId="4b4e2a7e9c42e1b2" providerId="LiveId" clId="{B6156F49-5AE2-469D-AA38-195E24BF358B}" dt="2025-04-16T14:03:57.543" v="8" actId="27803"/>
          <ac:spMkLst>
            <pc:docMk/>
            <pc:sldMk cId="2985557816" sldId="265"/>
            <ac:spMk id="132" creationId="{2B9371A4-C7EE-C731-98EE-36F461F0D000}"/>
          </ac:spMkLst>
        </pc:spChg>
        <pc:spChg chg="mod topLvl">
          <ac:chgData name="Sarah Carter" userId="4b4e2a7e9c42e1b2" providerId="LiveId" clId="{B6156F49-5AE2-469D-AA38-195E24BF358B}" dt="2025-04-16T14:14:59.512" v="88" actId="165"/>
          <ac:spMkLst>
            <pc:docMk/>
            <pc:sldMk cId="2985557816" sldId="265"/>
            <ac:spMk id="137" creationId="{FBA3B75D-5C79-6F34-1750-9780CA259856}"/>
          </ac:spMkLst>
        </pc:spChg>
        <pc:spChg chg="mod">
          <ac:chgData name="Sarah Carter" userId="4b4e2a7e9c42e1b2" providerId="LiveId" clId="{B6156F49-5AE2-469D-AA38-195E24BF358B}" dt="2025-04-16T14:03:57.543" v="8" actId="27803"/>
          <ac:spMkLst>
            <pc:docMk/>
            <pc:sldMk cId="2985557816" sldId="265"/>
            <ac:spMk id="177" creationId="{A6570EC0-60DF-B50A-FE81-3589BE401BBD}"/>
          </ac:spMkLst>
        </pc:spChg>
        <pc:spChg chg="mod topLvl">
          <ac:chgData name="Sarah Carter" userId="4b4e2a7e9c42e1b2" providerId="LiveId" clId="{B6156F49-5AE2-469D-AA38-195E24BF358B}" dt="2025-04-16T14:14:59.512" v="88" actId="165"/>
          <ac:spMkLst>
            <pc:docMk/>
            <pc:sldMk cId="2985557816" sldId="265"/>
            <ac:spMk id="194" creationId="{E1918DF2-A0F3-45E4-6897-95E332D73DF6}"/>
          </ac:spMkLst>
        </pc:spChg>
        <pc:spChg chg="mod topLvl">
          <ac:chgData name="Sarah Carter" userId="4b4e2a7e9c42e1b2" providerId="LiveId" clId="{B6156F49-5AE2-469D-AA38-195E24BF358B}" dt="2025-04-16T14:14:59.512" v="88" actId="165"/>
          <ac:spMkLst>
            <pc:docMk/>
            <pc:sldMk cId="2985557816" sldId="265"/>
            <ac:spMk id="198" creationId="{6C0DA36F-B5B0-F043-C5BF-64CB5A00CA94}"/>
          </ac:spMkLst>
        </pc:spChg>
        <pc:spChg chg="mod">
          <ac:chgData name="Sarah Carter" userId="4b4e2a7e9c42e1b2" providerId="LiveId" clId="{B6156F49-5AE2-469D-AA38-195E24BF358B}" dt="2025-04-16T14:03:57.543" v="8" actId="27803"/>
          <ac:spMkLst>
            <pc:docMk/>
            <pc:sldMk cId="2985557816" sldId="265"/>
            <ac:spMk id="199" creationId="{433B9B55-C844-89AB-DDF7-6711CF7DA040}"/>
          </ac:spMkLst>
        </pc:spChg>
        <pc:spChg chg="mod topLvl">
          <ac:chgData name="Sarah Carter" userId="4b4e2a7e9c42e1b2" providerId="LiveId" clId="{B6156F49-5AE2-469D-AA38-195E24BF358B}" dt="2025-04-16T14:14:59.512" v="88" actId="165"/>
          <ac:spMkLst>
            <pc:docMk/>
            <pc:sldMk cId="2985557816" sldId="265"/>
            <ac:spMk id="215" creationId="{D7593B44-1062-50AF-609E-0DB2C231FFDD}"/>
          </ac:spMkLst>
        </pc:spChg>
      </pc:sldChg>
      <pc:sldChg chg="addSp delSp modSp mod">
        <pc:chgData name="Sarah Carter" userId="4b4e2a7e9c42e1b2" providerId="LiveId" clId="{B6156F49-5AE2-469D-AA38-195E24BF358B}" dt="2025-04-16T14:15:08.693" v="93" actId="478"/>
        <pc:sldMkLst>
          <pc:docMk/>
          <pc:sldMk cId="1477943841" sldId="266"/>
        </pc:sldMkLst>
        <pc:spChg chg="del">
          <ac:chgData name="Sarah Carter" userId="4b4e2a7e9c42e1b2" providerId="LiveId" clId="{B6156F49-5AE2-469D-AA38-195E24BF358B}" dt="2025-04-16T14:15:08.693" v="93" actId="478"/>
          <ac:spMkLst>
            <pc:docMk/>
            <pc:sldMk cId="1477943841" sldId="266"/>
            <ac:spMk id="8" creationId="{C157DE87-7898-E2B3-D6CE-C8A55C9A8F43}"/>
          </ac:spMkLst>
        </pc:spChg>
        <pc:spChg chg="mod topLvl">
          <ac:chgData name="Sarah Carter" userId="4b4e2a7e9c42e1b2" providerId="LiveId" clId="{B6156F49-5AE2-469D-AA38-195E24BF358B}" dt="2025-04-16T14:15:07.428" v="92" actId="165"/>
          <ac:spMkLst>
            <pc:docMk/>
            <pc:sldMk cId="1477943841" sldId="266"/>
            <ac:spMk id="45" creationId="{050C7579-D69D-0B24-F131-5F32964DF4B8}"/>
          </ac:spMkLst>
        </pc:spChg>
        <pc:spChg chg="mod">
          <ac:chgData name="Sarah Carter" userId="4b4e2a7e9c42e1b2" providerId="LiveId" clId="{B6156F49-5AE2-469D-AA38-195E24BF358B}" dt="2025-04-16T14:04:00.291" v="9" actId="27803"/>
          <ac:spMkLst>
            <pc:docMk/>
            <pc:sldMk cId="1477943841" sldId="266"/>
            <ac:spMk id="48" creationId="{F634DF4D-2F28-9B3F-7BA5-DFA53B73E4FA}"/>
          </ac:spMkLst>
        </pc:spChg>
        <pc:spChg chg="mod">
          <ac:chgData name="Sarah Carter" userId="4b4e2a7e9c42e1b2" providerId="LiveId" clId="{B6156F49-5AE2-469D-AA38-195E24BF358B}" dt="2025-04-16T14:04:00.291" v="9" actId="27803"/>
          <ac:spMkLst>
            <pc:docMk/>
            <pc:sldMk cId="1477943841" sldId="266"/>
            <ac:spMk id="54" creationId="{540BCFB8-64B0-14F0-1CED-B2963A064236}"/>
          </ac:spMkLst>
        </pc:spChg>
        <pc:spChg chg="mod topLvl">
          <ac:chgData name="Sarah Carter" userId="4b4e2a7e9c42e1b2" providerId="LiveId" clId="{B6156F49-5AE2-469D-AA38-195E24BF358B}" dt="2025-04-16T14:15:07.428" v="92" actId="165"/>
          <ac:spMkLst>
            <pc:docMk/>
            <pc:sldMk cId="1477943841" sldId="266"/>
            <ac:spMk id="61" creationId="{5241A064-FD14-C8FF-CEBE-0888596360C5}"/>
          </ac:spMkLst>
        </pc:spChg>
        <pc:spChg chg="mod">
          <ac:chgData name="Sarah Carter" userId="4b4e2a7e9c42e1b2" providerId="LiveId" clId="{B6156F49-5AE2-469D-AA38-195E24BF358B}" dt="2025-04-16T14:04:00.291" v="9" actId="27803"/>
          <ac:spMkLst>
            <pc:docMk/>
            <pc:sldMk cId="1477943841" sldId="266"/>
            <ac:spMk id="74" creationId="{D2A84D66-682C-E03E-45B0-AC856D659287}"/>
          </ac:spMkLst>
        </pc:spChg>
        <pc:spChg chg="mod">
          <ac:chgData name="Sarah Carter" userId="4b4e2a7e9c42e1b2" providerId="LiveId" clId="{B6156F49-5AE2-469D-AA38-195E24BF358B}" dt="2025-04-16T14:04:00.291" v="9" actId="27803"/>
          <ac:spMkLst>
            <pc:docMk/>
            <pc:sldMk cId="1477943841" sldId="266"/>
            <ac:spMk id="91" creationId="{95C4318F-CDA8-4890-A623-D3367624E087}"/>
          </ac:spMkLst>
        </pc:spChg>
        <pc:spChg chg="mod topLvl">
          <ac:chgData name="Sarah Carter" userId="4b4e2a7e9c42e1b2" providerId="LiveId" clId="{B6156F49-5AE2-469D-AA38-195E24BF358B}" dt="2025-04-16T14:15:07.428" v="92" actId="165"/>
          <ac:spMkLst>
            <pc:docMk/>
            <pc:sldMk cId="1477943841" sldId="266"/>
            <ac:spMk id="97" creationId="{8289D865-2673-E5A2-4DC0-EF7ECE1E5BCF}"/>
          </ac:spMkLst>
        </pc:spChg>
        <pc:spChg chg="mod">
          <ac:chgData name="Sarah Carter" userId="4b4e2a7e9c42e1b2" providerId="LiveId" clId="{B6156F49-5AE2-469D-AA38-195E24BF358B}" dt="2025-04-16T14:04:00.291" v="9" actId="27803"/>
          <ac:spMkLst>
            <pc:docMk/>
            <pc:sldMk cId="1477943841" sldId="266"/>
            <ac:spMk id="117" creationId="{77FDC431-6C58-91E3-70BD-5245A62CCD3C}"/>
          </ac:spMkLst>
        </pc:spChg>
        <pc:spChg chg="mod topLvl">
          <ac:chgData name="Sarah Carter" userId="4b4e2a7e9c42e1b2" providerId="LiveId" clId="{B6156F49-5AE2-469D-AA38-195E24BF358B}" dt="2025-04-16T14:15:07.428" v="92" actId="165"/>
          <ac:spMkLst>
            <pc:docMk/>
            <pc:sldMk cId="1477943841" sldId="266"/>
            <ac:spMk id="147" creationId="{818B210B-F9B5-94F7-C06E-8865D7EFCD75}"/>
          </ac:spMkLst>
        </pc:spChg>
        <pc:spChg chg="mod topLvl">
          <ac:chgData name="Sarah Carter" userId="4b4e2a7e9c42e1b2" providerId="LiveId" clId="{B6156F49-5AE2-469D-AA38-195E24BF358B}" dt="2025-04-16T14:15:07.428" v="92" actId="165"/>
          <ac:spMkLst>
            <pc:docMk/>
            <pc:sldMk cId="1477943841" sldId="266"/>
            <ac:spMk id="151" creationId="{FED40287-951E-2244-15DD-2A2A813091AE}"/>
          </ac:spMkLst>
        </pc:spChg>
        <pc:spChg chg="mod">
          <ac:chgData name="Sarah Carter" userId="4b4e2a7e9c42e1b2" providerId="LiveId" clId="{B6156F49-5AE2-469D-AA38-195E24BF358B}" dt="2025-04-16T14:04:00.291" v="9" actId="27803"/>
          <ac:spMkLst>
            <pc:docMk/>
            <pc:sldMk cId="1477943841" sldId="266"/>
            <ac:spMk id="156" creationId="{03EAE4AC-92AF-6A5B-6C9B-9CBA5A213177}"/>
          </ac:spMkLst>
        </pc:spChg>
        <pc:spChg chg="mod topLvl">
          <ac:chgData name="Sarah Carter" userId="4b4e2a7e9c42e1b2" providerId="LiveId" clId="{B6156F49-5AE2-469D-AA38-195E24BF358B}" dt="2025-04-16T14:15:07.428" v="92" actId="165"/>
          <ac:spMkLst>
            <pc:docMk/>
            <pc:sldMk cId="1477943841" sldId="266"/>
            <ac:spMk id="183" creationId="{06E39AB3-2B70-82F3-B8FA-DB4D6AEE58F7}"/>
          </ac:spMkLst>
        </pc:spChg>
        <pc:spChg chg="mod topLvl">
          <ac:chgData name="Sarah Carter" userId="4b4e2a7e9c42e1b2" providerId="LiveId" clId="{B6156F49-5AE2-469D-AA38-195E24BF358B}" dt="2025-04-16T14:15:07.428" v="92" actId="165"/>
          <ac:spMkLst>
            <pc:docMk/>
            <pc:sldMk cId="1477943841" sldId="266"/>
            <ac:spMk id="186" creationId="{39EF1C8E-EB87-B156-31BB-BD6874B980BB}"/>
          </ac:spMkLst>
        </pc:spChg>
        <pc:spChg chg="mod">
          <ac:chgData name="Sarah Carter" userId="4b4e2a7e9c42e1b2" providerId="LiveId" clId="{B6156F49-5AE2-469D-AA38-195E24BF358B}" dt="2025-04-16T14:04:00.291" v="9" actId="27803"/>
          <ac:spMkLst>
            <pc:docMk/>
            <pc:sldMk cId="1477943841" sldId="266"/>
            <ac:spMk id="192" creationId="{7E2E6028-A50E-4F4C-A8B3-15D4F93D0C83}"/>
          </ac:spMkLst>
        </pc:spChg>
        <pc:spChg chg="mod topLvl">
          <ac:chgData name="Sarah Carter" userId="4b4e2a7e9c42e1b2" providerId="LiveId" clId="{B6156F49-5AE2-469D-AA38-195E24BF358B}" dt="2025-04-16T14:15:07.428" v="92" actId="165"/>
          <ac:spMkLst>
            <pc:docMk/>
            <pc:sldMk cId="1477943841" sldId="266"/>
            <ac:spMk id="222" creationId="{10D9FAFE-ADE5-A22D-C447-971D738A77A6}"/>
          </ac:spMkLst>
        </pc:spChg>
        <pc:spChg chg="mod topLvl">
          <ac:chgData name="Sarah Carter" userId="4b4e2a7e9c42e1b2" providerId="LiveId" clId="{B6156F49-5AE2-469D-AA38-195E24BF358B}" dt="2025-04-16T14:15:07.428" v="92" actId="165"/>
          <ac:spMkLst>
            <pc:docMk/>
            <pc:sldMk cId="1477943841" sldId="266"/>
            <ac:spMk id="232" creationId="{8445375C-59F1-DD14-462C-897EA1725774}"/>
          </ac:spMkLst>
        </pc:spChg>
        <pc:spChg chg="mod">
          <ac:chgData name="Sarah Carter" userId="4b4e2a7e9c42e1b2" providerId="LiveId" clId="{B6156F49-5AE2-469D-AA38-195E24BF358B}" dt="2025-04-16T14:04:00.291" v="9" actId="27803"/>
          <ac:spMkLst>
            <pc:docMk/>
            <pc:sldMk cId="1477943841" sldId="266"/>
            <ac:spMk id="233" creationId="{D62D79C7-BC3F-AC90-03D4-9C3B8A223DFC}"/>
          </ac:spMkLst>
        </pc:spChg>
        <pc:spChg chg="mod topLvl">
          <ac:chgData name="Sarah Carter" userId="4b4e2a7e9c42e1b2" providerId="LiveId" clId="{B6156F49-5AE2-469D-AA38-195E24BF358B}" dt="2025-04-16T14:15:07.428" v="92" actId="165"/>
          <ac:spMkLst>
            <pc:docMk/>
            <pc:sldMk cId="1477943841" sldId="266"/>
            <ac:spMk id="241" creationId="{39A2EFA7-649A-0E64-5C9C-207BE198EBB8}"/>
          </ac:spMkLst>
        </pc:spChg>
        <pc:spChg chg="mod">
          <ac:chgData name="Sarah Carter" userId="4b4e2a7e9c42e1b2" providerId="LiveId" clId="{B6156F49-5AE2-469D-AA38-195E24BF358B}" dt="2025-04-16T14:04:00.291" v="9" actId="27803"/>
          <ac:spMkLst>
            <pc:docMk/>
            <pc:sldMk cId="1477943841" sldId="266"/>
            <ac:spMk id="274" creationId="{6AD0A2B9-CCB1-444A-369A-AD79C00027AA}"/>
          </ac:spMkLst>
        </pc:spChg>
        <pc:spChg chg="add del">
          <ac:chgData name="Sarah Carter" userId="4b4e2a7e9c42e1b2" providerId="LiveId" clId="{B6156F49-5AE2-469D-AA38-195E24BF358B}" dt="2025-04-16T14:15:05.268" v="91" actId="22"/>
          <ac:spMkLst>
            <pc:docMk/>
            <pc:sldMk cId="1477943841" sldId="266"/>
            <ac:spMk id="279" creationId="{5F7A31F2-38B4-8598-D20A-0B125FFBA182}"/>
          </ac:spMkLst>
        </pc:spChg>
      </pc:sldChg>
      <pc:sldChg chg="delSp modSp mod">
        <pc:chgData name="Sarah Carter" userId="4b4e2a7e9c42e1b2" providerId="LiveId" clId="{B6156F49-5AE2-469D-AA38-195E24BF358B}" dt="2025-04-16T14:15:13.968" v="95" actId="478"/>
        <pc:sldMkLst>
          <pc:docMk/>
          <pc:sldMk cId="93908734" sldId="267"/>
        </pc:sldMkLst>
        <pc:spChg chg="del">
          <ac:chgData name="Sarah Carter" userId="4b4e2a7e9c42e1b2" providerId="LiveId" clId="{B6156F49-5AE2-469D-AA38-195E24BF358B}" dt="2025-04-16T14:15:13.968" v="95" actId="478"/>
          <ac:spMkLst>
            <pc:docMk/>
            <pc:sldMk cId="93908734" sldId="267"/>
            <ac:spMk id="8" creationId="{AE376478-F634-90D6-77C5-D7C28B38604E}"/>
          </ac:spMkLst>
        </pc:spChg>
        <pc:spChg chg="mod topLvl">
          <ac:chgData name="Sarah Carter" userId="4b4e2a7e9c42e1b2" providerId="LiveId" clId="{B6156F49-5AE2-469D-AA38-195E24BF358B}" dt="2025-04-16T14:15:12.675" v="94" actId="165"/>
          <ac:spMkLst>
            <pc:docMk/>
            <pc:sldMk cId="93908734" sldId="267"/>
            <ac:spMk id="33" creationId="{F324D455-3A6E-1C79-F651-DB25C98A4007}"/>
          </ac:spMkLst>
        </pc:spChg>
        <pc:spChg chg="mod">
          <ac:chgData name="Sarah Carter" userId="4b4e2a7e9c42e1b2" providerId="LiveId" clId="{B6156F49-5AE2-469D-AA38-195E24BF358B}" dt="2025-04-16T14:04:05.391" v="10" actId="27803"/>
          <ac:spMkLst>
            <pc:docMk/>
            <pc:sldMk cId="93908734" sldId="267"/>
            <ac:spMk id="41" creationId="{BF6960A7-85F7-8327-A8BE-D5F036DF62A7}"/>
          </ac:spMkLst>
        </pc:spChg>
        <pc:spChg chg="mod topLvl">
          <ac:chgData name="Sarah Carter" userId="4b4e2a7e9c42e1b2" providerId="LiveId" clId="{B6156F49-5AE2-469D-AA38-195E24BF358B}" dt="2025-04-16T14:15:12.675" v="94" actId="165"/>
          <ac:spMkLst>
            <pc:docMk/>
            <pc:sldMk cId="93908734" sldId="267"/>
            <ac:spMk id="58" creationId="{089DAA6F-A0C3-4D15-8A96-1AEFAB48198E}"/>
          </ac:spMkLst>
        </pc:spChg>
        <pc:spChg chg="mod topLvl">
          <ac:chgData name="Sarah Carter" userId="4b4e2a7e9c42e1b2" providerId="LiveId" clId="{B6156F49-5AE2-469D-AA38-195E24BF358B}" dt="2025-04-16T14:15:12.675" v="94" actId="165"/>
          <ac:spMkLst>
            <pc:docMk/>
            <pc:sldMk cId="93908734" sldId="267"/>
            <ac:spMk id="71" creationId="{783D6AA1-AB64-301F-507C-17B33D80DD25}"/>
          </ac:spMkLst>
        </pc:spChg>
        <pc:spChg chg="mod">
          <ac:chgData name="Sarah Carter" userId="4b4e2a7e9c42e1b2" providerId="LiveId" clId="{B6156F49-5AE2-469D-AA38-195E24BF358B}" dt="2025-04-16T14:04:05.391" v="10" actId="27803"/>
          <ac:spMkLst>
            <pc:docMk/>
            <pc:sldMk cId="93908734" sldId="267"/>
            <ac:spMk id="80" creationId="{111374F3-BAEC-16FD-A858-CA4F7D53B47E}"/>
          </ac:spMkLst>
        </pc:spChg>
        <pc:spChg chg="mod">
          <ac:chgData name="Sarah Carter" userId="4b4e2a7e9c42e1b2" providerId="LiveId" clId="{B6156F49-5AE2-469D-AA38-195E24BF358B}" dt="2025-04-16T14:04:05.391" v="10" actId="27803"/>
          <ac:spMkLst>
            <pc:docMk/>
            <pc:sldMk cId="93908734" sldId="267"/>
            <ac:spMk id="89" creationId="{C65757AB-D4AB-DAE4-863B-DE5839D0BBE9}"/>
          </ac:spMkLst>
        </pc:spChg>
        <pc:spChg chg="mod">
          <ac:chgData name="Sarah Carter" userId="4b4e2a7e9c42e1b2" providerId="LiveId" clId="{B6156F49-5AE2-469D-AA38-195E24BF358B}" dt="2025-04-16T14:04:05.391" v="10" actId="27803"/>
          <ac:spMkLst>
            <pc:docMk/>
            <pc:sldMk cId="93908734" sldId="267"/>
            <ac:spMk id="97" creationId="{CDDA3D92-1EFC-7352-DA63-00CAFF3AB120}"/>
          </ac:spMkLst>
        </pc:spChg>
        <pc:spChg chg="mod">
          <ac:chgData name="Sarah Carter" userId="4b4e2a7e9c42e1b2" providerId="LiveId" clId="{B6156F49-5AE2-469D-AA38-195E24BF358B}" dt="2025-04-16T14:04:05.391" v="10" actId="27803"/>
          <ac:spMkLst>
            <pc:docMk/>
            <pc:sldMk cId="93908734" sldId="267"/>
            <ac:spMk id="110" creationId="{C68FA816-8FD2-5884-9E33-E8F70C957207}"/>
          </ac:spMkLst>
        </pc:spChg>
        <pc:spChg chg="mod">
          <ac:chgData name="Sarah Carter" userId="4b4e2a7e9c42e1b2" providerId="LiveId" clId="{B6156F49-5AE2-469D-AA38-195E24BF358B}" dt="2025-04-16T14:04:05.391" v="10" actId="27803"/>
          <ac:spMkLst>
            <pc:docMk/>
            <pc:sldMk cId="93908734" sldId="267"/>
            <ac:spMk id="115" creationId="{6168F70F-9F1F-A296-F1CC-7A7256D06AD3}"/>
          </ac:spMkLst>
        </pc:spChg>
        <pc:spChg chg="mod topLvl">
          <ac:chgData name="Sarah Carter" userId="4b4e2a7e9c42e1b2" providerId="LiveId" clId="{B6156F49-5AE2-469D-AA38-195E24BF358B}" dt="2025-04-16T14:15:12.675" v="94" actId="165"/>
          <ac:spMkLst>
            <pc:docMk/>
            <pc:sldMk cId="93908734" sldId="267"/>
            <ac:spMk id="143" creationId="{20C7F6EE-31CC-4F9C-B03F-845BF4ED84F2}"/>
          </ac:spMkLst>
        </pc:spChg>
        <pc:spChg chg="mod">
          <ac:chgData name="Sarah Carter" userId="4b4e2a7e9c42e1b2" providerId="LiveId" clId="{B6156F49-5AE2-469D-AA38-195E24BF358B}" dt="2025-04-16T14:04:05.391" v="10" actId="27803"/>
          <ac:spMkLst>
            <pc:docMk/>
            <pc:sldMk cId="93908734" sldId="267"/>
            <ac:spMk id="165" creationId="{1429CDC6-3329-80BA-6CE2-4C3F59E7569C}"/>
          </ac:spMkLst>
        </pc:spChg>
        <pc:spChg chg="mod topLvl">
          <ac:chgData name="Sarah Carter" userId="4b4e2a7e9c42e1b2" providerId="LiveId" clId="{B6156F49-5AE2-469D-AA38-195E24BF358B}" dt="2025-04-16T14:15:12.675" v="94" actId="165"/>
          <ac:spMkLst>
            <pc:docMk/>
            <pc:sldMk cId="93908734" sldId="267"/>
            <ac:spMk id="166" creationId="{B4E496BF-BB18-A183-9402-F3FBD5048858}"/>
          </ac:spMkLst>
        </pc:spChg>
        <pc:spChg chg="mod topLvl">
          <ac:chgData name="Sarah Carter" userId="4b4e2a7e9c42e1b2" providerId="LiveId" clId="{B6156F49-5AE2-469D-AA38-195E24BF358B}" dt="2025-04-16T14:15:12.675" v="94" actId="165"/>
          <ac:spMkLst>
            <pc:docMk/>
            <pc:sldMk cId="93908734" sldId="267"/>
            <ac:spMk id="170" creationId="{9ED2B608-EC72-BDEC-D37A-47A1373C7417}"/>
          </ac:spMkLst>
        </pc:spChg>
        <pc:spChg chg="mod topLvl">
          <ac:chgData name="Sarah Carter" userId="4b4e2a7e9c42e1b2" providerId="LiveId" clId="{B6156F49-5AE2-469D-AA38-195E24BF358B}" dt="2025-04-16T14:15:12.675" v="94" actId="165"/>
          <ac:spMkLst>
            <pc:docMk/>
            <pc:sldMk cId="93908734" sldId="267"/>
            <ac:spMk id="194" creationId="{0618A70F-AF6E-3EE0-1ED7-0CCCCF4F0A88}"/>
          </ac:spMkLst>
        </pc:spChg>
        <pc:spChg chg="mod topLvl">
          <ac:chgData name="Sarah Carter" userId="4b4e2a7e9c42e1b2" providerId="LiveId" clId="{B6156F49-5AE2-469D-AA38-195E24BF358B}" dt="2025-04-16T14:15:12.675" v="94" actId="165"/>
          <ac:spMkLst>
            <pc:docMk/>
            <pc:sldMk cId="93908734" sldId="267"/>
            <ac:spMk id="208" creationId="{E9A96F46-7D58-277C-C746-26756C5AC0E2}"/>
          </ac:spMkLst>
        </pc:spChg>
        <pc:spChg chg="mod">
          <ac:chgData name="Sarah Carter" userId="4b4e2a7e9c42e1b2" providerId="LiveId" clId="{B6156F49-5AE2-469D-AA38-195E24BF358B}" dt="2025-04-16T14:04:05.391" v="10" actId="27803"/>
          <ac:spMkLst>
            <pc:docMk/>
            <pc:sldMk cId="93908734" sldId="267"/>
            <ac:spMk id="215" creationId="{A69E8A17-3BB9-BFF4-53F1-45D015B8504A}"/>
          </ac:spMkLst>
        </pc:spChg>
        <pc:spChg chg="mod topLvl">
          <ac:chgData name="Sarah Carter" userId="4b4e2a7e9c42e1b2" providerId="LiveId" clId="{B6156F49-5AE2-469D-AA38-195E24BF358B}" dt="2025-04-16T14:15:12.675" v="94" actId="165"/>
          <ac:spMkLst>
            <pc:docMk/>
            <pc:sldMk cId="93908734" sldId="267"/>
            <ac:spMk id="231" creationId="{D1A1C048-30A3-AD25-1816-5725B5A14820}"/>
          </ac:spMkLst>
        </pc:spChg>
        <pc:spChg chg="mod topLvl">
          <ac:chgData name="Sarah Carter" userId="4b4e2a7e9c42e1b2" providerId="LiveId" clId="{B6156F49-5AE2-469D-AA38-195E24BF358B}" dt="2025-04-16T14:15:12.675" v="94" actId="165"/>
          <ac:spMkLst>
            <pc:docMk/>
            <pc:sldMk cId="93908734" sldId="267"/>
            <ac:spMk id="233" creationId="{B62661C9-87C9-DEE1-A5C8-E32B12ED0083}"/>
          </ac:spMkLst>
        </pc:spChg>
        <pc:spChg chg="mod">
          <ac:chgData name="Sarah Carter" userId="4b4e2a7e9c42e1b2" providerId="LiveId" clId="{B6156F49-5AE2-469D-AA38-195E24BF358B}" dt="2025-04-16T14:04:05.391" v="10" actId="27803"/>
          <ac:spMkLst>
            <pc:docMk/>
            <pc:sldMk cId="93908734" sldId="267"/>
            <ac:spMk id="263" creationId="{0BD7DB05-5FE5-26BC-35BE-9E9CB3458B4B}"/>
          </ac:spMkLst>
        </pc:spChg>
        <pc:spChg chg="mod">
          <ac:chgData name="Sarah Carter" userId="4b4e2a7e9c42e1b2" providerId="LiveId" clId="{B6156F49-5AE2-469D-AA38-195E24BF358B}" dt="2025-04-16T14:04:05.391" v="10" actId="27803"/>
          <ac:spMkLst>
            <pc:docMk/>
            <pc:sldMk cId="93908734" sldId="267"/>
            <ac:spMk id="282" creationId="{0B23B383-2856-55E6-3D4E-4CBB6733116C}"/>
          </ac:spMkLst>
        </pc:spChg>
      </pc:sldChg>
      <pc:sldChg chg="delSp modSp mod">
        <pc:chgData name="Sarah Carter" userId="4b4e2a7e9c42e1b2" providerId="LiveId" clId="{B6156F49-5AE2-469D-AA38-195E24BF358B}" dt="2025-04-16T14:15:18.712" v="97" actId="478"/>
        <pc:sldMkLst>
          <pc:docMk/>
          <pc:sldMk cId="1735240969" sldId="268"/>
        </pc:sldMkLst>
        <pc:spChg chg="del">
          <ac:chgData name="Sarah Carter" userId="4b4e2a7e9c42e1b2" providerId="LiveId" clId="{B6156F49-5AE2-469D-AA38-195E24BF358B}" dt="2025-04-16T14:15:18.712" v="97" actId="478"/>
          <ac:spMkLst>
            <pc:docMk/>
            <pc:sldMk cId="1735240969" sldId="268"/>
            <ac:spMk id="8" creationId="{7AF42F49-E590-6797-466F-5C2A3CA68966}"/>
          </ac:spMkLst>
        </pc:spChg>
        <pc:spChg chg="mod topLvl">
          <ac:chgData name="Sarah Carter" userId="4b4e2a7e9c42e1b2" providerId="LiveId" clId="{B6156F49-5AE2-469D-AA38-195E24BF358B}" dt="2025-04-16T14:15:17.333" v="96" actId="165"/>
          <ac:spMkLst>
            <pc:docMk/>
            <pc:sldMk cId="1735240969" sldId="268"/>
            <ac:spMk id="28" creationId="{1D560611-2D79-9937-C247-CB376F376E05}"/>
          </ac:spMkLst>
        </pc:spChg>
        <pc:spChg chg="mod topLvl">
          <ac:chgData name="Sarah Carter" userId="4b4e2a7e9c42e1b2" providerId="LiveId" clId="{B6156F49-5AE2-469D-AA38-195E24BF358B}" dt="2025-04-16T14:15:17.333" v="96" actId="165"/>
          <ac:spMkLst>
            <pc:docMk/>
            <pc:sldMk cId="1735240969" sldId="268"/>
            <ac:spMk id="35" creationId="{B2B73A37-59B4-17CB-06FB-2CBA2FE9D6BC}"/>
          </ac:spMkLst>
        </pc:spChg>
        <pc:spChg chg="mod">
          <ac:chgData name="Sarah Carter" userId="4b4e2a7e9c42e1b2" providerId="LiveId" clId="{B6156F49-5AE2-469D-AA38-195E24BF358B}" dt="2025-04-16T14:04:10.311" v="11" actId="27803"/>
          <ac:spMkLst>
            <pc:docMk/>
            <pc:sldMk cId="1735240969" sldId="268"/>
            <ac:spMk id="49" creationId="{FAFB4810-3F0D-C9BA-0F88-6D851A6EC5D4}"/>
          </ac:spMkLst>
        </pc:spChg>
        <pc:spChg chg="mod topLvl">
          <ac:chgData name="Sarah Carter" userId="4b4e2a7e9c42e1b2" providerId="LiveId" clId="{B6156F49-5AE2-469D-AA38-195E24BF358B}" dt="2025-04-16T14:15:17.333" v="96" actId="165"/>
          <ac:spMkLst>
            <pc:docMk/>
            <pc:sldMk cId="1735240969" sldId="268"/>
            <ac:spMk id="66" creationId="{8E39CC0A-9B38-A0C3-7BEB-19B18B8F1376}"/>
          </ac:spMkLst>
        </pc:spChg>
        <pc:spChg chg="mod topLvl">
          <ac:chgData name="Sarah Carter" userId="4b4e2a7e9c42e1b2" providerId="LiveId" clId="{B6156F49-5AE2-469D-AA38-195E24BF358B}" dt="2025-04-16T14:15:17.333" v="96" actId="165"/>
          <ac:spMkLst>
            <pc:docMk/>
            <pc:sldMk cId="1735240969" sldId="268"/>
            <ac:spMk id="70" creationId="{804DC2E3-C3FE-FEEA-FBDB-339341D66613}"/>
          </ac:spMkLst>
        </pc:spChg>
        <pc:spChg chg="mod">
          <ac:chgData name="Sarah Carter" userId="4b4e2a7e9c42e1b2" providerId="LiveId" clId="{B6156F49-5AE2-469D-AA38-195E24BF358B}" dt="2025-04-16T14:04:10.311" v="11" actId="27803"/>
          <ac:spMkLst>
            <pc:docMk/>
            <pc:sldMk cId="1735240969" sldId="268"/>
            <ac:spMk id="80" creationId="{988CF932-AA1A-ABA4-F8BF-584818C9423C}"/>
          </ac:spMkLst>
        </pc:spChg>
        <pc:spChg chg="mod">
          <ac:chgData name="Sarah Carter" userId="4b4e2a7e9c42e1b2" providerId="LiveId" clId="{B6156F49-5AE2-469D-AA38-195E24BF358B}" dt="2025-04-16T14:04:10.311" v="11" actId="27803"/>
          <ac:spMkLst>
            <pc:docMk/>
            <pc:sldMk cId="1735240969" sldId="268"/>
            <ac:spMk id="82" creationId="{4952F147-2EFD-B387-74C2-9FECB2C50404}"/>
          </ac:spMkLst>
        </pc:spChg>
        <pc:spChg chg="mod topLvl">
          <ac:chgData name="Sarah Carter" userId="4b4e2a7e9c42e1b2" providerId="LiveId" clId="{B6156F49-5AE2-469D-AA38-195E24BF358B}" dt="2025-04-16T14:15:17.333" v="96" actId="165"/>
          <ac:spMkLst>
            <pc:docMk/>
            <pc:sldMk cId="1735240969" sldId="268"/>
            <ac:spMk id="94" creationId="{DCE076E3-8260-9E89-7D03-F0F0B61F2833}"/>
          </ac:spMkLst>
        </pc:spChg>
        <pc:spChg chg="mod">
          <ac:chgData name="Sarah Carter" userId="4b4e2a7e9c42e1b2" providerId="LiveId" clId="{B6156F49-5AE2-469D-AA38-195E24BF358B}" dt="2025-04-16T14:04:10.311" v="11" actId="27803"/>
          <ac:spMkLst>
            <pc:docMk/>
            <pc:sldMk cId="1735240969" sldId="268"/>
            <ac:spMk id="97" creationId="{B096F07E-54B9-78DB-2DC5-4999ECCED22F}"/>
          </ac:spMkLst>
        </pc:spChg>
        <pc:spChg chg="mod topLvl">
          <ac:chgData name="Sarah Carter" userId="4b4e2a7e9c42e1b2" providerId="LiveId" clId="{B6156F49-5AE2-469D-AA38-195E24BF358B}" dt="2025-04-16T14:15:17.333" v="96" actId="165"/>
          <ac:spMkLst>
            <pc:docMk/>
            <pc:sldMk cId="1735240969" sldId="268"/>
            <ac:spMk id="160" creationId="{43930D0F-44B3-93CE-F442-38D72FD0D87B}"/>
          </ac:spMkLst>
        </pc:spChg>
        <pc:spChg chg="mod">
          <ac:chgData name="Sarah Carter" userId="4b4e2a7e9c42e1b2" providerId="LiveId" clId="{B6156F49-5AE2-469D-AA38-195E24BF358B}" dt="2025-04-16T14:04:10.311" v="11" actId="27803"/>
          <ac:spMkLst>
            <pc:docMk/>
            <pc:sldMk cId="1735240969" sldId="268"/>
            <ac:spMk id="167" creationId="{6D8A8600-80FC-2112-24AE-5C49696D806B}"/>
          </ac:spMkLst>
        </pc:spChg>
        <pc:spChg chg="mod topLvl">
          <ac:chgData name="Sarah Carter" userId="4b4e2a7e9c42e1b2" providerId="LiveId" clId="{B6156F49-5AE2-469D-AA38-195E24BF358B}" dt="2025-04-16T14:15:17.333" v="96" actId="165"/>
          <ac:spMkLst>
            <pc:docMk/>
            <pc:sldMk cId="1735240969" sldId="268"/>
            <ac:spMk id="228" creationId="{176C8AEE-9800-BAA4-C24D-1BA32FFAA930}"/>
          </ac:spMkLst>
        </pc:spChg>
        <pc:spChg chg="mod topLvl">
          <ac:chgData name="Sarah Carter" userId="4b4e2a7e9c42e1b2" providerId="LiveId" clId="{B6156F49-5AE2-469D-AA38-195E24BF358B}" dt="2025-04-16T14:15:17.333" v="96" actId="165"/>
          <ac:spMkLst>
            <pc:docMk/>
            <pc:sldMk cId="1735240969" sldId="268"/>
            <ac:spMk id="236" creationId="{C377AE03-9B8A-D205-F2B2-FE4632197B64}"/>
          </ac:spMkLst>
        </pc:spChg>
        <pc:spChg chg="mod">
          <ac:chgData name="Sarah Carter" userId="4b4e2a7e9c42e1b2" providerId="LiveId" clId="{B6156F49-5AE2-469D-AA38-195E24BF358B}" dt="2025-04-16T14:04:10.311" v="11" actId="27803"/>
          <ac:spMkLst>
            <pc:docMk/>
            <pc:sldMk cId="1735240969" sldId="268"/>
            <ac:spMk id="249" creationId="{BB251DCF-23C8-CD0B-C8BB-6BBC2FB1968F}"/>
          </ac:spMkLst>
        </pc:spChg>
        <pc:spChg chg="mod">
          <ac:chgData name="Sarah Carter" userId="4b4e2a7e9c42e1b2" providerId="LiveId" clId="{B6156F49-5AE2-469D-AA38-195E24BF358B}" dt="2025-04-16T14:04:10.311" v="11" actId="27803"/>
          <ac:spMkLst>
            <pc:docMk/>
            <pc:sldMk cId="1735240969" sldId="268"/>
            <ac:spMk id="254" creationId="{93920FB5-5A48-FA03-2DA7-F759E633E409}"/>
          </ac:spMkLst>
        </pc:spChg>
        <pc:spChg chg="mod topLvl">
          <ac:chgData name="Sarah Carter" userId="4b4e2a7e9c42e1b2" providerId="LiveId" clId="{B6156F49-5AE2-469D-AA38-195E24BF358B}" dt="2025-04-16T14:15:17.333" v="96" actId="165"/>
          <ac:spMkLst>
            <pc:docMk/>
            <pc:sldMk cId="1735240969" sldId="268"/>
            <ac:spMk id="283" creationId="{E1B0C39A-6193-CDE4-43C5-DC5587A71A40}"/>
          </ac:spMkLst>
        </pc:spChg>
        <pc:spChg chg="mod">
          <ac:chgData name="Sarah Carter" userId="4b4e2a7e9c42e1b2" providerId="LiveId" clId="{B6156F49-5AE2-469D-AA38-195E24BF358B}" dt="2025-04-16T14:04:10.311" v="11" actId="27803"/>
          <ac:spMkLst>
            <pc:docMk/>
            <pc:sldMk cId="1735240969" sldId="268"/>
            <ac:spMk id="318" creationId="{03FD05C2-4024-141B-241F-A1DA8C1D959E}"/>
          </ac:spMkLst>
        </pc:spChg>
        <pc:spChg chg="mod">
          <ac:chgData name="Sarah Carter" userId="4b4e2a7e9c42e1b2" providerId="LiveId" clId="{B6156F49-5AE2-469D-AA38-195E24BF358B}" dt="2025-04-16T14:04:10.311" v="11" actId="27803"/>
          <ac:spMkLst>
            <pc:docMk/>
            <pc:sldMk cId="1735240969" sldId="268"/>
            <ac:spMk id="322" creationId="{12B8DBB7-CA1B-39A6-7E11-14990A113B0D}"/>
          </ac:spMkLst>
        </pc:spChg>
        <pc:spChg chg="mod">
          <ac:chgData name="Sarah Carter" userId="4b4e2a7e9c42e1b2" providerId="LiveId" clId="{B6156F49-5AE2-469D-AA38-195E24BF358B}" dt="2025-04-16T14:04:10.311" v="11" actId="27803"/>
          <ac:spMkLst>
            <pc:docMk/>
            <pc:sldMk cId="1735240969" sldId="268"/>
            <ac:spMk id="341" creationId="{3E59263A-64EE-6679-70C4-782A4E677D27}"/>
          </ac:spMkLst>
        </pc:spChg>
        <pc:spChg chg="mod topLvl">
          <ac:chgData name="Sarah Carter" userId="4b4e2a7e9c42e1b2" providerId="LiveId" clId="{B6156F49-5AE2-469D-AA38-195E24BF358B}" dt="2025-04-16T14:15:17.333" v="96" actId="165"/>
          <ac:spMkLst>
            <pc:docMk/>
            <pc:sldMk cId="1735240969" sldId="268"/>
            <ac:spMk id="353" creationId="{EC90510D-4DE4-0958-A5C6-4B94DFA0DCB9}"/>
          </ac:spMkLst>
        </pc:spChg>
      </pc:sldChg>
      <pc:sldChg chg="delSp modSp mod">
        <pc:chgData name="Sarah Carter" userId="4b4e2a7e9c42e1b2" providerId="LiveId" clId="{B6156F49-5AE2-469D-AA38-195E24BF358B}" dt="2025-04-16T14:15:23.769" v="99" actId="478"/>
        <pc:sldMkLst>
          <pc:docMk/>
          <pc:sldMk cId="176558273" sldId="269"/>
        </pc:sldMkLst>
        <pc:spChg chg="del">
          <ac:chgData name="Sarah Carter" userId="4b4e2a7e9c42e1b2" providerId="LiveId" clId="{B6156F49-5AE2-469D-AA38-195E24BF358B}" dt="2025-04-16T14:15:23.769" v="99" actId="478"/>
          <ac:spMkLst>
            <pc:docMk/>
            <pc:sldMk cId="176558273" sldId="269"/>
            <ac:spMk id="8" creationId="{E14751F2-8E50-9C1B-323C-DB634F6E9AF1}"/>
          </ac:spMkLst>
        </pc:spChg>
        <pc:spChg chg="mod topLvl">
          <ac:chgData name="Sarah Carter" userId="4b4e2a7e9c42e1b2" providerId="LiveId" clId="{B6156F49-5AE2-469D-AA38-195E24BF358B}" dt="2025-04-16T14:15:22.368" v="98" actId="165"/>
          <ac:spMkLst>
            <pc:docMk/>
            <pc:sldMk cId="176558273" sldId="269"/>
            <ac:spMk id="41" creationId="{8D86E3AE-92B3-9DFC-D91F-C3EEC232AF8F}"/>
          </ac:spMkLst>
        </pc:spChg>
        <pc:spChg chg="mod">
          <ac:chgData name="Sarah Carter" userId="4b4e2a7e9c42e1b2" providerId="LiveId" clId="{B6156F49-5AE2-469D-AA38-195E24BF358B}" dt="2025-04-16T14:04:13.371" v="12" actId="27803"/>
          <ac:spMkLst>
            <pc:docMk/>
            <pc:sldMk cId="176558273" sldId="269"/>
            <ac:spMk id="57" creationId="{75230408-6D16-6B9A-43AD-164972DF716F}"/>
          </ac:spMkLst>
        </pc:spChg>
        <pc:spChg chg="mod">
          <ac:chgData name="Sarah Carter" userId="4b4e2a7e9c42e1b2" providerId="LiveId" clId="{B6156F49-5AE2-469D-AA38-195E24BF358B}" dt="2025-04-16T14:04:13.371" v="12" actId="27803"/>
          <ac:spMkLst>
            <pc:docMk/>
            <pc:sldMk cId="176558273" sldId="269"/>
            <ac:spMk id="64" creationId="{0282FA73-9BAD-9C3B-E495-8C2DEAF4DAFD}"/>
          </ac:spMkLst>
        </pc:spChg>
        <pc:spChg chg="mod">
          <ac:chgData name="Sarah Carter" userId="4b4e2a7e9c42e1b2" providerId="LiveId" clId="{B6156F49-5AE2-469D-AA38-195E24BF358B}" dt="2025-04-16T14:04:13.371" v="12" actId="27803"/>
          <ac:spMkLst>
            <pc:docMk/>
            <pc:sldMk cId="176558273" sldId="269"/>
            <ac:spMk id="85" creationId="{D8754202-751B-5FDF-C4E8-397BB265D728}"/>
          </ac:spMkLst>
        </pc:spChg>
        <pc:spChg chg="mod topLvl">
          <ac:chgData name="Sarah Carter" userId="4b4e2a7e9c42e1b2" providerId="LiveId" clId="{B6156F49-5AE2-469D-AA38-195E24BF358B}" dt="2025-04-16T14:15:22.368" v="98" actId="165"/>
          <ac:spMkLst>
            <pc:docMk/>
            <pc:sldMk cId="176558273" sldId="269"/>
            <ac:spMk id="107" creationId="{84614A42-0326-648B-15C2-FC2DC757D08A}"/>
          </ac:spMkLst>
        </pc:spChg>
        <pc:spChg chg="mod topLvl">
          <ac:chgData name="Sarah Carter" userId="4b4e2a7e9c42e1b2" providerId="LiveId" clId="{B6156F49-5AE2-469D-AA38-195E24BF358B}" dt="2025-04-16T14:15:22.368" v="98" actId="165"/>
          <ac:spMkLst>
            <pc:docMk/>
            <pc:sldMk cId="176558273" sldId="269"/>
            <ac:spMk id="149" creationId="{2A59A261-B91B-1D08-B8E8-4683895281ED}"/>
          </ac:spMkLst>
        </pc:spChg>
        <pc:spChg chg="mod topLvl">
          <ac:chgData name="Sarah Carter" userId="4b4e2a7e9c42e1b2" providerId="LiveId" clId="{B6156F49-5AE2-469D-AA38-195E24BF358B}" dt="2025-04-16T14:15:22.368" v="98" actId="165"/>
          <ac:spMkLst>
            <pc:docMk/>
            <pc:sldMk cId="176558273" sldId="269"/>
            <ac:spMk id="216" creationId="{3BB26490-978E-46F8-63E7-26CA0F6B7B0F}"/>
          </ac:spMkLst>
        </pc:spChg>
        <pc:spChg chg="mod">
          <ac:chgData name="Sarah Carter" userId="4b4e2a7e9c42e1b2" providerId="LiveId" clId="{B6156F49-5AE2-469D-AA38-195E24BF358B}" dt="2025-04-16T14:04:13.371" v="12" actId="27803"/>
          <ac:spMkLst>
            <pc:docMk/>
            <pc:sldMk cId="176558273" sldId="269"/>
            <ac:spMk id="229" creationId="{8EA546C8-58C6-FD38-D4EC-9FE8CE8CEC8A}"/>
          </ac:spMkLst>
        </pc:spChg>
        <pc:spChg chg="mod">
          <ac:chgData name="Sarah Carter" userId="4b4e2a7e9c42e1b2" providerId="LiveId" clId="{B6156F49-5AE2-469D-AA38-195E24BF358B}" dt="2025-04-16T14:04:13.371" v="12" actId="27803"/>
          <ac:spMkLst>
            <pc:docMk/>
            <pc:sldMk cId="176558273" sldId="269"/>
            <ac:spMk id="249" creationId="{BF266FBA-B98C-46CD-7D03-E94683B8C2C0}"/>
          </ac:spMkLst>
        </pc:spChg>
        <pc:spChg chg="mod topLvl">
          <ac:chgData name="Sarah Carter" userId="4b4e2a7e9c42e1b2" providerId="LiveId" clId="{B6156F49-5AE2-469D-AA38-195E24BF358B}" dt="2025-04-16T14:15:22.368" v="98" actId="165"/>
          <ac:spMkLst>
            <pc:docMk/>
            <pc:sldMk cId="176558273" sldId="269"/>
            <ac:spMk id="252" creationId="{0309A19E-FB26-E925-560E-5C511121070E}"/>
          </ac:spMkLst>
        </pc:spChg>
        <pc:spChg chg="mod">
          <ac:chgData name="Sarah Carter" userId="4b4e2a7e9c42e1b2" providerId="LiveId" clId="{B6156F49-5AE2-469D-AA38-195E24BF358B}" dt="2025-04-16T14:04:13.371" v="12" actId="27803"/>
          <ac:spMkLst>
            <pc:docMk/>
            <pc:sldMk cId="176558273" sldId="269"/>
            <ac:spMk id="264" creationId="{E9A4766C-160C-A651-0773-E3A7E9FBC91B}"/>
          </ac:spMkLst>
        </pc:spChg>
        <pc:spChg chg="mod">
          <ac:chgData name="Sarah Carter" userId="4b4e2a7e9c42e1b2" providerId="LiveId" clId="{B6156F49-5AE2-469D-AA38-195E24BF358B}" dt="2025-04-16T14:04:13.371" v="12" actId="27803"/>
          <ac:spMkLst>
            <pc:docMk/>
            <pc:sldMk cId="176558273" sldId="269"/>
            <ac:spMk id="302" creationId="{A91AC8B6-62A1-D9B6-F7B1-15F272EECFF0}"/>
          </ac:spMkLst>
        </pc:spChg>
        <pc:spChg chg="mod topLvl">
          <ac:chgData name="Sarah Carter" userId="4b4e2a7e9c42e1b2" providerId="LiveId" clId="{B6156F49-5AE2-469D-AA38-195E24BF358B}" dt="2025-04-16T14:15:22.368" v="98" actId="165"/>
          <ac:spMkLst>
            <pc:docMk/>
            <pc:sldMk cId="176558273" sldId="269"/>
            <ac:spMk id="304" creationId="{C79D5796-EF75-A538-4BD0-6AB23459D211}"/>
          </ac:spMkLst>
        </pc:spChg>
        <pc:spChg chg="mod">
          <ac:chgData name="Sarah Carter" userId="4b4e2a7e9c42e1b2" providerId="LiveId" clId="{B6156F49-5AE2-469D-AA38-195E24BF358B}" dt="2025-04-16T14:04:13.371" v="12" actId="27803"/>
          <ac:spMkLst>
            <pc:docMk/>
            <pc:sldMk cId="176558273" sldId="269"/>
            <ac:spMk id="324" creationId="{E772358C-CD67-5197-7B7E-A1032E5865B2}"/>
          </ac:spMkLst>
        </pc:spChg>
        <pc:spChg chg="mod topLvl">
          <ac:chgData name="Sarah Carter" userId="4b4e2a7e9c42e1b2" providerId="LiveId" clId="{B6156F49-5AE2-469D-AA38-195E24BF358B}" dt="2025-04-16T14:15:22.368" v="98" actId="165"/>
          <ac:spMkLst>
            <pc:docMk/>
            <pc:sldMk cId="176558273" sldId="269"/>
            <ac:spMk id="341" creationId="{1CCDFE5C-3176-279E-0B82-7655B1448F65}"/>
          </ac:spMkLst>
        </pc:spChg>
        <pc:spChg chg="mod topLvl">
          <ac:chgData name="Sarah Carter" userId="4b4e2a7e9c42e1b2" providerId="LiveId" clId="{B6156F49-5AE2-469D-AA38-195E24BF358B}" dt="2025-04-16T14:15:22.368" v="98" actId="165"/>
          <ac:spMkLst>
            <pc:docMk/>
            <pc:sldMk cId="176558273" sldId="269"/>
            <ac:spMk id="356" creationId="{C8978935-06B5-726A-06A3-E4CB18BEA2B1}"/>
          </ac:spMkLst>
        </pc:spChg>
        <pc:spChg chg="mod topLvl">
          <ac:chgData name="Sarah Carter" userId="4b4e2a7e9c42e1b2" providerId="LiveId" clId="{B6156F49-5AE2-469D-AA38-195E24BF358B}" dt="2025-04-16T14:15:22.368" v="98" actId="165"/>
          <ac:spMkLst>
            <pc:docMk/>
            <pc:sldMk cId="176558273" sldId="269"/>
            <ac:spMk id="384" creationId="{4B8B7F44-5FC5-9F36-1D53-3FD79CC35BCB}"/>
          </ac:spMkLst>
        </pc:spChg>
        <pc:spChg chg="mod topLvl">
          <ac:chgData name="Sarah Carter" userId="4b4e2a7e9c42e1b2" providerId="LiveId" clId="{B6156F49-5AE2-469D-AA38-195E24BF358B}" dt="2025-04-16T14:15:22.368" v="98" actId="165"/>
          <ac:spMkLst>
            <pc:docMk/>
            <pc:sldMk cId="176558273" sldId="269"/>
            <ac:spMk id="397" creationId="{5AD38377-4CF2-DD2B-D9EE-C96F900170CA}"/>
          </ac:spMkLst>
        </pc:spChg>
        <pc:spChg chg="mod">
          <ac:chgData name="Sarah Carter" userId="4b4e2a7e9c42e1b2" providerId="LiveId" clId="{B6156F49-5AE2-469D-AA38-195E24BF358B}" dt="2025-04-16T14:04:13.371" v="12" actId="27803"/>
          <ac:spMkLst>
            <pc:docMk/>
            <pc:sldMk cId="176558273" sldId="269"/>
            <ac:spMk id="398" creationId="{CD7713EF-610C-AB81-ED5B-C8D76A0D8325}"/>
          </ac:spMkLst>
        </pc:spChg>
        <pc:spChg chg="mod">
          <ac:chgData name="Sarah Carter" userId="4b4e2a7e9c42e1b2" providerId="LiveId" clId="{B6156F49-5AE2-469D-AA38-195E24BF358B}" dt="2025-04-16T14:04:13.371" v="12" actId="27803"/>
          <ac:spMkLst>
            <pc:docMk/>
            <pc:sldMk cId="176558273" sldId="269"/>
            <ac:spMk id="406" creationId="{7DE4D8CF-EE8D-1A44-D1F1-3B37FCFC7A8B}"/>
          </ac:spMkLst>
        </pc:spChg>
      </pc:sldChg>
      <pc:sldChg chg="delSp modSp mod">
        <pc:chgData name="Sarah Carter" userId="4b4e2a7e9c42e1b2" providerId="LiveId" clId="{B6156F49-5AE2-469D-AA38-195E24BF358B}" dt="2025-04-16T14:15:28.625" v="101" actId="478"/>
        <pc:sldMkLst>
          <pc:docMk/>
          <pc:sldMk cId="2221356483" sldId="270"/>
        </pc:sldMkLst>
        <pc:spChg chg="del">
          <ac:chgData name="Sarah Carter" userId="4b4e2a7e9c42e1b2" providerId="LiveId" clId="{B6156F49-5AE2-469D-AA38-195E24BF358B}" dt="2025-04-16T14:15:28.625" v="101" actId="478"/>
          <ac:spMkLst>
            <pc:docMk/>
            <pc:sldMk cId="2221356483" sldId="270"/>
            <ac:spMk id="8" creationId="{15BE407B-AE4D-995C-D899-170EA72A6C0E}"/>
          </ac:spMkLst>
        </pc:spChg>
        <pc:spChg chg="mod">
          <ac:chgData name="Sarah Carter" userId="4b4e2a7e9c42e1b2" providerId="LiveId" clId="{B6156F49-5AE2-469D-AA38-195E24BF358B}" dt="2025-04-16T14:04:16.809" v="13" actId="27803"/>
          <ac:spMkLst>
            <pc:docMk/>
            <pc:sldMk cId="2221356483" sldId="270"/>
            <ac:spMk id="149" creationId="{6FA3B593-C08C-5304-A4BF-6AC3BB5349C8}"/>
          </ac:spMkLst>
        </pc:spChg>
        <pc:spChg chg="mod">
          <ac:chgData name="Sarah Carter" userId="4b4e2a7e9c42e1b2" providerId="LiveId" clId="{B6156F49-5AE2-469D-AA38-195E24BF358B}" dt="2025-04-16T14:04:16.809" v="13" actId="27803"/>
          <ac:spMkLst>
            <pc:docMk/>
            <pc:sldMk cId="2221356483" sldId="270"/>
            <ac:spMk id="153" creationId="{0D83BE5E-9821-6623-51BF-7FA93AC40177}"/>
          </ac:spMkLst>
        </pc:spChg>
        <pc:spChg chg="mod topLvl">
          <ac:chgData name="Sarah Carter" userId="4b4e2a7e9c42e1b2" providerId="LiveId" clId="{B6156F49-5AE2-469D-AA38-195E24BF358B}" dt="2025-04-16T14:15:27.199" v="100" actId="165"/>
          <ac:spMkLst>
            <pc:docMk/>
            <pc:sldMk cId="2221356483" sldId="270"/>
            <ac:spMk id="172" creationId="{E08378E7-2645-CCA1-0752-6F2B346899AE}"/>
          </ac:spMkLst>
        </pc:spChg>
        <pc:spChg chg="mod topLvl">
          <ac:chgData name="Sarah Carter" userId="4b4e2a7e9c42e1b2" providerId="LiveId" clId="{B6156F49-5AE2-469D-AA38-195E24BF358B}" dt="2025-04-16T14:15:27.199" v="100" actId="165"/>
          <ac:spMkLst>
            <pc:docMk/>
            <pc:sldMk cId="2221356483" sldId="270"/>
            <ac:spMk id="219" creationId="{EE56210D-9173-2663-1683-168254F68FB3}"/>
          </ac:spMkLst>
        </pc:spChg>
        <pc:spChg chg="mod">
          <ac:chgData name="Sarah Carter" userId="4b4e2a7e9c42e1b2" providerId="LiveId" clId="{B6156F49-5AE2-469D-AA38-195E24BF358B}" dt="2025-04-16T14:04:16.809" v="13" actId="27803"/>
          <ac:spMkLst>
            <pc:docMk/>
            <pc:sldMk cId="2221356483" sldId="270"/>
            <ac:spMk id="238" creationId="{D8A2F9EE-A728-C6C7-F7E4-DA5634C92F35}"/>
          </ac:spMkLst>
        </pc:spChg>
        <pc:spChg chg="mod">
          <ac:chgData name="Sarah Carter" userId="4b4e2a7e9c42e1b2" providerId="LiveId" clId="{B6156F49-5AE2-469D-AA38-195E24BF358B}" dt="2025-04-16T14:04:16.809" v="13" actId="27803"/>
          <ac:spMkLst>
            <pc:docMk/>
            <pc:sldMk cId="2221356483" sldId="270"/>
            <ac:spMk id="244" creationId="{91B794C0-3AB3-0070-A83E-0B745B6A144B}"/>
          </ac:spMkLst>
        </pc:spChg>
        <pc:spChg chg="mod">
          <ac:chgData name="Sarah Carter" userId="4b4e2a7e9c42e1b2" providerId="LiveId" clId="{B6156F49-5AE2-469D-AA38-195E24BF358B}" dt="2025-04-16T14:04:16.809" v="13" actId="27803"/>
          <ac:spMkLst>
            <pc:docMk/>
            <pc:sldMk cId="2221356483" sldId="270"/>
            <ac:spMk id="267" creationId="{7CCD9EEB-814B-266C-C5B1-958736CCE655}"/>
          </ac:spMkLst>
        </pc:spChg>
        <pc:spChg chg="mod">
          <ac:chgData name="Sarah Carter" userId="4b4e2a7e9c42e1b2" providerId="LiveId" clId="{B6156F49-5AE2-469D-AA38-195E24BF358B}" dt="2025-04-16T14:04:16.809" v="13" actId="27803"/>
          <ac:spMkLst>
            <pc:docMk/>
            <pc:sldMk cId="2221356483" sldId="270"/>
            <ac:spMk id="272" creationId="{67072EC2-1963-D149-840B-49D254CBC98E}"/>
          </ac:spMkLst>
        </pc:spChg>
        <pc:spChg chg="mod topLvl">
          <ac:chgData name="Sarah Carter" userId="4b4e2a7e9c42e1b2" providerId="LiveId" clId="{B6156F49-5AE2-469D-AA38-195E24BF358B}" dt="2025-04-16T14:15:27.199" v="100" actId="165"/>
          <ac:spMkLst>
            <pc:docMk/>
            <pc:sldMk cId="2221356483" sldId="270"/>
            <ac:spMk id="280" creationId="{0878B2FC-4F35-755B-068C-83ED9CCF86D6}"/>
          </ac:spMkLst>
        </pc:spChg>
        <pc:spChg chg="mod topLvl">
          <ac:chgData name="Sarah Carter" userId="4b4e2a7e9c42e1b2" providerId="LiveId" clId="{B6156F49-5AE2-469D-AA38-195E24BF358B}" dt="2025-04-16T14:15:27.199" v="100" actId="165"/>
          <ac:spMkLst>
            <pc:docMk/>
            <pc:sldMk cId="2221356483" sldId="270"/>
            <ac:spMk id="305" creationId="{8AA0A466-210C-FAF3-C61C-0CC339FE00C3}"/>
          </ac:spMkLst>
        </pc:spChg>
        <pc:spChg chg="mod topLvl">
          <ac:chgData name="Sarah Carter" userId="4b4e2a7e9c42e1b2" providerId="LiveId" clId="{B6156F49-5AE2-469D-AA38-195E24BF358B}" dt="2025-04-16T14:15:27.199" v="100" actId="165"/>
          <ac:spMkLst>
            <pc:docMk/>
            <pc:sldMk cId="2221356483" sldId="270"/>
            <ac:spMk id="312" creationId="{7000C1D4-193B-CD01-C442-74D4A59AD383}"/>
          </ac:spMkLst>
        </pc:spChg>
        <pc:spChg chg="mod">
          <ac:chgData name="Sarah Carter" userId="4b4e2a7e9c42e1b2" providerId="LiveId" clId="{B6156F49-5AE2-469D-AA38-195E24BF358B}" dt="2025-04-16T14:04:16.809" v="13" actId="27803"/>
          <ac:spMkLst>
            <pc:docMk/>
            <pc:sldMk cId="2221356483" sldId="270"/>
            <ac:spMk id="319" creationId="{F9848FDF-50BB-063B-8D29-2247737F1DDF}"/>
          </ac:spMkLst>
        </pc:spChg>
        <pc:spChg chg="mod topLvl">
          <ac:chgData name="Sarah Carter" userId="4b4e2a7e9c42e1b2" providerId="LiveId" clId="{B6156F49-5AE2-469D-AA38-195E24BF358B}" dt="2025-04-16T14:15:27.199" v="100" actId="165"/>
          <ac:spMkLst>
            <pc:docMk/>
            <pc:sldMk cId="2221356483" sldId="270"/>
            <ac:spMk id="332" creationId="{D5D5332C-0EC4-B937-C2E5-20C00D07DCAC}"/>
          </ac:spMkLst>
        </pc:spChg>
        <pc:spChg chg="mod topLvl">
          <ac:chgData name="Sarah Carter" userId="4b4e2a7e9c42e1b2" providerId="LiveId" clId="{B6156F49-5AE2-469D-AA38-195E24BF358B}" dt="2025-04-16T14:15:27.199" v="100" actId="165"/>
          <ac:spMkLst>
            <pc:docMk/>
            <pc:sldMk cId="2221356483" sldId="270"/>
            <ac:spMk id="339" creationId="{15401F5F-126C-5BEF-6D79-9CA3AA9D74F9}"/>
          </ac:spMkLst>
        </pc:spChg>
        <pc:spChg chg="mod">
          <ac:chgData name="Sarah Carter" userId="4b4e2a7e9c42e1b2" providerId="LiveId" clId="{B6156F49-5AE2-469D-AA38-195E24BF358B}" dt="2025-04-16T14:04:16.809" v="13" actId="27803"/>
          <ac:spMkLst>
            <pc:docMk/>
            <pc:sldMk cId="2221356483" sldId="270"/>
            <ac:spMk id="398" creationId="{617696EC-CD82-E0BC-58BB-F86A78E190D0}"/>
          </ac:spMkLst>
        </pc:spChg>
        <pc:spChg chg="mod topLvl">
          <ac:chgData name="Sarah Carter" userId="4b4e2a7e9c42e1b2" providerId="LiveId" clId="{B6156F49-5AE2-469D-AA38-195E24BF358B}" dt="2025-04-16T14:15:27.199" v="100" actId="165"/>
          <ac:spMkLst>
            <pc:docMk/>
            <pc:sldMk cId="2221356483" sldId="270"/>
            <ac:spMk id="399" creationId="{F8086642-8B2F-1FEE-7B64-913C508A6817}"/>
          </ac:spMkLst>
        </pc:spChg>
        <pc:spChg chg="mod">
          <ac:chgData name="Sarah Carter" userId="4b4e2a7e9c42e1b2" providerId="LiveId" clId="{B6156F49-5AE2-469D-AA38-195E24BF358B}" dt="2025-04-16T14:04:16.809" v="13" actId="27803"/>
          <ac:spMkLst>
            <pc:docMk/>
            <pc:sldMk cId="2221356483" sldId="270"/>
            <ac:spMk id="410" creationId="{0B7081DD-DF1C-7C0E-E03C-5D983B360728}"/>
          </ac:spMkLst>
        </pc:spChg>
        <pc:spChg chg="mod topLvl">
          <ac:chgData name="Sarah Carter" userId="4b4e2a7e9c42e1b2" providerId="LiveId" clId="{B6156F49-5AE2-469D-AA38-195E24BF358B}" dt="2025-04-16T14:15:27.199" v="100" actId="165"/>
          <ac:spMkLst>
            <pc:docMk/>
            <pc:sldMk cId="2221356483" sldId="270"/>
            <ac:spMk id="426" creationId="{5684674A-20F9-304B-841E-01B75F88FECE}"/>
          </ac:spMkLst>
        </pc:spChg>
        <pc:spChg chg="mod">
          <ac:chgData name="Sarah Carter" userId="4b4e2a7e9c42e1b2" providerId="LiveId" clId="{B6156F49-5AE2-469D-AA38-195E24BF358B}" dt="2025-04-16T14:04:16.809" v="13" actId="27803"/>
          <ac:spMkLst>
            <pc:docMk/>
            <pc:sldMk cId="2221356483" sldId="270"/>
            <ac:spMk id="456" creationId="{6231ACBE-56D7-590F-CCE7-7B37294F01F4}"/>
          </ac:spMkLst>
        </pc:spChg>
        <pc:spChg chg="mod topLvl">
          <ac:chgData name="Sarah Carter" userId="4b4e2a7e9c42e1b2" providerId="LiveId" clId="{B6156F49-5AE2-469D-AA38-195E24BF358B}" dt="2025-04-16T14:15:27.199" v="100" actId="165"/>
          <ac:spMkLst>
            <pc:docMk/>
            <pc:sldMk cId="2221356483" sldId="270"/>
            <ac:spMk id="459" creationId="{87B454B1-5B57-F8B0-963A-AC2A10E5F121}"/>
          </ac:spMkLst>
        </pc:spChg>
      </pc:sldChg>
      <pc:sldChg chg="delSp modSp mod">
        <pc:chgData name="Sarah Carter" userId="4b4e2a7e9c42e1b2" providerId="LiveId" clId="{B6156F49-5AE2-469D-AA38-195E24BF358B}" dt="2025-04-16T14:15:44.121" v="104" actId="478"/>
        <pc:sldMkLst>
          <pc:docMk/>
          <pc:sldMk cId="807522679" sldId="271"/>
        </pc:sldMkLst>
        <pc:spChg chg="del">
          <ac:chgData name="Sarah Carter" userId="4b4e2a7e9c42e1b2" providerId="LiveId" clId="{B6156F49-5AE2-469D-AA38-195E24BF358B}" dt="2025-04-16T14:15:44.121" v="104" actId="478"/>
          <ac:spMkLst>
            <pc:docMk/>
            <pc:sldMk cId="807522679" sldId="271"/>
            <ac:spMk id="8" creationId="{243C3528-BFD8-1DE5-91A0-E4D1B9685A08}"/>
          </ac:spMkLst>
        </pc:spChg>
        <pc:spChg chg="mod">
          <ac:chgData name="Sarah Carter" userId="4b4e2a7e9c42e1b2" providerId="LiveId" clId="{B6156F49-5AE2-469D-AA38-195E24BF358B}" dt="2025-04-16T14:04:20.858" v="14" actId="27803"/>
          <ac:spMkLst>
            <pc:docMk/>
            <pc:sldMk cId="807522679" sldId="271"/>
            <ac:spMk id="56" creationId="{48D88474-A3E7-C55F-EFF2-6B142B3D6F7A}"/>
          </ac:spMkLst>
        </pc:spChg>
        <pc:spChg chg="mod topLvl">
          <ac:chgData name="Sarah Carter" userId="4b4e2a7e9c42e1b2" providerId="LiveId" clId="{B6156F49-5AE2-469D-AA38-195E24BF358B}" dt="2025-04-16T14:15:42.691" v="103" actId="165"/>
          <ac:spMkLst>
            <pc:docMk/>
            <pc:sldMk cId="807522679" sldId="271"/>
            <ac:spMk id="69" creationId="{5EE2DA56-FEDA-DF1A-6C0B-95F8641A27FC}"/>
          </ac:spMkLst>
        </pc:spChg>
        <pc:spChg chg="mod topLvl">
          <ac:chgData name="Sarah Carter" userId="4b4e2a7e9c42e1b2" providerId="LiveId" clId="{B6156F49-5AE2-469D-AA38-195E24BF358B}" dt="2025-04-16T14:15:42.691" v="103" actId="165"/>
          <ac:spMkLst>
            <pc:docMk/>
            <pc:sldMk cId="807522679" sldId="271"/>
            <ac:spMk id="74" creationId="{8D455539-6BD1-AB25-C007-721753D1B0A9}"/>
          </ac:spMkLst>
        </pc:spChg>
        <pc:spChg chg="mod topLvl">
          <ac:chgData name="Sarah Carter" userId="4b4e2a7e9c42e1b2" providerId="LiveId" clId="{B6156F49-5AE2-469D-AA38-195E24BF358B}" dt="2025-04-16T14:15:42.691" v="103" actId="165"/>
          <ac:spMkLst>
            <pc:docMk/>
            <pc:sldMk cId="807522679" sldId="271"/>
            <ac:spMk id="121" creationId="{C1797C4C-0CF1-CEBE-B11B-C4F42C97E110}"/>
          </ac:spMkLst>
        </pc:spChg>
        <pc:spChg chg="mod">
          <ac:chgData name="Sarah Carter" userId="4b4e2a7e9c42e1b2" providerId="LiveId" clId="{B6156F49-5AE2-469D-AA38-195E24BF358B}" dt="2025-04-16T14:04:20.858" v="14" actId="27803"/>
          <ac:spMkLst>
            <pc:docMk/>
            <pc:sldMk cId="807522679" sldId="271"/>
            <ac:spMk id="185" creationId="{F78637C4-D428-6524-813E-951316097E2A}"/>
          </ac:spMkLst>
        </pc:spChg>
        <pc:spChg chg="mod">
          <ac:chgData name="Sarah Carter" userId="4b4e2a7e9c42e1b2" providerId="LiveId" clId="{B6156F49-5AE2-469D-AA38-195E24BF358B}" dt="2025-04-16T14:04:20.858" v="14" actId="27803"/>
          <ac:spMkLst>
            <pc:docMk/>
            <pc:sldMk cId="807522679" sldId="271"/>
            <ac:spMk id="210" creationId="{5B53C04E-EF33-6B17-D606-9AD84F21D43E}"/>
          </ac:spMkLst>
        </pc:spChg>
        <pc:spChg chg="mod topLvl">
          <ac:chgData name="Sarah Carter" userId="4b4e2a7e9c42e1b2" providerId="LiveId" clId="{B6156F49-5AE2-469D-AA38-195E24BF358B}" dt="2025-04-16T14:15:42.691" v="103" actId="165"/>
          <ac:spMkLst>
            <pc:docMk/>
            <pc:sldMk cId="807522679" sldId="271"/>
            <ac:spMk id="246" creationId="{0BCA7496-AE05-EE72-FD27-DA6A4C4FA055}"/>
          </ac:spMkLst>
        </pc:spChg>
        <pc:spChg chg="mod">
          <ac:chgData name="Sarah Carter" userId="4b4e2a7e9c42e1b2" providerId="LiveId" clId="{B6156F49-5AE2-469D-AA38-195E24BF358B}" dt="2025-04-16T14:04:20.858" v="14" actId="27803"/>
          <ac:spMkLst>
            <pc:docMk/>
            <pc:sldMk cId="807522679" sldId="271"/>
            <ac:spMk id="250" creationId="{88B71901-DE2D-B54E-D8F8-F679930E0094}"/>
          </ac:spMkLst>
        </pc:spChg>
        <pc:spChg chg="mod topLvl">
          <ac:chgData name="Sarah Carter" userId="4b4e2a7e9c42e1b2" providerId="LiveId" clId="{B6156F49-5AE2-469D-AA38-195E24BF358B}" dt="2025-04-16T14:15:42.691" v="103" actId="165"/>
          <ac:spMkLst>
            <pc:docMk/>
            <pc:sldMk cId="807522679" sldId="271"/>
            <ac:spMk id="261" creationId="{6B254843-5CD4-7CFD-8C62-A6741330A288}"/>
          </ac:spMkLst>
        </pc:spChg>
        <pc:spChg chg="mod topLvl">
          <ac:chgData name="Sarah Carter" userId="4b4e2a7e9c42e1b2" providerId="LiveId" clId="{B6156F49-5AE2-469D-AA38-195E24BF358B}" dt="2025-04-16T14:15:42.691" v="103" actId="165"/>
          <ac:spMkLst>
            <pc:docMk/>
            <pc:sldMk cId="807522679" sldId="271"/>
            <ac:spMk id="290" creationId="{303D2861-AA84-CE60-CA0D-E436DF66E5FA}"/>
          </ac:spMkLst>
        </pc:spChg>
        <pc:spChg chg="mod topLvl">
          <ac:chgData name="Sarah Carter" userId="4b4e2a7e9c42e1b2" providerId="LiveId" clId="{B6156F49-5AE2-469D-AA38-195E24BF358B}" dt="2025-04-16T14:15:42.691" v="103" actId="165"/>
          <ac:spMkLst>
            <pc:docMk/>
            <pc:sldMk cId="807522679" sldId="271"/>
            <ac:spMk id="300" creationId="{20E33929-49AF-2500-0B79-417268924483}"/>
          </ac:spMkLst>
        </pc:spChg>
        <pc:spChg chg="mod">
          <ac:chgData name="Sarah Carter" userId="4b4e2a7e9c42e1b2" providerId="LiveId" clId="{B6156F49-5AE2-469D-AA38-195E24BF358B}" dt="2025-04-16T14:04:20.858" v="14" actId="27803"/>
          <ac:spMkLst>
            <pc:docMk/>
            <pc:sldMk cId="807522679" sldId="271"/>
            <ac:spMk id="357" creationId="{62583B5B-F761-F747-1A1E-37E5329F5916}"/>
          </ac:spMkLst>
        </pc:spChg>
        <pc:spChg chg="mod">
          <ac:chgData name="Sarah Carter" userId="4b4e2a7e9c42e1b2" providerId="LiveId" clId="{B6156F49-5AE2-469D-AA38-195E24BF358B}" dt="2025-04-16T14:04:20.858" v="14" actId="27803"/>
          <ac:spMkLst>
            <pc:docMk/>
            <pc:sldMk cId="807522679" sldId="271"/>
            <ac:spMk id="380" creationId="{2C17B674-FD28-933F-165B-BDD8FF4BF158}"/>
          </ac:spMkLst>
        </pc:spChg>
        <pc:spChg chg="mod">
          <ac:chgData name="Sarah Carter" userId="4b4e2a7e9c42e1b2" providerId="LiveId" clId="{B6156F49-5AE2-469D-AA38-195E24BF358B}" dt="2025-04-16T14:04:20.858" v="14" actId="27803"/>
          <ac:spMkLst>
            <pc:docMk/>
            <pc:sldMk cId="807522679" sldId="271"/>
            <ac:spMk id="386" creationId="{0BE511F3-9261-B1DF-17B0-25C03631E81F}"/>
          </ac:spMkLst>
        </pc:spChg>
        <pc:spChg chg="mod topLvl">
          <ac:chgData name="Sarah Carter" userId="4b4e2a7e9c42e1b2" providerId="LiveId" clId="{B6156F49-5AE2-469D-AA38-195E24BF358B}" dt="2025-04-16T14:15:42.691" v="103" actId="165"/>
          <ac:spMkLst>
            <pc:docMk/>
            <pc:sldMk cId="807522679" sldId="271"/>
            <ac:spMk id="395" creationId="{D789900F-C3E6-C87D-74D0-5D076C7E9CF2}"/>
          </ac:spMkLst>
        </pc:spChg>
        <pc:spChg chg="mod">
          <ac:chgData name="Sarah Carter" userId="4b4e2a7e9c42e1b2" providerId="LiveId" clId="{B6156F49-5AE2-469D-AA38-195E24BF358B}" dt="2025-04-16T14:04:20.858" v="14" actId="27803"/>
          <ac:spMkLst>
            <pc:docMk/>
            <pc:sldMk cId="807522679" sldId="271"/>
            <ac:spMk id="413" creationId="{9DDA20E2-9335-136B-5BC5-CD151494FA52}"/>
          </ac:spMkLst>
        </pc:spChg>
        <pc:spChg chg="mod">
          <ac:chgData name="Sarah Carter" userId="4b4e2a7e9c42e1b2" providerId="LiveId" clId="{B6156F49-5AE2-469D-AA38-195E24BF358B}" dt="2025-04-16T14:04:20.858" v="14" actId="27803"/>
          <ac:spMkLst>
            <pc:docMk/>
            <pc:sldMk cId="807522679" sldId="271"/>
            <ac:spMk id="455" creationId="{525B699C-03C7-30CA-C188-7E231D1AE98C}"/>
          </ac:spMkLst>
        </pc:spChg>
        <pc:spChg chg="mod topLvl">
          <ac:chgData name="Sarah Carter" userId="4b4e2a7e9c42e1b2" providerId="LiveId" clId="{B6156F49-5AE2-469D-AA38-195E24BF358B}" dt="2025-04-16T14:15:42.691" v="103" actId="165"/>
          <ac:spMkLst>
            <pc:docMk/>
            <pc:sldMk cId="807522679" sldId="271"/>
            <ac:spMk id="479" creationId="{D97A0CA2-C983-9D89-4B10-2BF82375FA58}"/>
          </ac:spMkLst>
        </pc:spChg>
        <pc:spChg chg="mod topLvl">
          <ac:chgData name="Sarah Carter" userId="4b4e2a7e9c42e1b2" providerId="LiveId" clId="{B6156F49-5AE2-469D-AA38-195E24BF358B}" dt="2025-04-16T14:15:42.691" v="103" actId="165"/>
          <ac:spMkLst>
            <pc:docMk/>
            <pc:sldMk cId="807522679" sldId="271"/>
            <ac:spMk id="481" creationId="{1F1520B2-007A-E601-E816-6347AAD6233D}"/>
          </ac:spMkLst>
        </pc:spChg>
      </pc:sldChg>
      <pc:sldChg chg="delSp modSp mod">
        <pc:chgData name="Sarah Carter" userId="4b4e2a7e9c42e1b2" providerId="LiveId" clId="{B6156F49-5AE2-469D-AA38-195E24BF358B}" dt="2025-04-16T14:15:49.434" v="106" actId="478"/>
        <pc:sldMkLst>
          <pc:docMk/>
          <pc:sldMk cId="3063801864" sldId="272"/>
        </pc:sldMkLst>
        <pc:spChg chg="del">
          <ac:chgData name="Sarah Carter" userId="4b4e2a7e9c42e1b2" providerId="LiveId" clId="{B6156F49-5AE2-469D-AA38-195E24BF358B}" dt="2025-04-16T14:15:49.434" v="106" actId="478"/>
          <ac:spMkLst>
            <pc:docMk/>
            <pc:sldMk cId="3063801864" sldId="272"/>
            <ac:spMk id="8" creationId="{53B6891F-F7DC-B304-2594-A07822B8C7F3}"/>
          </ac:spMkLst>
        </pc:spChg>
        <pc:spChg chg="mod topLvl">
          <ac:chgData name="Sarah Carter" userId="4b4e2a7e9c42e1b2" providerId="LiveId" clId="{B6156F49-5AE2-469D-AA38-195E24BF358B}" dt="2025-04-16T14:15:47.971" v="105" actId="165"/>
          <ac:spMkLst>
            <pc:docMk/>
            <pc:sldMk cId="3063801864" sldId="272"/>
            <ac:spMk id="41" creationId="{C92AF481-238C-5023-9CF2-62518A1122D5}"/>
          </ac:spMkLst>
        </pc:spChg>
        <pc:spChg chg="mod">
          <ac:chgData name="Sarah Carter" userId="4b4e2a7e9c42e1b2" providerId="LiveId" clId="{B6156F49-5AE2-469D-AA38-195E24BF358B}" dt="2025-04-16T14:04:24.655" v="15" actId="27803"/>
          <ac:spMkLst>
            <pc:docMk/>
            <pc:sldMk cId="3063801864" sldId="272"/>
            <ac:spMk id="42" creationId="{35953F51-AEDB-DFEC-5093-2825392D6989}"/>
          </ac:spMkLst>
        </pc:spChg>
        <pc:spChg chg="mod">
          <ac:chgData name="Sarah Carter" userId="4b4e2a7e9c42e1b2" providerId="LiveId" clId="{B6156F49-5AE2-469D-AA38-195E24BF358B}" dt="2025-04-16T14:04:24.655" v="15" actId="27803"/>
          <ac:spMkLst>
            <pc:docMk/>
            <pc:sldMk cId="3063801864" sldId="272"/>
            <ac:spMk id="60" creationId="{AB1D67BB-8CF0-90EA-0FF3-C03C0F9ABF04}"/>
          </ac:spMkLst>
        </pc:spChg>
        <pc:spChg chg="mod topLvl">
          <ac:chgData name="Sarah Carter" userId="4b4e2a7e9c42e1b2" providerId="LiveId" clId="{B6156F49-5AE2-469D-AA38-195E24BF358B}" dt="2025-04-16T14:15:47.971" v="105" actId="165"/>
          <ac:spMkLst>
            <pc:docMk/>
            <pc:sldMk cId="3063801864" sldId="272"/>
            <ac:spMk id="99" creationId="{C1708C3B-4B7A-0DF4-2570-459F53ED6792}"/>
          </ac:spMkLst>
        </pc:spChg>
        <pc:spChg chg="mod topLvl">
          <ac:chgData name="Sarah Carter" userId="4b4e2a7e9c42e1b2" providerId="LiveId" clId="{B6156F49-5AE2-469D-AA38-195E24BF358B}" dt="2025-04-16T14:15:47.971" v="105" actId="165"/>
          <ac:spMkLst>
            <pc:docMk/>
            <pc:sldMk cId="3063801864" sldId="272"/>
            <ac:spMk id="124" creationId="{C03DE4A2-B221-BE1D-D902-D52D4F05FE7B}"/>
          </ac:spMkLst>
        </pc:spChg>
        <pc:spChg chg="mod">
          <ac:chgData name="Sarah Carter" userId="4b4e2a7e9c42e1b2" providerId="LiveId" clId="{B6156F49-5AE2-469D-AA38-195E24BF358B}" dt="2025-04-16T14:04:24.655" v="15" actId="27803"/>
          <ac:spMkLst>
            <pc:docMk/>
            <pc:sldMk cId="3063801864" sldId="272"/>
            <ac:spMk id="129" creationId="{04D97560-90A6-4EE0-4938-C5CA8F10E687}"/>
          </ac:spMkLst>
        </pc:spChg>
        <pc:spChg chg="mod">
          <ac:chgData name="Sarah Carter" userId="4b4e2a7e9c42e1b2" providerId="LiveId" clId="{B6156F49-5AE2-469D-AA38-195E24BF358B}" dt="2025-04-16T14:04:24.655" v="15" actId="27803"/>
          <ac:spMkLst>
            <pc:docMk/>
            <pc:sldMk cId="3063801864" sldId="272"/>
            <ac:spMk id="146" creationId="{5C8C41A8-59D0-AA89-590E-799BBCFF8E95}"/>
          </ac:spMkLst>
        </pc:spChg>
        <pc:spChg chg="mod">
          <ac:chgData name="Sarah Carter" userId="4b4e2a7e9c42e1b2" providerId="LiveId" clId="{B6156F49-5AE2-469D-AA38-195E24BF358B}" dt="2025-04-16T14:04:24.655" v="15" actId="27803"/>
          <ac:spMkLst>
            <pc:docMk/>
            <pc:sldMk cId="3063801864" sldId="272"/>
            <ac:spMk id="171" creationId="{397F8884-D9AD-53E3-70BB-429F4C1C92F9}"/>
          </ac:spMkLst>
        </pc:spChg>
        <pc:spChg chg="mod">
          <ac:chgData name="Sarah Carter" userId="4b4e2a7e9c42e1b2" providerId="LiveId" clId="{B6156F49-5AE2-469D-AA38-195E24BF358B}" dt="2025-04-16T14:04:24.655" v="15" actId="27803"/>
          <ac:spMkLst>
            <pc:docMk/>
            <pc:sldMk cId="3063801864" sldId="272"/>
            <ac:spMk id="176" creationId="{48E6FBF4-005F-8021-D884-1022869858FE}"/>
          </ac:spMkLst>
        </pc:spChg>
        <pc:spChg chg="mod topLvl">
          <ac:chgData name="Sarah Carter" userId="4b4e2a7e9c42e1b2" providerId="LiveId" clId="{B6156F49-5AE2-469D-AA38-195E24BF358B}" dt="2025-04-16T14:15:47.971" v="105" actId="165"/>
          <ac:spMkLst>
            <pc:docMk/>
            <pc:sldMk cId="3063801864" sldId="272"/>
            <ac:spMk id="201" creationId="{952A50E5-F2E9-CB5D-E14A-C9044E1211F1}"/>
          </ac:spMkLst>
        </pc:spChg>
        <pc:spChg chg="mod topLvl">
          <ac:chgData name="Sarah Carter" userId="4b4e2a7e9c42e1b2" providerId="LiveId" clId="{B6156F49-5AE2-469D-AA38-195E24BF358B}" dt="2025-04-16T14:15:47.971" v="105" actId="165"/>
          <ac:spMkLst>
            <pc:docMk/>
            <pc:sldMk cId="3063801864" sldId="272"/>
            <ac:spMk id="265" creationId="{3BF5C51D-8AF2-1A13-6789-5C43CBA821E4}"/>
          </ac:spMkLst>
        </pc:spChg>
        <pc:spChg chg="mod topLvl">
          <ac:chgData name="Sarah Carter" userId="4b4e2a7e9c42e1b2" providerId="LiveId" clId="{B6156F49-5AE2-469D-AA38-195E24BF358B}" dt="2025-04-16T14:15:47.971" v="105" actId="165"/>
          <ac:spMkLst>
            <pc:docMk/>
            <pc:sldMk cId="3063801864" sldId="272"/>
            <ac:spMk id="282" creationId="{5EC1845D-95A6-3C62-14F9-A5289B5B27B8}"/>
          </ac:spMkLst>
        </pc:spChg>
        <pc:spChg chg="mod topLvl">
          <ac:chgData name="Sarah Carter" userId="4b4e2a7e9c42e1b2" providerId="LiveId" clId="{B6156F49-5AE2-469D-AA38-195E24BF358B}" dt="2025-04-16T14:15:47.971" v="105" actId="165"/>
          <ac:spMkLst>
            <pc:docMk/>
            <pc:sldMk cId="3063801864" sldId="272"/>
            <ac:spMk id="348" creationId="{C49BAB33-F118-F8C5-0652-2CEBB5EAF67B}"/>
          </ac:spMkLst>
        </pc:spChg>
        <pc:spChg chg="mod topLvl">
          <ac:chgData name="Sarah Carter" userId="4b4e2a7e9c42e1b2" providerId="LiveId" clId="{B6156F49-5AE2-469D-AA38-195E24BF358B}" dt="2025-04-16T14:15:47.971" v="105" actId="165"/>
          <ac:spMkLst>
            <pc:docMk/>
            <pc:sldMk cId="3063801864" sldId="272"/>
            <ac:spMk id="352" creationId="{FF8A765A-9728-D2C9-7E9B-671E16E387BF}"/>
          </ac:spMkLst>
        </pc:spChg>
        <pc:spChg chg="mod">
          <ac:chgData name="Sarah Carter" userId="4b4e2a7e9c42e1b2" providerId="LiveId" clId="{B6156F49-5AE2-469D-AA38-195E24BF358B}" dt="2025-04-16T14:04:24.655" v="15" actId="27803"/>
          <ac:spMkLst>
            <pc:docMk/>
            <pc:sldMk cId="3063801864" sldId="272"/>
            <ac:spMk id="357" creationId="{C2BEDB51-77BB-7CB8-25C0-671793789E30}"/>
          </ac:spMkLst>
        </pc:spChg>
        <pc:spChg chg="mod">
          <ac:chgData name="Sarah Carter" userId="4b4e2a7e9c42e1b2" providerId="LiveId" clId="{B6156F49-5AE2-469D-AA38-195E24BF358B}" dt="2025-04-16T14:04:24.655" v="15" actId="27803"/>
          <ac:spMkLst>
            <pc:docMk/>
            <pc:sldMk cId="3063801864" sldId="272"/>
            <ac:spMk id="421" creationId="{99686C15-2334-5A0C-C0BA-861937902A96}"/>
          </ac:spMkLst>
        </pc:spChg>
        <pc:spChg chg="mod topLvl">
          <ac:chgData name="Sarah Carter" userId="4b4e2a7e9c42e1b2" providerId="LiveId" clId="{B6156F49-5AE2-469D-AA38-195E24BF358B}" dt="2025-04-16T14:15:47.971" v="105" actId="165"/>
          <ac:spMkLst>
            <pc:docMk/>
            <pc:sldMk cId="3063801864" sldId="272"/>
            <ac:spMk id="453" creationId="{A84B2004-4A2D-EF59-ECCE-24E0E07F383D}"/>
          </ac:spMkLst>
        </pc:spChg>
        <pc:spChg chg="mod">
          <ac:chgData name="Sarah Carter" userId="4b4e2a7e9c42e1b2" providerId="LiveId" clId="{B6156F49-5AE2-469D-AA38-195E24BF358B}" dt="2025-04-16T14:04:24.655" v="15" actId="27803"/>
          <ac:spMkLst>
            <pc:docMk/>
            <pc:sldMk cId="3063801864" sldId="272"/>
            <ac:spMk id="520" creationId="{6457B274-9318-B8B1-7190-934C760C681B}"/>
          </ac:spMkLst>
        </pc:spChg>
        <pc:spChg chg="mod topLvl">
          <ac:chgData name="Sarah Carter" userId="4b4e2a7e9c42e1b2" providerId="LiveId" clId="{B6156F49-5AE2-469D-AA38-195E24BF358B}" dt="2025-04-16T14:15:47.971" v="105" actId="165"/>
          <ac:spMkLst>
            <pc:docMk/>
            <pc:sldMk cId="3063801864" sldId="272"/>
            <ac:spMk id="524" creationId="{50F202C3-0B86-C549-BABC-3F7AD8B391DA}"/>
          </ac:spMkLst>
        </pc:spChg>
        <pc:spChg chg="mod">
          <ac:chgData name="Sarah Carter" userId="4b4e2a7e9c42e1b2" providerId="LiveId" clId="{B6156F49-5AE2-469D-AA38-195E24BF358B}" dt="2025-04-16T14:04:24.655" v="15" actId="27803"/>
          <ac:spMkLst>
            <pc:docMk/>
            <pc:sldMk cId="3063801864" sldId="272"/>
            <ac:spMk id="541" creationId="{8E9E7C79-E852-D264-AEDE-9C7C416D945A}"/>
          </ac:spMkLst>
        </pc:spChg>
      </pc:sldChg>
      <pc:sldChg chg="delSp modSp mod">
        <pc:chgData name="Sarah Carter" userId="4b4e2a7e9c42e1b2" providerId="LiveId" clId="{B6156F49-5AE2-469D-AA38-195E24BF358B}" dt="2025-04-16T14:15:54.611" v="108" actId="478"/>
        <pc:sldMkLst>
          <pc:docMk/>
          <pc:sldMk cId="4053476889" sldId="273"/>
        </pc:sldMkLst>
        <pc:spChg chg="del">
          <ac:chgData name="Sarah Carter" userId="4b4e2a7e9c42e1b2" providerId="LiveId" clId="{B6156F49-5AE2-469D-AA38-195E24BF358B}" dt="2025-04-16T14:15:54.611" v="108" actId="478"/>
          <ac:spMkLst>
            <pc:docMk/>
            <pc:sldMk cId="4053476889" sldId="273"/>
            <ac:spMk id="8" creationId="{1B03C599-D37C-8F00-5041-990019C284D6}"/>
          </ac:spMkLst>
        </pc:spChg>
        <pc:spChg chg="mod">
          <ac:chgData name="Sarah Carter" userId="4b4e2a7e9c42e1b2" providerId="LiveId" clId="{B6156F49-5AE2-469D-AA38-195E24BF358B}" dt="2025-04-16T14:04:27.748" v="16" actId="27803"/>
          <ac:spMkLst>
            <pc:docMk/>
            <pc:sldMk cId="4053476889" sldId="273"/>
            <ac:spMk id="61" creationId="{624103FA-82A6-760C-FF15-E63F62EDC172}"/>
          </ac:spMkLst>
        </pc:spChg>
        <pc:spChg chg="mod">
          <ac:chgData name="Sarah Carter" userId="4b4e2a7e9c42e1b2" providerId="LiveId" clId="{B6156F49-5AE2-469D-AA38-195E24BF358B}" dt="2025-04-16T14:04:27.748" v="16" actId="27803"/>
          <ac:spMkLst>
            <pc:docMk/>
            <pc:sldMk cId="4053476889" sldId="273"/>
            <ac:spMk id="92" creationId="{423FB7C5-8825-5DFC-4AB4-EC1E99F7F359}"/>
          </ac:spMkLst>
        </pc:spChg>
        <pc:spChg chg="mod topLvl">
          <ac:chgData name="Sarah Carter" userId="4b4e2a7e9c42e1b2" providerId="LiveId" clId="{B6156F49-5AE2-469D-AA38-195E24BF358B}" dt="2025-04-16T14:15:53.208" v="107" actId="165"/>
          <ac:spMkLst>
            <pc:docMk/>
            <pc:sldMk cId="4053476889" sldId="273"/>
            <ac:spMk id="129" creationId="{6735419D-3E59-ACF3-7C5D-62DAD6B225A7}"/>
          </ac:spMkLst>
        </pc:spChg>
        <pc:spChg chg="mod topLvl">
          <ac:chgData name="Sarah Carter" userId="4b4e2a7e9c42e1b2" providerId="LiveId" clId="{B6156F49-5AE2-469D-AA38-195E24BF358B}" dt="2025-04-16T14:15:53.208" v="107" actId="165"/>
          <ac:spMkLst>
            <pc:docMk/>
            <pc:sldMk cId="4053476889" sldId="273"/>
            <ac:spMk id="148" creationId="{58DD7082-D183-0D3D-95C4-7A50C240197B}"/>
          </ac:spMkLst>
        </pc:spChg>
        <pc:spChg chg="mod topLvl">
          <ac:chgData name="Sarah Carter" userId="4b4e2a7e9c42e1b2" providerId="LiveId" clId="{B6156F49-5AE2-469D-AA38-195E24BF358B}" dt="2025-04-16T14:15:53.208" v="107" actId="165"/>
          <ac:spMkLst>
            <pc:docMk/>
            <pc:sldMk cId="4053476889" sldId="273"/>
            <ac:spMk id="211" creationId="{BE16D692-CB0F-6D8E-39D4-0AB73AA7C3E3}"/>
          </ac:spMkLst>
        </pc:spChg>
        <pc:spChg chg="mod topLvl">
          <ac:chgData name="Sarah Carter" userId="4b4e2a7e9c42e1b2" providerId="LiveId" clId="{B6156F49-5AE2-469D-AA38-195E24BF358B}" dt="2025-04-16T14:15:53.208" v="107" actId="165"/>
          <ac:spMkLst>
            <pc:docMk/>
            <pc:sldMk cId="4053476889" sldId="273"/>
            <ac:spMk id="239" creationId="{E18F17B9-5E6A-B6C9-422F-818627B7F2F9}"/>
          </ac:spMkLst>
        </pc:spChg>
        <pc:spChg chg="mod">
          <ac:chgData name="Sarah Carter" userId="4b4e2a7e9c42e1b2" providerId="LiveId" clId="{B6156F49-5AE2-469D-AA38-195E24BF358B}" dt="2025-04-16T14:04:27.748" v="16" actId="27803"/>
          <ac:spMkLst>
            <pc:docMk/>
            <pc:sldMk cId="4053476889" sldId="273"/>
            <ac:spMk id="275" creationId="{DA4378D7-505F-654B-196D-7F36AEDF5F94}"/>
          </ac:spMkLst>
        </pc:spChg>
        <pc:spChg chg="mod">
          <ac:chgData name="Sarah Carter" userId="4b4e2a7e9c42e1b2" providerId="LiveId" clId="{B6156F49-5AE2-469D-AA38-195E24BF358B}" dt="2025-04-16T14:04:27.748" v="16" actId="27803"/>
          <ac:spMkLst>
            <pc:docMk/>
            <pc:sldMk cId="4053476889" sldId="273"/>
            <ac:spMk id="291" creationId="{D47B921F-5D0E-99FD-B13A-CF9DFF38DE83}"/>
          </ac:spMkLst>
        </pc:spChg>
        <pc:spChg chg="mod topLvl">
          <ac:chgData name="Sarah Carter" userId="4b4e2a7e9c42e1b2" providerId="LiveId" clId="{B6156F49-5AE2-469D-AA38-195E24BF358B}" dt="2025-04-16T14:15:53.208" v="107" actId="165"/>
          <ac:spMkLst>
            <pc:docMk/>
            <pc:sldMk cId="4053476889" sldId="273"/>
            <ac:spMk id="302" creationId="{445FC583-133A-821A-6A3C-38FFFFB08CDA}"/>
          </ac:spMkLst>
        </pc:spChg>
        <pc:spChg chg="mod topLvl">
          <ac:chgData name="Sarah Carter" userId="4b4e2a7e9c42e1b2" providerId="LiveId" clId="{B6156F49-5AE2-469D-AA38-195E24BF358B}" dt="2025-04-16T14:15:53.208" v="107" actId="165"/>
          <ac:spMkLst>
            <pc:docMk/>
            <pc:sldMk cId="4053476889" sldId="273"/>
            <ac:spMk id="319" creationId="{C7F7081C-C5A8-2DDB-DD19-970E281289AC}"/>
          </ac:spMkLst>
        </pc:spChg>
        <pc:spChg chg="mod">
          <ac:chgData name="Sarah Carter" userId="4b4e2a7e9c42e1b2" providerId="LiveId" clId="{B6156F49-5AE2-469D-AA38-195E24BF358B}" dt="2025-04-16T14:04:27.748" v="16" actId="27803"/>
          <ac:spMkLst>
            <pc:docMk/>
            <pc:sldMk cId="4053476889" sldId="273"/>
            <ac:spMk id="351" creationId="{6898D69D-52B2-CDB3-93F8-945493A62753}"/>
          </ac:spMkLst>
        </pc:spChg>
        <pc:spChg chg="mod topLvl">
          <ac:chgData name="Sarah Carter" userId="4b4e2a7e9c42e1b2" providerId="LiveId" clId="{B6156F49-5AE2-469D-AA38-195E24BF358B}" dt="2025-04-16T14:15:53.208" v="107" actId="165"/>
          <ac:spMkLst>
            <pc:docMk/>
            <pc:sldMk cId="4053476889" sldId="273"/>
            <ac:spMk id="378" creationId="{86E85D0B-CC75-19C5-9C28-3F17B3C093D5}"/>
          </ac:spMkLst>
        </pc:spChg>
        <pc:spChg chg="mod topLvl">
          <ac:chgData name="Sarah Carter" userId="4b4e2a7e9c42e1b2" providerId="LiveId" clId="{B6156F49-5AE2-469D-AA38-195E24BF358B}" dt="2025-04-16T14:15:53.208" v="107" actId="165"/>
          <ac:spMkLst>
            <pc:docMk/>
            <pc:sldMk cId="4053476889" sldId="273"/>
            <ac:spMk id="430" creationId="{14DA1D02-F83A-FB8F-FAD7-2F9FF892424F}"/>
          </ac:spMkLst>
        </pc:spChg>
        <pc:spChg chg="mod">
          <ac:chgData name="Sarah Carter" userId="4b4e2a7e9c42e1b2" providerId="LiveId" clId="{B6156F49-5AE2-469D-AA38-195E24BF358B}" dt="2025-04-16T14:04:27.748" v="16" actId="27803"/>
          <ac:spMkLst>
            <pc:docMk/>
            <pc:sldMk cId="4053476889" sldId="273"/>
            <ac:spMk id="437" creationId="{38743F99-6F98-C8A0-7648-9A31811EE626}"/>
          </ac:spMkLst>
        </pc:spChg>
        <pc:spChg chg="mod topLvl">
          <ac:chgData name="Sarah Carter" userId="4b4e2a7e9c42e1b2" providerId="LiveId" clId="{B6156F49-5AE2-469D-AA38-195E24BF358B}" dt="2025-04-16T14:15:53.208" v="107" actId="165"/>
          <ac:spMkLst>
            <pc:docMk/>
            <pc:sldMk cId="4053476889" sldId="273"/>
            <ac:spMk id="443" creationId="{890BEB36-959F-6FF8-A858-11216713AFE9}"/>
          </ac:spMkLst>
        </pc:spChg>
        <pc:spChg chg="mod topLvl">
          <ac:chgData name="Sarah Carter" userId="4b4e2a7e9c42e1b2" providerId="LiveId" clId="{B6156F49-5AE2-469D-AA38-195E24BF358B}" dt="2025-04-16T14:15:53.208" v="107" actId="165"/>
          <ac:spMkLst>
            <pc:docMk/>
            <pc:sldMk cId="4053476889" sldId="273"/>
            <ac:spMk id="464" creationId="{5DD3D552-BEB5-E03C-9CBE-E20C7F080C7C}"/>
          </ac:spMkLst>
        </pc:spChg>
        <pc:spChg chg="mod">
          <ac:chgData name="Sarah Carter" userId="4b4e2a7e9c42e1b2" providerId="LiveId" clId="{B6156F49-5AE2-469D-AA38-195E24BF358B}" dt="2025-04-16T14:04:27.748" v="16" actId="27803"/>
          <ac:spMkLst>
            <pc:docMk/>
            <pc:sldMk cId="4053476889" sldId="273"/>
            <ac:spMk id="465" creationId="{2C6D7EBB-82A8-26A1-3C38-B4455C1B6EC0}"/>
          </ac:spMkLst>
        </pc:spChg>
        <pc:spChg chg="mod">
          <ac:chgData name="Sarah Carter" userId="4b4e2a7e9c42e1b2" providerId="LiveId" clId="{B6156F49-5AE2-469D-AA38-195E24BF358B}" dt="2025-04-16T14:04:27.748" v="16" actId="27803"/>
          <ac:spMkLst>
            <pc:docMk/>
            <pc:sldMk cId="4053476889" sldId="273"/>
            <ac:spMk id="493" creationId="{B8FD2219-9302-49C6-590F-0EC856A45AE7}"/>
          </ac:spMkLst>
        </pc:spChg>
        <pc:spChg chg="mod">
          <ac:chgData name="Sarah Carter" userId="4b4e2a7e9c42e1b2" providerId="LiveId" clId="{B6156F49-5AE2-469D-AA38-195E24BF358B}" dt="2025-04-16T14:04:27.748" v="16" actId="27803"/>
          <ac:spMkLst>
            <pc:docMk/>
            <pc:sldMk cId="4053476889" sldId="273"/>
            <ac:spMk id="585" creationId="{EE7BE200-4737-1648-1385-E09ABD840181}"/>
          </ac:spMkLst>
        </pc:spChg>
        <pc:spChg chg="mod">
          <ac:chgData name="Sarah Carter" userId="4b4e2a7e9c42e1b2" providerId="LiveId" clId="{B6156F49-5AE2-469D-AA38-195E24BF358B}" dt="2025-04-16T14:04:27.748" v="16" actId="27803"/>
          <ac:spMkLst>
            <pc:docMk/>
            <pc:sldMk cId="4053476889" sldId="273"/>
            <ac:spMk id="591" creationId="{2ED257F8-B2F8-B79B-0090-B5E0243A3E79}"/>
          </ac:spMkLst>
        </pc:spChg>
      </pc:sldChg>
      <pc:sldChg chg="delSp modSp mod">
        <pc:chgData name="Sarah Carter" userId="4b4e2a7e9c42e1b2" providerId="LiveId" clId="{B6156F49-5AE2-469D-AA38-195E24BF358B}" dt="2025-04-16T14:16:00.394" v="110" actId="478"/>
        <pc:sldMkLst>
          <pc:docMk/>
          <pc:sldMk cId="2031997530" sldId="274"/>
        </pc:sldMkLst>
        <pc:spChg chg="del">
          <ac:chgData name="Sarah Carter" userId="4b4e2a7e9c42e1b2" providerId="LiveId" clId="{B6156F49-5AE2-469D-AA38-195E24BF358B}" dt="2025-04-16T14:16:00.394" v="110" actId="478"/>
          <ac:spMkLst>
            <pc:docMk/>
            <pc:sldMk cId="2031997530" sldId="274"/>
            <ac:spMk id="8" creationId="{237D744F-4F73-5B48-FC4E-FF105700FA63}"/>
          </ac:spMkLst>
        </pc:spChg>
        <pc:spChg chg="mod topLvl">
          <ac:chgData name="Sarah Carter" userId="4b4e2a7e9c42e1b2" providerId="LiveId" clId="{B6156F49-5AE2-469D-AA38-195E24BF358B}" dt="2025-04-16T14:15:58.709" v="109" actId="165"/>
          <ac:spMkLst>
            <pc:docMk/>
            <pc:sldMk cId="2031997530" sldId="274"/>
            <ac:spMk id="68" creationId="{6AA85B88-87CB-B66B-1D8D-3AB10988E889}"/>
          </ac:spMkLst>
        </pc:spChg>
        <pc:spChg chg="mod topLvl">
          <ac:chgData name="Sarah Carter" userId="4b4e2a7e9c42e1b2" providerId="LiveId" clId="{B6156F49-5AE2-469D-AA38-195E24BF358B}" dt="2025-04-16T14:15:58.709" v="109" actId="165"/>
          <ac:spMkLst>
            <pc:docMk/>
            <pc:sldMk cId="2031997530" sldId="274"/>
            <ac:spMk id="135" creationId="{E04F0447-0E04-FFE1-42E9-178FB063EADD}"/>
          </ac:spMkLst>
        </pc:spChg>
        <pc:spChg chg="mod topLvl">
          <ac:chgData name="Sarah Carter" userId="4b4e2a7e9c42e1b2" providerId="LiveId" clId="{B6156F49-5AE2-469D-AA38-195E24BF358B}" dt="2025-04-16T14:15:58.709" v="109" actId="165"/>
          <ac:spMkLst>
            <pc:docMk/>
            <pc:sldMk cId="2031997530" sldId="274"/>
            <ac:spMk id="155" creationId="{D12C5097-5DFE-EBE1-21AA-EE165A023E3E}"/>
          </ac:spMkLst>
        </pc:spChg>
        <pc:spChg chg="mod topLvl">
          <ac:chgData name="Sarah Carter" userId="4b4e2a7e9c42e1b2" providerId="LiveId" clId="{B6156F49-5AE2-469D-AA38-195E24BF358B}" dt="2025-04-16T14:15:58.709" v="109" actId="165"/>
          <ac:spMkLst>
            <pc:docMk/>
            <pc:sldMk cId="2031997530" sldId="274"/>
            <ac:spMk id="197" creationId="{3C504136-BC87-424E-01D0-C792720FD6A2}"/>
          </ac:spMkLst>
        </pc:spChg>
        <pc:spChg chg="mod">
          <ac:chgData name="Sarah Carter" userId="4b4e2a7e9c42e1b2" providerId="LiveId" clId="{B6156F49-5AE2-469D-AA38-195E24BF358B}" dt="2025-04-16T14:04:31.139" v="17" actId="27803"/>
          <ac:spMkLst>
            <pc:docMk/>
            <pc:sldMk cId="2031997530" sldId="274"/>
            <ac:spMk id="228" creationId="{8CCCF01D-9AEC-EDB6-3A62-F63B7488AD8D}"/>
          </ac:spMkLst>
        </pc:spChg>
        <pc:spChg chg="mod">
          <ac:chgData name="Sarah Carter" userId="4b4e2a7e9c42e1b2" providerId="LiveId" clId="{B6156F49-5AE2-469D-AA38-195E24BF358B}" dt="2025-04-16T14:04:31.139" v="17" actId="27803"/>
          <ac:spMkLst>
            <pc:docMk/>
            <pc:sldMk cId="2031997530" sldId="274"/>
            <ac:spMk id="234" creationId="{C22DBB21-CA7B-5733-4979-38267C1229F1}"/>
          </ac:spMkLst>
        </pc:spChg>
        <pc:spChg chg="mod">
          <ac:chgData name="Sarah Carter" userId="4b4e2a7e9c42e1b2" providerId="LiveId" clId="{B6156F49-5AE2-469D-AA38-195E24BF358B}" dt="2025-04-16T14:04:31.139" v="17" actId="27803"/>
          <ac:spMkLst>
            <pc:docMk/>
            <pc:sldMk cId="2031997530" sldId="274"/>
            <ac:spMk id="269" creationId="{72A0A8C1-4B65-A4D7-5806-09ED4C14603D}"/>
          </ac:spMkLst>
        </pc:spChg>
        <pc:spChg chg="mod">
          <ac:chgData name="Sarah Carter" userId="4b4e2a7e9c42e1b2" providerId="LiveId" clId="{B6156F49-5AE2-469D-AA38-195E24BF358B}" dt="2025-04-16T14:04:31.139" v="17" actId="27803"/>
          <ac:spMkLst>
            <pc:docMk/>
            <pc:sldMk cId="2031997530" sldId="274"/>
            <ac:spMk id="271" creationId="{E3FC5D2B-69D5-58AF-B841-BF61B018048E}"/>
          </ac:spMkLst>
        </pc:spChg>
        <pc:spChg chg="mod topLvl">
          <ac:chgData name="Sarah Carter" userId="4b4e2a7e9c42e1b2" providerId="LiveId" clId="{B6156F49-5AE2-469D-AA38-195E24BF358B}" dt="2025-04-16T14:15:58.709" v="109" actId="165"/>
          <ac:spMkLst>
            <pc:docMk/>
            <pc:sldMk cId="2031997530" sldId="274"/>
            <ac:spMk id="285" creationId="{9902F751-A2E2-38BD-9BF0-83E4D63C1F60}"/>
          </ac:spMkLst>
        </pc:spChg>
        <pc:spChg chg="mod topLvl">
          <ac:chgData name="Sarah Carter" userId="4b4e2a7e9c42e1b2" providerId="LiveId" clId="{B6156F49-5AE2-469D-AA38-195E24BF358B}" dt="2025-04-16T14:15:58.709" v="109" actId="165"/>
          <ac:spMkLst>
            <pc:docMk/>
            <pc:sldMk cId="2031997530" sldId="274"/>
            <ac:spMk id="310" creationId="{A639C7BB-BB4D-93CC-41DA-ED8CABDA6AEC}"/>
          </ac:spMkLst>
        </pc:spChg>
        <pc:spChg chg="mod topLvl">
          <ac:chgData name="Sarah Carter" userId="4b4e2a7e9c42e1b2" providerId="LiveId" clId="{B6156F49-5AE2-469D-AA38-195E24BF358B}" dt="2025-04-16T14:15:58.709" v="109" actId="165"/>
          <ac:spMkLst>
            <pc:docMk/>
            <pc:sldMk cId="2031997530" sldId="274"/>
            <ac:spMk id="345" creationId="{CFDF8FE8-F5F5-CDA2-4184-4633EF1BA28F}"/>
          </ac:spMkLst>
        </pc:spChg>
        <pc:spChg chg="mod topLvl">
          <ac:chgData name="Sarah Carter" userId="4b4e2a7e9c42e1b2" providerId="LiveId" clId="{B6156F49-5AE2-469D-AA38-195E24BF358B}" dt="2025-04-16T14:15:58.709" v="109" actId="165"/>
          <ac:spMkLst>
            <pc:docMk/>
            <pc:sldMk cId="2031997530" sldId="274"/>
            <ac:spMk id="371" creationId="{11DC8084-2795-F445-15F5-374AB1B08263}"/>
          </ac:spMkLst>
        </pc:spChg>
        <pc:spChg chg="mod">
          <ac:chgData name="Sarah Carter" userId="4b4e2a7e9c42e1b2" providerId="LiveId" clId="{B6156F49-5AE2-469D-AA38-195E24BF358B}" dt="2025-04-16T14:04:31.139" v="17" actId="27803"/>
          <ac:spMkLst>
            <pc:docMk/>
            <pc:sldMk cId="2031997530" sldId="274"/>
            <ac:spMk id="389" creationId="{3287CFDF-1BA2-D9FE-A006-1D2770699352}"/>
          </ac:spMkLst>
        </pc:spChg>
        <pc:spChg chg="mod topLvl">
          <ac:chgData name="Sarah Carter" userId="4b4e2a7e9c42e1b2" providerId="LiveId" clId="{B6156F49-5AE2-469D-AA38-195E24BF358B}" dt="2025-04-16T14:15:58.709" v="109" actId="165"/>
          <ac:spMkLst>
            <pc:docMk/>
            <pc:sldMk cId="2031997530" sldId="274"/>
            <ac:spMk id="403" creationId="{2810F100-5185-37BB-C12B-7ED7D6EBF8B1}"/>
          </ac:spMkLst>
        </pc:spChg>
        <pc:spChg chg="mod">
          <ac:chgData name="Sarah Carter" userId="4b4e2a7e9c42e1b2" providerId="LiveId" clId="{B6156F49-5AE2-469D-AA38-195E24BF358B}" dt="2025-04-16T14:04:31.139" v="17" actId="27803"/>
          <ac:spMkLst>
            <pc:docMk/>
            <pc:sldMk cId="2031997530" sldId="274"/>
            <ac:spMk id="420" creationId="{6CCDDE8B-C32F-C4C5-6C91-72E0C614325C}"/>
          </ac:spMkLst>
        </pc:spChg>
        <pc:spChg chg="mod">
          <ac:chgData name="Sarah Carter" userId="4b4e2a7e9c42e1b2" providerId="LiveId" clId="{B6156F49-5AE2-469D-AA38-195E24BF358B}" dt="2025-04-16T14:04:31.139" v="17" actId="27803"/>
          <ac:spMkLst>
            <pc:docMk/>
            <pc:sldMk cId="2031997530" sldId="274"/>
            <ac:spMk id="451" creationId="{D5C21592-D085-CFE7-7A67-FE8AC5A3D68B}"/>
          </ac:spMkLst>
        </pc:spChg>
        <pc:spChg chg="mod topLvl">
          <ac:chgData name="Sarah Carter" userId="4b4e2a7e9c42e1b2" providerId="LiveId" clId="{B6156F49-5AE2-469D-AA38-195E24BF358B}" dt="2025-04-16T14:15:58.709" v="109" actId="165"/>
          <ac:spMkLst>
            <pc:docMk/>
            <pc:sldMk cId="2031997530" sldId="274"/>
            <ac:spMk id="469" creationId="{0D13CEF2-26BB-727F-AA26-FB295E2EA06D}"/>
          </ac:spMkLst>
        </pc:spChg>
        <pc:spChg chg="mod">
          <ac:chgData name="Sarah Carter" userId="4b4e2a7e9c42e1b2" providerId="LiveId" clId="{B6156F49-5AE2-469D-AA38-195E24BF358B}" dt="2025-04-16T14:04:31.139" v="17" actId="27803"/>
          <ac:spMkLst>
            <pc:docMk/>
            <pc:sldMk cId="2031997530" sldId="274"/>
            <ac:spMk id="484" creationId="{08BDF60F-C761-2A3B-1D36-A69707101E64}"/>
          </ac:spMkLst>
        </pc:spChg>
        <pc:spChg chg="mod">
          <ac:chgData name="Sarah Carter" userId="4b4e2a7e9c42e1b2" providerId="LiveId" clId="{B6156F49-5AE2-469D-AA38-195E24BF358B}" dt="2025-04-16T14:04:31.139" v="17" actId="27803"/>
          <ac:spMkLst>
            <pc:docMk/>
            <pc:sldMk cId="2031997530" sldId="274"/>
            <ac:spMk id="533" creationId="{4EB01648-130E-CF9C-409C-75F4019DD88D}"/>
          </ac:spMkLst>
        </pc:spChg>
        <pc:spChg chg="mod">
          <ac:chgData name="Sarah Carter" userId="4b4e2a7e9c42e1b2" providerId="LiveId" clId="{B6156F49-5AE2-469D-AA38-195E24BF358B}" dt="2025-04-16T14:04:31.139" v="17" actId="27803"/>
          <ac:spMkLst>
            <pc:docMk/>
            <pc:sldMk cId="2031997530" sldId="274"/>
            <ac:spMk id="671" creationId="{EC6B1F54-AED4-86B3-2B2D-80C32C864C0D}"/>
          </ac:spMkLst>
        </pc:spChg>
      </pc:sldChg>
      <pc:sldChg chg="add del">
        <pc:chgData name="Sarah Carter" userId="4b4e2a7e9c42e1b2" providerId="LiveId" clId="{B6156F49-5AE2-469D-AA38-195E24BF358B}" dt="2025-04-16T14:10:16.849" v="52" actId="2890"/>
        <pc:sldMkLst>
          <pc:docMk/>
          <pc:sldMk cId="3764025043" sldId="27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7321C-EFFD-D891-00D0-E9ADF06F04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903BBA-7F55-6DAF-8502-3498F7C66B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F8662-5388-0CA1-5E7E-D5CDA19FA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BB333-744F-40CF-9658-10A3B90BFA7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4BEAB-FC72-BAF3-272E-B7CF5D1D0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666E28-37F6-72A7-C03C-EB50B9D44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F146D-31A1-47A7-9123-7F613D726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707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0C623-87A0-C600-D134-151757DE4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D94680-DFDB-339E-4AF9-3C86512AB5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149FD-AB14-0918-7D36-D7DDECFFB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BB333-744F-40CF-9658-10A3B90BFA7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02DFB6-2718-F93A-0932-01F7E23ED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7C9B2C-8E53-0962-3A56-5C78DD54F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F146D-31A1-47A7-9123-7F613D726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243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303D25-59D2-C8DC-97D3-B4F2986201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4B61AA-B18D-D309-BB56-0459DD70D1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04D1FE-52B0-91BE-4F87-6161CE762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BB333-744F-40CF-9658-10A3B90BFA7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22AD7B-752B-6FAC-85DD-D84DCD45D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438CEB-51BE-0483-D16F-D48E6E0AA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F146D-31A1-47A7-9123-7F613D726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254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DDCA4-CB1B-9DB9-6052-E478389BF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B387F-0537-7C94-9618-65031B3391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18DB9-4DF0-F046-DC32-6A6055978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BB333-744F-40CF-9658-10A3B90BFA7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0270F-168D-24C0-F280-5E516B40E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EC3BC-8098-FB58-6CDB-D0F488181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F146D-31A1-47A7-9123-7F613D726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320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C01AA-91AA-B2FD-079A-2DA5FB6A0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408E87-B1CE-E676-5A87-3ECB4ED0EC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0BA193-2698-EF57-2D95-7FA6577A0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BB333-744F-40CF-9658-10A3B90BFA7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A04F3C-538A-05C4-E2AC-9969A11FC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2454C-9B34-F60A-FEE1-8B5DCE4D1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F146D-31A1-47A7-9123-7F613D726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818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C5627-DFA4-77A3-899A-C6093F9BB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7A185-EA64-9224-DA7E-9C47688D96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AAE663-5614-56B6-A80A-AE5222CBDB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9B6421-1372-9AA9-2E89-292B24736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BB333-744F-40CF-9658-10A3B90BFA7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0F3BAD-EAB1-CA61-F832-6233BE13B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4F62F2-FDAA-0258-F322-28FE34C3B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F146D-31A1-47A7-9123-7F613D726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976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3FDB5-2338-28DC-1D01-3B45FFFE4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532B35-5820-8CED-AA19-183F23DB9B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5B671C-196A-FF0C-D3E1-ABD8591338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225E23-2F41-88BF-75BC-9EF1552C0E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04682B-F91E-D5B8-F13F-63752EDB7F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D64BD6-F63F-E678-A56C-A82902257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BB333-744F-40CF-9658-10A3B90BFA7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8CDC7E-A0C5-069B-C0F1-CDCF98507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B8E63-20C4-B28D-4345-497CD7E51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F146D-31A1-47A7-9123-7F613D726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75621-0384-7384-14E1-2BA669122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25C605-8FF1-EE68-486D-F184EFAA0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BB333-744F-40CF-9658-10A3B90BFA7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A68B94-CE54-C726-56F6-0E7336946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ACC189-BB76-6B14-F2AE-391E296D7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F146D-31A1-47A7-9123-7F613D726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224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B92DBF-FD4C-3719-574D-1D679081C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BB333-744F-40CF-9658-10A3B90BFA7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81F4FD-7184-D58B-E05F-532281F45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AE9BFA-26B7-AF79-1BF5-9874E344F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F146D-31A1-47A7-9123-7F613D726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28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3ABCF-895E-A724-84E1-F2E9DF8DF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97428-CF76-44DA-027A-F037BB1BD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39B5F-9A6D-D24E-D305-67C48C6CEA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6B6D7-0C1F-B329-4D0F-301771BF9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BB333-744F-40CF-9658-10A3B90BFA7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4D833E-903E-FF96-7753-2D2A011C0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2A8CD5-1DD5-2B88-51B3-869A7AD60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F146D-31A1-47A7-9123-7F613D726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012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A45E4-FC29-B5E4-C62B-D6AB3015C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C55BAA-70CF-3879-7F76-82006BF481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F75954-75EC-7CB9-F7D3-66399350F4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3C97BD-74B1-1A10-D8D3-69971C766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BB333-744F-40CF-9658-10A3B90BFA7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C322C7-58E1-D975-767A-DABA81B0C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540A11-1288-66BB-B7E4-E8E363BC7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F146D-31A1-47A7-9123-7F613D726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504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C9D1AB-A4F2-BD0A-C7E6-509A176CF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A33600-0E3D-33E3-5DAA-826EE9AAE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06F5DA-4B54-96ED-208D-F85723136C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92BB333-744F-40CF-9658-10A3B90BFA75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BF4DC8-2E6D-394A-094B-05F81C6C0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ECB98-4C80-DB2D-9B72-456373F103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BF146D-31A1-47A7-9123-7F613D726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4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7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DD1AFA2-125C-2C17-30C3-1AE99152B858}"/>
              </a:ext>
            </a:extLst>
          </p:cNvPr>
          <p:cNvSpPr/>
          <p:nvPr/>
        </p:nvSpPr>
        <p:spPr>
          <a:xfrm>
            <a:off x="3003938" y="2857888"/>
            <a:ext cx="892174" cy="19826"/>
          </a:xfrm>
          <a:custGeom>
            <a:avLst/>
            <a:gdLst>
              <a:gd name="connsiteX0" fmla="*/ 0 w 892174"/>
              <a:gd name="connsiteY0" fmla="*/ 0 h 19826"/>
              <a:gd name="connsiteX1" fmla="*/ 892175 w 892174"/>
              <a:gd name="connsiteY1" fmla="*/ 0 h 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2174" h="19826">
                <a:moveTo>
                  <a:pt x="0" y="0"/>
                </a:moveTo>
                <a:lnTo>
                  <a:pt x="892175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7E05165-FEEE-C9D9-B59D-95587C6E83F5}"/>
              </a:ext>
            </a:extLst>
          </p:cNvPr>
          <p:cNvSpPr/>
          <p:nvPr/>
        </p:nvSpPr>
        <p:spPr>
          <a:xfrm>
            <a:off x="3896113" y="2857888"/>
            <a:ext cx="892174" cy="19826"/>
          </a:xfrm>
          <a:custGeom>
            <a:avLst/>
            <a:gdLst>
              <a:gd name="connsiteX0" fmla="*/ 892175 w 892174"/>
              <a:gd name="connsiteY0" fmla="*/ 0 h 19826"/>
              <a:gd name="connsiteX1" fmla="*/ 0 w 892174"/>
              <a:gd name="connsiteY1" fmla="*/ 0 h 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2174" h="19826">
                <a:moveTo>
                  <a:pt x="892175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7546FF9-FA8B-5EFD-2737-8A66E55A56C0}"/>
              </a:ext>
            </a:extLst>
          </p:cNvPr>
          <p:cNvSpPr/>
          <p:nvPr/>
        </p:nvSpPr>
        <p:spPr>
          <a:xfrm>
            <a:off x="4788288" y="2857888"/>
            <a:ext cx="19826" cy="1784349"/>
          </a:xfrm>
          <a:custGeom>
            <a:avLst/>
            <a:gdLst>
              <a:gd name="connsiteX0" fmla="*/ 0 w 19826"/>
              <a:gd name="connsiteY0" fmla="*/ 0 h 1784349"/>
              <a:gd name="connsiteX1" fmla="*/ 0 w 19826"/>
              <a:gd name="connsiteY1" fmla="*/ 1784350 h 1784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" h="1784349">
                <a:moveTo>
                  <a:pt x="0" y="0"/>
                </a:moveTo>
                <a:lnTo>
                  <a:pt x="0" y="178435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65E1550-3CF1-BC65-C411-5093E697490E}"/>
              </a:ext>
            </a:extLst>
          </p:cNvPr>
          <p:cNvSpPr/>
          <p:nvPr/>
        </p:nvSpPr>
        <p:spPr>
          <a:xfrm>
            <a:off x="3896113" y="4642238"/>
            <a:ext cx="892174" cy="19826"/>
          </a:xfrm>
          <a:custGeom>
            <a:avLst/>
            <a:gdLst>
              <a:gd name="connsiteX0" fmla="*/ 0 w 892174"/>
              <a:gd name="connsiteY0" fmla="*/ 0 h 19826"/>
              <a:gd name="connsiteX1" fmla="*/ 892175 w 892174"/>
              <a:gd name="connsiteY1" fmla="*/ 0 h 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2174" h="19826">
                <a:moveTo>
                  <a:pt x="0" y="0"/>
                </a:moveTo>
                <a:lnTo>
                  <a:pt x="892175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EB84B71-81F7-829F-178E-23D982C128EB}"/>
              </a:ext>
            </a:extLst>
          </p:cNvPr>
          <p:cNvSpPr/>
          <p:nvPr/>
        </p:nvSpPr>
        <p:spPr>
          <a:xfrm>
            <a:off x="3003938" y="4642238"/>
            <a:ext cx="892174" cy="19826"/>
          </a:xfrm>
          <a:custGeom>
            <a:avLst/>
            <a:gdLst>
              <a:gd name="connsiteX0" fmla="*/ 892175 w 892174"/>
              <a:gd name="connsiteY0" fmla="*/ 0 h 19826"/>
              <a:gd name="connsiteX1" fmla="*/ 0 w 892174"/>
              <a:gd name="connsiteY1" fmla="*/ 0 h 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2174" h="19826">
                <a:moveTo>
                  <a:pt x="892175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1AB76A1-20D2-C369-BBED-77A39AECCD00}"/>
              </a:ext>
            </a:extLst>
          </p:cNvPr>
          <p:cNvSpPr/>
          <p:nvPr/>
        </p:nvSpPr>
        <p:spPr>
          <a:xfrm>
            <a:off x="3003938" y="2857888"/>
            <a:ext cx="19826" cy="1784349"/>
          </a:xfrm>
          <a:custGeom>
            <a:avLst/>
            <a:gdLst>
              <a:gd name="connsiteX0" fmla="*/ 0 w 19826"/>
              <a:gd name="connsiteY0" fmla="*/ 0 h 1784349"/>
              <a:gd name="connsiteX1" fmla="*/ 0 w 19826"/>
              <a:gd name="connsiteY1" fmla="*/ 1784350 h 1784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" h="1784349">
                <a:moveTo>
                  <a:pt x="0" y="0"/>
                </a:moveTo>
                <a:lnTo>
                  <a:pt x="0" y="178435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E3F1D1B-2467-18DD-3898-B94AF3B16D9E}"/>
              </a:ext>
            </a:extLst>
          </p:cNvPr>
          <p:cNvSpPr/>
          <p:nvPr/>
        </p:nvSpPr>
        <p:spPr>
          <a:xfrm>
            <a:off x="2111763" y="4642238"/>
            <a:ext cx="892174" cy="19826"/>
          </a:xfrm>
          <a:custGeom>
            <a:avLst/>
            <a:gdLst>
              <a:gd name="connsiteX0" fmla="*/ 0 w 892174"/>
              <a:gd name="connsiteY0" fmla="*/ 0 h 19826"/>
              <a:gd name="connsiteX1" fmla="*/ 892175 w 892174"/>
              <a:gd name="connsiteY1" fmla="*/ 0 h 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2174" h="19826">
                <a:moveTo>
                  <a:pt x="0" y="0"/>
                </a:moveTo>
                <a:lnTo>
                  <a:pt x="892175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9715A62-C5DD-CD2B-1B56-59368E8468A4}"/>
              </a:ext>
            </a:extLst>
          </p:cNvPr>
          <p:cNvSpPr/>
          <p:nvPr/>
        </p:nvSpPr>
        <p:spPr>
          <a:xfrm>
            <a:off x="3896113" y="4642238"/>
            <a:ext cx="19826" cy="1784349"/>
          </a:xfrm>
          <a:custGeom>
            <a:avLst/>
            <a:gdLst>
              <a:gd name="connsiteX0" fmla="*/ 0 w 19826"/>
              <a:gd name="connsiteY0" fmla="*/ 0 h 1784349"/>
              <a:gd name="connsiteX1" fmla="*/ 0 w 19826"/>
              <a:gd name="connsiteY1" fmla="*/ 1784350 h 1784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" h="1784349">
                <a:moveTo>
                  <a:pt x="0" y="0"/>
                </a:moveTo>
                <a:lnTo>
                  <a:pt x="0" y="178435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C2E5BE2-5BB0-F947-7D32-0BEC0F5E57B2}"/>
              </a:ext>
            </a:extLst>
          </p:cNvPr>
          <p:cNvSpPr/>
          <p:nvPr/>
        </p:nvSpPr>
        <p:spPr>
          <a:xfrm>
            <a:off x="3003938" y="6426588"/>
            <a:ext cx="892174" cy="19826"/>
          </a:xfrm>
          <a:custGeom>
            <a:avLst/>
            <a:gdLst>
              <a:gd name="connsiteX0" fmla="*/ 0 w 892174"/>
              <a:gd name="connsiteY0" fmla="*/ 0 h 19826"/>
              <a:gd name="connsiteX1" fmla="*/ 892175 w 892174"/>
              <a:gd name="connsiteY1" fmla="*/ 0 h 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2174" h="19826">
                <a:moveTo>
                  <a:pt x="0" y="0"/>
                </a:moveTo>
                <a:lnTo>
                  <a:pt x="892175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D41D9B2-F679-3840-DE77-0E0B1A4BDD03}"/>
              </a:ext>
            </a:extLst>
          </p:cNvPr>
          <p:cNvSpPr/>
          <p:nvPr/>
        </p:nvSpPr>
        <p:spPr>
          <a:xfrm>
            <a:off x="2111763" y="6426588"/>
            <a:ext cx="892174" cy="19826"/>
          </a:xfrm>
          <a:custGeom>
            <a:avLst/>
            <a:gdLst>
              <a:gd name="connsiteX0" fmla="*/ 892175 w 892174"/>
              <a:gd name="connsiteY0" fmla="*/ 0 h 19826"/>
              <a:gd name="connsiteX1" fmla="*/ 0 w 892174"/>
              <a:gd name="connsiteY1" fmla="*/ 0 h 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2174" h="19826">
                <a:moveTo>
                  <a:pt x="892175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BBF774E-A2B2-0AD0-956A-537C33294C99}"/>
              </a:ext>
            </a:extLst>
          </p:cNvPr>
          <p:cNvSpPr/>
          <p:nvPr/>
        </p:nvSpPr>
        <p:spPr>
          <a:xfrm>
            <a:off x="2111763" y="4642238"/>
            <a:ext cx="19826" cy="1784349"/>
          </a:xfrm>
          <a:custGeom>
            <a:avLst/>
            <a:gdLst>
              <a:gd name="connsiteX0" fmla="*/ 0 w 19826"/>
              <a:gd name="connsiteY0" fmla="*/ 0 h 1784349"/>
              <a:gd name="connsiteX1" fmla="*/ 0 w 19826"/>
              <a:gd name="connsiteY1" fmla="*/ 1784350 h 1784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" h="1784349">
                <a:moveTo>
                  <a:pt x="0" y="0"/>
                </a:moveTo>
                <a:lnTo>
                  <a:pt x="0" y="178435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8BA2A45-E8C5-2D4A-38E0-63F86CD31667}"/>
              </a:ext>
            </a:extLst>
          </p:cNvPr>
          <p:cNvSpPr/>
          <p:nvPr/>
        </p:nvSpPr>
        <p:spPr>
          <a:xfrm>
            <a:off x="4788288" y="4642238"/>
            <a:ext cx="892174" cy="19826"/>
          </a:xfrm>
          <a:custGeom>
            <a:avLst/>
            <a:gdLst>
              <a:gd name="connsiteX0" fmla="*/ 892175 w 892174"/>
              <a:gd name="connsiteY0" fmla="*/ 0 h 19826"/>
              <a:gd name="connsiteX1" fmla="*/ 0 w 892174"/>
              <a:gd name="connsiteY1" fmla="*/ 0 h 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2174" h="19826">
                <a:moveTo>
                  <a:pt x="892175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CA6A825-5192-58CC-9EBC-2E16FE6A39EA}"/>
              </a:ext>
            </a:extLst>
          </p:cNvPr>
          <p:cNvSpPr/>
          <p:nvPr/>
        </p:nvSpPr>
        <p:spPr>
          <a:xfrm>
            <a:off x="5680463" y="4642238"/>
            <a:ext cx="19826" cy="1784349"/>
          </a:xfrm>
          <a:custGeom>
            <a:avLst/>
            <a:gdLst>
              <a:gd name="connsiteX0" fmla="*/ 0 w 19826"/>
              <a:gd name="connsiteY0" fmla="*/ 0 h 1784349"/>
              <a:gd name="connsiteX1" fmla="*/ 0 w 19826"/>
              <a:gd name="connsiteY1" fmla="*/ 1784350 h 1784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" h="1784349">
                <a:moveTo>
                  <a:pt x="0" y="0"/>
                </a:moveTo>
                <a:lnTo>
                  <a:pt x="0" y="178435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DF4A475-928E-006C-A356-2A7522369665}"/>
              </a:ext>
            </a:extLst>
          </p:cNvPr>
          <p:cNvSpPr/>
          <p:nvPr/>
        </p:nvSpPr>
        <p:spPr>
          <a:xfrm>
            <a:off x="4788288" y="6426588"/>
            <a:ext cx="892174" cy="19826"/>
          </a:xfrm>
          <a:custGeom>
            <a:avLst/>
            <a:gdLst>
              <a:gd name="connsiteX0" fmla="*/ 0 w 892174"/>
              <a:gd name="connsiteY0" fmla="*/ 0 h 19826"/>
              <a:gd name="connsiteX1" fmla="*/ 892175 w 892174"/>
              <a:gd name="connsiteY1" fmla="*/ 0 h 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2174" h="19826">
                <a:moveTo>
                  <a:pt x="0" y="0"/>
                </a:moveTo>
                <a:lnTo>
                  <a:pt x="892175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191928AC-6861-411D-8681-E8D1A5F9E901}"/>
              </a:ext>
            </a:extLst>
          </p:cNvPr>
          <p:cNvSpPr/>
          <p:nvPr/>
        </p:nvSpPr>
        <p:spPr>
          <a:xfrm>
            <a:off x="3896113" y="6426588"/>
            <a:ext cx="892174" cy="19826"/>
          </a:xfrm>
          <a:custGeom>
            <a:avLst/>
            <a:gdLst>
              <a:gd name="connsiteX0" fmla="*/ 892175 w 892174"/>
              <a:gd name="connsiteY0" fmla="*/ 0 h 19826"/>
              <a:gd name="connsiteX1" fmla="*/ 0 w 892174"/>
              <a:gd name="connsiteY1" fmla="*/ 0 h 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2174" h="19826">
                <a:moveTo>
                  <a:pt x="892175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2D28CAC-024E-7B56-C3C5-DC57780E6F67}"/>
              </a:ext>
            </a:extLst>
          </p:cNvPr>
          <p:cNvSpPr/>
          <p:nvPr/>
        </p:nvSpPr>
        <p:spPr>
          <a:xfrm>
            <a:off x="1219588" y="6426588"/>
            <a:ext cx="892174" cy="19826"/>
          </a:xfrm>
          <a:custGeom>
            <a:avLst/>
            <a:gdLst>
              <a:gd name="connsiteX0" fmla="*/ 0 w 892174"/>
              <a:gd name="connsiteY0" fmla="*/ 0 h 19826"/>
              <a:gd name="connsiteX1" fmla="*/ 892175 w 892174"/>
              <a:gd name="connsiteY1" fmla="*/ 0 h 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2174" h="19826">
                <a:moveTo>
                  <a:pt x="0" y="0"/>
                </a:moveTo>
                <a:lnTo>
                  <a:pt x="892175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3B2A844-9AD2-2C21-1D8B-E81B43572BC9}"/>
              </a:ext>
            </a:extLst>
          </p:cNvPr>
          <p:cNvSpPr/>
          <p:nvPr/>
        </p:nvSpPr>
        <p:spPr>
          <a:xfrm>
            <a:off x="3003938" y="6426588"/>
            <a:ext cx="19826" cy="1784349"/>
          </a:xfrm>
          <a:custGeom>
            <a:avLst/>
            <a:gdLst>
              <a:gd name="connsiteX0" fmla="*/ 0 w 19826"/>
              <a:gd name="connsiteY0" fmla="*/ 0 h 1784349"/>
              <a:gd name="connsiteX1" fmla="*/ 0 w 19826"/>
              <a:gd name="connsiteY1" fmla="*/ 1784350 h 1784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" h="1784349">
                <a:moveTo>
                  <a:pt x="0" y="0"/>
                </a:moveTo>
                <a:lnTo>
                  <a:pt x="0" y="178435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91DC499-FC36-895B-E36B-EB43C07E1686}"/>
              </a:ext>
            </a:extLst>
          </p:cNvPr>
          <p:cNvSpPr/>
          <p:nvPr/>
        </p:nvSpPr>
        <p:spPr>
          <a:xfrm>
            <a:off x="2111763" y="8210938"/>
            <a:ext cx="892174" cy="19826"/>
          </a:xfrm>
          <a:custGeom>
            <a:avLst/>
            <a:gdLst>
              <a:gd name="connsiteX0" fmla="*/ 0 w 892174"/>
              <a:gd name="connsiteY0" fmla="*/ 0 h 19826"/>
              <a:gd name="connsiteX1" fmla="*/ 892175 w 892174"/>
              <a:gd name="connsiteY1" fmla="*/ 0 h 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2174" h="19826">
                <a:moveTo>
                  <a:pt x="0" y="0"/>
                </a:moveTo>
                <a:lnTo>
                  <a:pt x="892175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62198AB0-98F0-1AB2-CBCE-532F90329103}"/>
              </a:ext>
            </a:extLst>
          </p:cNvPr>
          <p:cNvSpPr/>
          <p:nvPr/>
        </p:nvSpPr>
        <p:spPr>
          <a:xfrm>
            <a:off x="1219588" y="8210938"/>
            <a:ext cx="892174" cy="19826"/>
          </a:xfrm>
          <a:custGeom>
            <a:avLst/>
            <a:gdLst>
              <a:gd name="connsiteX0" fmla="*/ 892175 w 892174"/>
              <a:gd name="connsiteY0" fmla="*/ 0 h 19826"/>
              <a:gd name="connsiteX1" fmla="*/ 0 w 892174"/>
              <a:gd name="connsiteY1" fmla="*/ 0 h 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2174" h="19826">
                <a:moveTo>
                  <a:pt x="892175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C1B6B6C-2E61-AB22-6FE5-07F37137364E}"/>
              </a:ext>
            </a:extLst>
          </p:cNvPr>
          <p:cNvSpPr/>
          <p:nvPr/>
        </p:nvSpPr>
        <p:spPr>
          <a:xfrm>
            <a:off x="1219588" y="6426588"/>
            <a:ext cx="19826" cy="1784349"/>
          </a:xfrm>
          <a:custGeom>
            <a:avLst/>
            <a:gdLst>
              <a:gd name="connsiteX0" fmla="*/ 0 w 19826"/>
              <a:gd name="connsiteY0" fmla="*/ 0 h 1784349"/>
              <a:gd name="connsiteX1" fmla="*/ 0 w 19826"/>
              <a:gd name="connsiteY1" fmla="*/ 1784350 h 1784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" h="1784349">
                <a:moveTo>
                  <a:pt x="0" y="0"/>
                </a:moveTo>
                <a:lnTo>
                  <a:pt x="0" y="178435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56F3D72-7B93-BCC0-6372-FBACE8C5A279}"/>
              </a:ext>
            </a:extLst>
          </p:cNvPr>
          <p:cNvSpPr/>
          <p:nvPr/>
        </p:nvSpPr>
        <p:spPr>
          <a:xfrm>
            <a:off x="4788288" y="6426588"/>
            <a:ext cx="19826" cy="1784349"/>
          </a:xfrm>
          <a:custGeom>
            <a:avLst/>
            <a:gdLst>
              <a:gd name="connsiteX0" fmla="*/ 0 w 19826"/>
              <a:gd name="connsiteY0" fmla="*/ 0 h 1784349"/>
              <a:gd name="connsiteX1" fmla="*/ 0 w 19826"/>
              <a:gd name="connsiteY1" fmla="*/ 1784350 h 1784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" h="1784349">
                <a:moveTo>
                  <a:pt x="0" y="0"/>
                </a:moveTo>
                <a:lnTo>
                  <a:pt x="0" y="178435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F544B21-433F-06E8-F90B-435A34859716}"/>
              </a:ext>
            </a:extLst>
          </p:cNvPr>
          <p:cNvSpPr/>
          <p:nvPr/>
        </p:nvSpPr>
        <p:spPr>
          <a:xfrm>
            <a:off x="3896113" y="8210938"/>
            <a:ext cx="892174" cy="19826"/>
          </a:xfrm>
          <a:custGeom>
            <a:avLst/>
            <a:gdLst>
              <a:gd name="connsiteX0" fmla="*/ 0 w 892174"/>
              <a:gd name="connsiteY0" fmla="*/ 0 h 19826"/>
              <a:gd name="connsiteX1" fmla="*/ 892175 w 892174"/>
              <a:gd name="connsiteY1" fmla="*/ 0 h 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2174" h="19826">
                <a:moveTo>
                  <a:pt x="0" y="0"/>
                </a:moveTo>
                <a:lnTo>
                  <a:pt x="892175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A5D000AC-45D2-AF5F-346F-57172E029142}"/>
              </a:ext>
            </a:extLst>
          </p:cNvPr>
          <p:cNvSpPr/>
          <p:nvPr/>
        </p:nvSpPr>
        <p:spPr>
          <a:xfrm>
            <a:off x="3003938" y="8210938"/>
            <a:ext cx="892174" cy="19826"/>
          </a:xfrm>
          <a:custGeom>
            <a:avLst/>
            <a:gdLst>
              <a:gd name="connsiteX0" fmla="*/ 892175 w 892174"/>
              <a:gd name="connsiteY0" fmla="*/ 0 h 19826"/>
              <a:gd name="connsiteX1" fmla="*/ 0 w 892174"/>
              <a:gd name="connsiteY1" fmla="*/ 0 h 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2174" h="19826">
                <a:moveTo>
                  <a:pt x="892175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06975D84-0085-41A4-6AD5-EB96D71BEF30}"/>
              </a:ext>
            </a:extLst>
          </p:cNvPr>
          <p:cNvSpPr/>
          <p:nvPr/>
        </p:nvSpPr>
        <p:spPr>
          <a:xfrm>
            <a:off x="5680463" y="6426588"/>
            <a:ext cx="892174" cy="19826"/>
          </a:xfrm>
          <a:custGeom>
            <a:avLst/>
            <a:gdLst>
              <a:gd name="connsiteX0" fmla="*/ 892175 w 892174"/>
              <a:gd name="connsiteY0" fmla="*/ 0 h 19826"/>
              <a:gd name="connsiteX1" fmla="*/ 0 w 892174"/>
              <a:gd name="connsiteY1" fmla="*/ 0 h 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2174" h="19826">
                <a:moveTo>
                  <a:pt x="892175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27142E6-5109-0672-2F9A-5471144E09F7}"/>
              </a:ext>
            </a:extLst>
          </p:cNvPr>
          <p:cNvSpPr/>
          <p:nvPr/>
        </p:nvSpPr>
        <p:spPr>
          <a:xfrm>
            <a:off x="6572638" y="6426588"/>
            <a:ext cx="19826" cy="1784349"/>
          </a:xfrm>
          <a:custGeom>
            <a:avLst/>
            <a:gdLst>
              <a:gd name="connsiteX0" fmla="*/ 0 w 19826"/>
              <a:gd name="connsiteY0" fmla="*/ 0 h 1784349"/>
              <a:gd name="connsiteX1" fmla="*/ 0 w 19826"/>
              <a:gd name="connsiteY1" fmla="*/ 1784350 h 1784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" h="1784349">
                <a:moveTo>
                  <a:pt x="0" y="0"/>
                </a:moveTo>
                <a:lnTo>
                  <a:pt x="0" y="178435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DC1A8A3-1772-9473-03EE-92FEB890106D}"/>
              </a:ext>
            </a:extLst>
          </p:cNvPr>
          <p:cNvSpPr/>
          <p:nvPr/>
        </p:nvSpPr>
        <p:spPr>
          <a:xfrm>
            <a:off x="5680463" y="8210938"/>
            <a:ext cx="892174" cy="19826"/>
          </a:xfrm>
          <a:custGeom>
            <a:avLst/>
            <a:gdLst>
              <a:gd name="connsiteX0" fmla="*/ 0 w 892174"/>
              <a:gd name="connsiteY0" fmla="*/ 0 h 19826"/>
              <a:gd name="connsiteX1" fmla="*/ 892175 w 892174"/>
              <a:gd name="connsiteY1" fmla="*/ 0 h 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2174" h="19826">
                <a:moveTo>
                  <a:pt x="0" y="0"/>
                </a:moveTo>
                <a:lnTo>
                  <a:pt x="892175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758AD683-9197-7EED-A82B-862786850823}"/>
              </a:ext>
            </a:extLst>
          </p:cNvPr>
          <p:cNvSpPr/>
          <p:nvPr/>
        </p:nvSpPr>
        <p:spPr>
          <a:xfrm>
            <a:off x="4788288" y="8210938"/>
            <a:ext cx="892174" cy="19826"/>
          </a:xfrm>
          <a:custGeom>
            <a:avLst/>
            <a:gdLst>
              <a:gd name="connsiteX0" fmla="*/ 892175 w 892174"/>
              <a:gd name="connsiteY0" fmla="*/ 0 h 19826"/>
              <a:gd name="connsiteX1" fmla="*/ 0 w 892174"/>
              <a:gd name="connsiteY1" fmla="*/ 0 h 1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2174" h="19826">
                <a:moveTo>
                  <a:pt x="892175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8B1691-4434-089F-F63C-9A1B5E52365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65909" y="506394"/>
            <a:ext cx="604058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00" b="1" dirty="0">
                <a:latin typeface="Century Gothic" panose="020B0502020202020204" pitchFamily="34" charset="0"/>
              </a:rPr>
              <a:t>NUMBER PYRAMID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6F4D70-D12E-F459-F60C-B6404F8F897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5909" y="1284957"/>
            <a:ext cx="6040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entury Gothic" panose="020B0502020202020204" pitchFamily="34" charset="0"/>
              </a:rPr>
              <a:t>3 ROWS</a:t>
            </a:r>
          </a:p>
        </p:txBody>
      </p:sp>
      <p:sp>
        <p:nvSpPr>
          <p:cNvPr id="6" name="TextBox 21 M">
            <a:extLst>
              <a:ext uri="{FF2B5EF4-FFF2-40B4-BE49-F238E27FC236}">
                <a16:creationId xmlns:a16="http://schemas.microsoft.com/office/drawing/2014/main" id="{F650BCD7-A807-B2DE-E42B-7AF27FB4E67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435304B-2A83-D1B0-F2B5-2FF13914F4D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706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5C29448-AD6E-8679-FAA2-58454BEF16B2}"/>
              </a:ext>
            </a:extLst>
          </p:cNvPr>
          <p:cNvSpPr/>
          <p:nvPr/>
        </p:nvSpPr>
        <p:spPr>
          <a:xfrm>
            <a:off x="3614734" y="2233365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A2DC981-7BEB-B352-9CBE-A0EDD88A8BD4}"/>
              </a:ext>
            </a:extLst>
          </p:cNvPr>
          <p:cNvSpPr/>
          <p:nvPr/>
        </p:nvSpPr>
        <p:spPr>
          <a:xfrm>
            <a:off x="3889250" y="2233365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8789D85-E43B-4A98-D122-270D0478E8C8}"/>
              </a:ext>
            </a:extLst>
          </p:cNvPr>
          <p:cNvSpPr/>
          <p:nvPr/>
        </p:nvSpPr>
        <p:spPr>
          <a:xfrm>
            <a:off x="4163765" y="2233365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AC6FD04-6596-1AE6-5141-DECEACAD199A}"/>
              </a:ext>
            </a:extLst>
          </p:cNvPr>
          <p:cNvSpPr/>
          <p:nvPr/>
        </p:nvSpPr>
        <p:spPr>
          <a:xfrm>
            <a:off x="3889250" y="2782396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5181DC4-DF24-14A0-84E1-27EF9976DBF5}"/>
              </a:ext>
            </a:extLst>
          </p:cNvPr>
          <p:cNvSpPr/>
          <p:nvPr/>
        </p:nvSpPr>
        <p:spPr>
          <a:xfrm>
            <a:off x="3614734" y="2782396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9F8313C-103B-92E7-B6C3-6750C65781A1}"/>
              </a:ext>
            </a:extLst>
          </p:cNvPr>
          <p:cNvSpPr/>
          <p:nvPr/>
        </p:nvSpPr>
        <p:spPr>
          <a:xfrm>
            <a:off x="3614734" y="2233365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632945E-05A4-F664-34D4-E5163A63B64B}"/>
              </a:ext>
            </a:extLst>
          </p:cNvPr>
          <p:cNvSpPr/>
          <p:nvPr/>
        </p:nvSpPr>
        <p:spPr>
          <a:xfrm>
            <a:off x="3340219" y="2782396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57B198F-B131-275B-040A-CA8023D741C4}"/>
              </a:ext>
            </a:extLst>
          </p:cNvPr>
          <p:cNvSpPr/>
          <p:nvPr/>
        </p:nvSpPr>
        <p:spPr>
          <a:xfrm>
            <a:off x="3889250" y="2782396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0FDD1AD-AB41-A386-EC50-20FD14DA878A}"/>
              </a:ext>
            </a:extLst>
          </p:cNvPr>
          <p:cNvSpPr/>
          <p:nvPr/>
        </p:nvSpPr>
        <p:spPr>
          <a:xfrm>
            <a:off x="3614734" y="3331427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B846EDF-A0CE-A766-F470-07F2DE86C20E}"/>
              </a:ext>
            </a:extLst>
          </p:cNvPr>
          <p:cNvSpPr/>
          <p:nvPr/>
        </p:nvSpPr>
        <p:spPr>
          <a:xfrm>
            <a:off x="3340219" y="3331427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BD7D70A-9E43-9105-AD50-882DFA886EA6}"/>
              </a:ext>
            </a:extLst>
          </p:cNvPr>
          <p:cNvSpPr/>
          <p:nvPr/>
        </p:nvSpPr>
        <p:spPr>
          <a:xfrm>
            <a:off x="3340219" y="2782396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42DF87-0FFE-3C7E-FC7E-F2AF4889817B}"/>
              </a:ext>
            </a:extLst>
          </p:cNvPr>
          <p:cNvSpPr/>
          <p:nvPr/>
        </p:nvSpPr>
        <p:spPr>
          <a:xfrm>
            <a:off x="4163765" y="2782396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F4A8026-E3CA-FFEA-BA31-79D7DB35B8B9}"/>
              </a:ext>
            </a:extLst>
          </p:cNvPr>
          <p:cNvSpPr/>
          <p:nvPr/>
        </p:nvSpPr>
        <p:spPr>
          <a:xfrm>
            <a:off x="4438280" y="2782396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2FE40B0-1335-BC14-5CAC-78ED9E2430BB}"/>
              </a:ext>
            </a:extLst>
          </p:cNvPr>
          <p:cNvSpPr/>
          <p:nvPr/>
        </p:nvSpPr>
        <p:spPr>
          <a:xfrm>
            <a:off x="4163765" y="3331427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2DFDA6A-637E-C2D4-0180-EF7872631DD5}"/>
              </a:ext>
            </a:extLst>
          </p:cNvPr>
          <p:cNvSpPr/>
          <p:nvPr/>
        </p:nvSpPr>
        <p:spPr>
          <a:xfrm>
            <a:off x="3889250" y="3331427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AEE5C83-1562-9AC2-04F5-1E7E9E6CEDC5}"/>
              </a:ext>
            </a:extLst>
          </p:cNvPr>
          <p:cNvSpPr/>
          <p:nvPr/>
        </p:nvSpPr>
        <p:spPr>
          <a:xfrm>
            <a:off x="3065704" y="3331427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28202E7-83AE-EAF6-1073-84DF1F519BFB}"/>
              </a:ext>
            </a:extLst>
          </p:cNvPr>
          <p:cNvSpPr/>
          <p:nvPr/>
        </p:nvSpPr>
        <p:spPr>
          <a:xfrm>
            <a:off x="3614734" y="3331427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EC79E21-011C-1531-0983-A395FE58C387}"/>
              </a:ext>
            </a:extLst>
          </p:cNvPr>
          <p:cNvSpPr/>
          <p:nvPr/>
        </p:nvSpPr>
        <p:spPr>
          <a:xfrm>
            <a:off x="3340219" y="3880457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A72CBB5-71D4-D5FB-A093-373359A0926F}"/>
              </a:ext>
            </a:extLst>
          </p:cNvPr>
          <p:cNvSpPr/>
          <p:nvPr/>
        </p:nvSpPr>
        <p:spPr>
          <a:xfrm>
            <a:off x="3065704" y="3880457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283173A-93B7-28A7-CCA2-A2BC71ED5E11}"/>
              </a:ext>
            </a:extLst>
          </p:cNvPr>
          <p:cNvSpPr/>
          <p:nvPr/>
        </p:nvSpPr>
        <p:spPr>
          <a:xfrm>
            <a:off x="3065704" y="3331427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5F4420F-BD0F-56A5-32C8-4104D2F16C86}"/>
              </a:ext>
            </a:extLst>
          </p:cNvPr>
          <p:cNvSpPr/>
          <p:nvPr/>
        </p:nvSpPr>
        <p:spPr>
          <a:xfrm>
            <a:off x="4163765" y="3331427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6C177546-C123-2AFD-2164-7F9F2F5D2C6C}"/>
              </a:ext>
            </a:extLst>
          </p:cNvPr>
          <p:cNvSpPr/>
          <p:nvPr/>
        </p:nvSpPr>
        <p:spPr>
          <a:xfrm>
            <a:off x="3889250" y="3880457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3456C995-1F78-8500-FFAE-F6DD5C513573}"/>
              </a:ext>
            </a:extLst>
          </p:cNvPr>
          <p:cNvSpPr/>
          <p:nvPr/>
        </p:nvSpPr>
        <p:spPr>
          <a:xfrm>
            <a:off x="3614734" y="3880457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6936F2C1-8330-ECBA-470C-F81994226933}"/>
              </a:ext>
            </a:extLst>
          </p:cNvPr>
          <p:cNvSpPr/>
          <p:nvPr/>
        </p:nvSpPr>
        <p:spPr>
          <a:xfrm>
            <a:off x="4438280" y="3331427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7553E95-99E1-EFEF-ADD5-57ACBA9247FE}"/>
              </a:ext>
            </a:extLst>
          </p:cNvPr>
          <p:cNvSpPr/>
          <p:nvPr/>
        </p:nvSpPr>
        <p:spPr>
          <a:xfrm>
            <a:off x="4712796" y="3331427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642DBFD-A697-FFF0-17C6-7894E6AB6337}"/>
              </a:ext>
            </a:extLst>
          </p:cNvPr>
          <p:cNvSpPr/>
          <p:nvPr/>
        </p:nvSpPr>
        <p:spPr>
          <a:xfrm>
            <a:off x="4438280" y="3880457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AA9BFE47-53C4-4439-1D10-718FF9C53B58}"/>
              </a:ext>
            </a:extLst>
          </p:cNvPr>
          <p:cNvSpPr/>
          <p:nvPr/>
        </p:nvSpPr>
        <p:spPr>
          <a:xfrm>
            <a:off x="4163765" y="3880457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38FC3A5-FB18-0E62-8B46-4838E9E64BC2}"/>
              </a:ext>
            </a:extLst>
          </p:cNvPr>
          <p:cNvSpPr/>
          <p:nvPr/>
        </p:nvSpPr>
        <p:spPr>
          <a:xfrm>
            <a:off x="2791188" y="3880457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BD72541-0C1E-002C-7482-C8472941774D}"/>
              </a:ext>
            </a:extLst>
          </p:cNvPr>
          <p:cNvSpPr/>
          <p:nvPr/>
        </p:nvSpPr>
        <p:spPr>
          <a:xfrm>
            <a:off x="3340219" y="3880457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693EDC7-3F3B-08E3-BC0B-F31A99F4810C}"/>
              </a:ext>
            </a:extLst>
          </p:cNvPr>
          <p:cNvSpPr/>
          <p:nvPr/>
        </p:nvSpPr>
        <p:spPr>
          <a:xfrm>
            <a:off x="3065704" y="4429488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C8CB8296-F63C-C24C-7BDE-890770E1F38C}"/>
              </a:ext>
            </a:extLst>
          </p:cNvPr>
          <p:cNvSpPr/>
          <p:nvPr/>
        </p:nvSpPr>
        <p:spPr>
          <a:xfrm>
            <a:off x="2791188" y="4429488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085FD7A8-B546-F8BD-9984-C736266A362F}"/>
              </a:ext>
            </a:extLst>
          </p:cNvPr>
          <p:cNvSpPr/>
          <p:nvPr/>
        </p:nvSpPr>
        <p:spPr>
          <a:xfrm>
            <a:off x="2791188" y="3880457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13E11F2C-86A6-DF9B-3BFF-81F7FC558857}"/>
              </a:ext>
            </a:extLst>
          </p:cNvPr>
          <p:cNvSpPr/>
          <p:nvPr/>
        </p:nvSpPr>
        <p:spPr>
          <a:xfrm>
            <a:off x="3889250" y="3880457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8BD194AC-1CD7-B8F2-50A5-506768B29A7B}"/>
              </a:ext>
            </a:extLst>
          </p:cNvPr>
          <p:cNvSpPr/>
          <p:nvPr/>
        </p:nvSpPr>
        <p:spPr>
          <a:xfrm>
            <a:off x="3614734" y="4429488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AD62E5E-0B07-3699-BAF0-147FD225EF6C}"/>
              </a:ext>
            </a:extLst>
          </p:cNvPr>
          <p:cNvSpPr/>
          <p:nvPr/>
        </p:nvSpPr>
        <p:spPr>
          <a:xfrm>
            <a:off x="3340219" y="4429488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052A9CB-5667-2E31-EE12-F1240B6B645F}"/>
              </a:ext>
            </a:extLst>
          </p:cNvPr>
          <p:cNvSpPr/>
          <p:nvPr/>
        </p:nvSpPr>
        <p:spPr>
          <a:xfrm>
            <a:off x="4438280" y="3880457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50C7579-D69D-0B24-F131-5F32964DF4B8}"/>
              </a:ext>
            </a:extLst>
          </p:cNvPr>
          <p:cNvSpPr/>
          <p:nvPr/>
        </p:nvSpPr>
        <p:spPr>
          <a:xfrm>
            <a:off x="4163765" y="4429488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9FD2D781-D39C-614F-BC5A-F434D574BD97}"/>
              </a:ext>
            </a:extLst>
          </p:cNvPr>
          <p:cNvSpPr/>
          <p:nvPr/>
        </p:nvSpPr>
        <p:spPr>
          <a:xfrm>
            <a:off x="3889250" y="4429488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BF6925D1-FE0E-6A82-8DF4-8846229BBF00}"/>
              </a:ext>
            </a:extLst>
          </p:cNvPr>
          <p:cNvSpPr/>
          <p:nvPr/>
        </p:nvSpPr>
        <p:spPr>
          <a:xfrm>
            <a:off x="4712796" y="3880457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F634DF4D-2F28-9B3F-7BA5-DFA53B73E4FA}"/>
              </a:ext>
            </a:extLst>
          </p:cNvPr>
          <p:cNvSpPr/>
          <p:nvPr/>
        </p:nvSpPr>
        <p:spPr>
          <a:xfrm>
            <a:off x="4987311" y="3880457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30F73F32-92CB-FFE6-BF04-774E661F5A97}"/>
              </a:ext>
            </a:extLst>
          </p:cNvPr>
          <p:cNvSpPr/>
          <p:nvPr/>
        </p:nvSpPr>
        <p:spPr>
          <a:xfrm>
            <a:off x="4712796" y="4429488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33DD6B27-9571-D341-171B-72C6550185E4}"/>
              </a:ext>
            </a:extLst>
          </p:cNvPr>
          <p:cNvSpPr/>
          <p:nvPr/>
        </p:nvSpPr>
        <p:spPr>
          <a:xfrm>
            <a:off x="4438280" y="4429488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F1AEE0C2-0A90-1867-C9C4-FCA833323D9E}"/>
              </a:ext>
            </a:extLst>
          </p:cNvPr>
          <p:cNvSpPr/>
          <p:nvPr/>
        </p:nvSpPr>
        <p:spPr>
          <a:xfrm>
            <a:off x="2516673" y="4429488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259C497E-6A7F-DAAE-B0F4-1C8E6AD922FC}"/>
              </a:ext>
            </a:extLst>
          </p:cNvPr>
          <p:cNvSpPr/>
          <p:nvPr/>
        </p:nvSpPr>
        <p:spPr>
          <a:xfrm>
            <a:off x="3065704" y="4429488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0C27F9A0-4DD2-F9F9-C255-B3DC0C8644A7}"/>
              </a:ext>
            </a:extLst>
          </p:cNvPr>
          <p:cNvSpPr/>
          <p:nvPr/>
        </p:nvSpPr>
        <p:spPr>
          <a:xfrm>
            <a:off x="2791188" y="4978519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540BCFB8-64B0-14F0-1CED-B2963A064236}"/>
              </a:ext>
            </a:extLst>
          </p:cNvPr>
          <p:cNvSpPr/>
          <p:nvPr/>
        </p:nvSpPr>
        <p:spPr>
          <a:xfrm>
            <a:off x="2516673" y="4978519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81FC73A4-12DF-C550-06B5-9389B18E3042}"/>
              </a:ext>
            </a:extLst>
          </p:cNvPr>
          <p:cNvSpPr/>
          <p:nvPr/>
        </p:nvSpPr>
        <p:spPr>
          <a:xfrm>
            <a:off x="2516673" y="4429488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9AC37354-C5A8-9991-7762-FBF10175F6FC}"/>
              </a:ext>
            </a:extLst>
          </p:cNvPr>
          <p:cNvSpPr/>
          <p:nvPr/>
        </p:nvSpPr>
        <p:spPr>
          <a:xfrm>
            <a:off x="3614734" y="4429488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B22CF99E-5793-AAC9-5D9D-DF6651CB06BB}"/>
              </a:ext>
            </a:extLst>
          </p:cNvPr>
          <p:cNvSpPr/>
          <p:nvPr/>
        </p:nvSpPr>
        <p:spPr>
          <a:xfrm>
            <a:off x="3340219" y="4978519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626B4894-4A11-08F4-5E01-C011AF3D4177}"/>
              </a:ext>
            </a:extLst>
          </p:cNvPr>
          <p:cNvSpPr/>
          <p:nvPr/>
        </p:nvSpPr>
        <p:spPr>
          <a:xfrm>
            <a:off x="3065704" y="4978519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66752F23-24C9-EA79-9006-3CCF63FA7E01}"/>
              </a:ext>
            </a:extLst>
          </p:cNvPr>
          <p:cNvSpPr/>
          <p:nvPr/>
        </p:nvSpPr>
        <p:spPr>
          <a:xfrm>
            <a:off x="4163765" y="4429488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5C1C517B-ACAB-8889-7241-54716A737ABE}"/>
              </a:ext>
            </a:extLst>
          </p:cNvPr>
          <p:cNvSpPr/>
          <p:nvPr/>
        </p:nvSpPr>
        <p:spPr>
          <a:xfrm>
            <a:off x="3889250" y="4978519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5241A064-FD14-C8FF-CEBE-0888596360C5}"/>
              </a:ext>
            </a:extLst>
          </p:cNvPr>
          <p:cNvSpPr/>
          <p:nvPr/>
        </p:nvSpPr>
        <p:spPr>
          <a:xfrm>
            <a:off x="3614734" y="4978519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60BD3E63-724A-A5D8-99B3-F4A3B43718ED}"/>
              </a:ext>
            </a:extLst>
          </p:cNvPr>
          <p:cNvSpPr/>
          <p:nvPr/>
        </p:nvSpPr>
        <p:spPr>
          <a:xfrm>
            <a:off x="4712796" y="4429488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22EB2B5A-4ACD-8751-3440-17412D554C34}"/>
              </a:ext>
            </a:extLst>
          </p:cNvPr>
          <p:cNvSpPr/>
          <p:nvPr/>
        </p:nvSpPr>
        <p:spPr>
          <a:xfrm>
            <a:off x="4438280" y="4978519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72788A50-9FD5-0AAA-1087-F422806B8C78}"/>
              </a:ext>
            </a:extLst>
          </p:cNvPr>
          <p:cNvSpPr/>
          <p:nvPr/>
        </p:nvSpPr>
        <p:spPr>
          <a:xfrm>
            <a:off x="4163765" y="4978519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AE78EB0-BE81-6DF1-D7B0-06E5C48B6562}"/>
              </a:ext>
            </a:extLst>
          </p:cNvPr>
          <p:cNvSpPr/>
          <p:nvPr/>
        </p:nvSpPr>
        <p:spPr>
          <a:xfrm>
            <a:off x="4987311" y="4429488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D3DA3131-D405-6B86-A7F4-E42BDD2D78D5}"/>
              </a:ext>
            </a:extLst>
          </p:cNvPr>
          <p:cNvSpPr/>
          <p:nvPr/>
        </p:nvSpPr>
        <p:spPr>
          <a:xfrm>
            <a:off x="5261827" y="4429488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816DDF5E-D2BA-AD45-A262-6270381E2B11}"/>
              </a:ext>
            </a:extLst>
          </p:cNvPr>
          <p:cNvSpPr/>
          <p:nvPr/>
        </p:nvSpPr>
        <p:spPr>
          <a:xfrm>
            <a:off x="4987311" y="4978519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EF103C24-1972-F758-A9D7-2A8F64396A97}"/>
              </a:ext>
            </a:extLst>
          </p:cNvPr>
          <p:cNvSpPr/>
          <p:nvPr/>
        </p:nvSpPr>
        <p:spPr>
          <a:xfrm>
            <a:off x="4712796" y="4978519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BE9C2E79-3F58-87E1-82FD-FAB66BF23084}"/>
              </a:ext>
            </a:extLst>
          </p:cNvPr>
          <p:cNvSpPr/>
          <p:nvPr/>
        </p:nvSpPr>
        <p:spPr>
          <a:xfrm>
            <a:off x="2242157" y="4978519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FCD86C7A-BACA-5C30-6CAC-CA852D1DA332}"/>
              </a:ext>
            </a:extLst>
          </p:cNvPr>
          <p:cNvSpPr/>
          <p:nvPr/>
        </p:nvSpPr>
        <p:spPr>
          <a:xfrm>
            <a:off x="2791188" y="4978519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8C9BB9A4-A7FC-7177-940C-9202F6181CA3}"/>
              </a:ext>
            </a:extLst>
          </p:cNvPr>
          <p:cNvSpPr/>
          <p:nvPr/>
        </p:nvSpPr>
        <p:spPr>
          <a:xfrm>
            <a:off x="2516673" y="5527550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A4BCE53E-F35D-FCA1-D566-DE689E26A836}"/>
              </a:ext>
            </a:extLst>
          </p:cNvPr>
          <p:cNvSpPr/>
          <p:nvPr/>
        </p:nvSpPr>
        <p:spPr>
          <a:xfrm>
            <a:off x="2242157" y="5527550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C40D6795-35BD-94A2-BA8B-0152A0B008B0}"/>
              </a:ext>
            </a:extLst>
          </p:cNvPr>
          <p:cNvSpPr/>
          <p:nvPr/>
        </p:nvSpPr>
        <p:spPr>
          <a:xfrm>
            <a:off x="2242157" y="4978519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D2A84D66-682C-E03E-45B0-AC856D659287}"/>
              </a:ext>
            </a:extLst>
          </p:cNvPr>
          <p:cNvSpPr/>
          <p:nvPr/>
        </p:nvSpPr>
        <p:spPr>
          <a:xfrm>
            <a:off x="3340219" y="4978519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2BDE73E2-126D-B90A-643A-F794409BA28E}"/>
              </a:ext>
            </a:extLst>
          </p:cNvPr>
          <p:cNvSpPr/>
          <p:nvPr/>
        </p:nvSpPr>
        <p:spPr>
          <a:xfrm>
            <a:off x="3065704" y="5527550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39DC5979-CDDF-6D92-4225-4045C2822298}"/>
              </a:ext>
            </a:extLst>
          </p:cNvPr>
          <p:cNvSpPr/>
          <p:nvPr/>
        </p:nvSpPr>
        <p:spPr>
          <a:xfrm>
            <a:off x="2791188" y="5527550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B73DFBA2-C885-1A43-18AA-A3C986EC5EF6}"/>
              </a:ext>
            </a:extLst>
          </p:cNvPr>
          <p:cNvSpPr/>
          <p:nvPr/>
        </p:nvSpPr>
        <p:spPr>
          <a:xfrm>
            <a:off x="3889250" y="4978519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6824ECC2-8854-4E75-C1F2-F94D8A6784CF}"/>
              </a:ext>
            </a:extLst>
          </p:cNvPr>
          <p:cNvSpPr/>
          <p:nvPr/>
        </p:nvSpPr>
        <p:spPr>
          <a:xfrm>
            <a:off x="3614734" y="5527550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CCA0A045-2594-45D8-BB88-3143E0E1A9CF}"/>
              </a:ext>
            </a:extLst>
          </p:cNvPr>
          <p:cNvSpPr/>
          <p:nvPr/>
        </p:nvSpPr>
        <p:spPr>
          <a:xfrm>
            <a:off x="3340219" y="5527550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C68ADFE-BE95-A083-E9E2-3B795A25EB30}"/>
              </a:ext>
            </a:extLst>
          </p:cNvPr>
          <p:cNvSpPr/>
          <p:nvPr/>
        </p:nvSpPr>
        <p:spPr>
          <a:xfrm>
            <a:off x="4438280" y="4978519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3A64934B-389C-0C5C-7ADB-AAFF74B1DB93}"/>
              </a:ext>
            </a:extLst>
          </p:cNvPr>
          <p:cNvSpPr/>
          <p:nvPr/>
        </p:nvSpPr>
        <p:spPr>
          <a:xfrm>
            <a:off x="4163765" y="5527550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6CB3E15F-B12B-BA4E-1043-17B2A2FBC1D6}"/>
              </a:ext>
            </a:extLst>
          </p:cNvPr>
          <p:cNvSpPr/>
          <p:nvPr/>
        </p:nvSpPr>
        <p:spPr>
          <a:xfrm>
            <a:off x="3889250" y="5527550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EF44FB32-586F-3775-4E46-98DECFA1E05C}"/>
              </a:ext>
            </a:extLst>
          </p:cNvPr>
          <p:cNvSpPr/>
          <p:nvPr/>
        </p:nvSpPr>
        <p:spPr>
          <a:xfrm>
            <a:off x="4987311" y="4978519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FAA6600A-5E43-894F-562F-AAE8CFBA2F9E}"/>
              </a:ext>
            </a:extLst>
          </p:cNvPr>
          <p:cNvSpPr/>
          <p:nvPr/>
        </p:nvSpPr>
        <p:spPr>
          <a:xfrm>
            <a:off x="4712796" y="5527550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1DA936FC-773D-DAB8-EA5A-2978229A696D}"/>
              </a:ext>
            </a:extLst>
          </p:cNvPr>
          <p:cNvSpPr/>
          <p:nvPr/>
        </p:nvSpPr>
        <p:spPr>
          <a:xfrm>
            <a:off x="4438280" y="5527550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7D5EB5FB-F2DB-6428-1D09-4CD4C8B3FA9E}"/>
              </a:ext>
            </a:extLst>
          </p:cNvPr>
          <p:cNvSpPr/>
          <p:nvPr/>
        </p:nvSpPr>
        <p:spPr>
          <a:xfrm>
            <a:off x="5261827" y="4978519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D172EFCB-B6BB-57AF-462D-6DB04FD1603E}"/>
              </a:ext>
            </a:extLst>
          </p:cNvPr>
          <p:cNvSpPr/>
          <p:nvPr/>
        </p:nvSpPr>
        <p:spPr>
          <a:xfrm>
            <a:off x="5536342" y="4978519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96E2C2F1-4AA6-BF6E-F14D-9BF3B6E83B9F}"/>
              </a:ext>
            </a:extLst>
          </p:cNvPr>
          <p:cNvSpPr/>
          <p:nvPr/>
        </p:nvSpPr>
        <p:spPr>
          <a:xfrm>
            <a:off x="5261827" y="5527550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2381F09D-99A6-E21B-B4BA-BD72AE32369C}"/>
              </a:ext>
            </a:extLst>
          </p:cNvPr>
          <p:cNvSpPr/>
          <p:nvPr/>
        </p:nvSpPr>
        <p:spPr>
          <a:xfrm>
            <a:off x="4987311" y="5527550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BB86A68-A42E-AA2C-8D5F-715E780F7299}"/>
              </a:ext>
            </a:extLst>
          </p:cNvPr>
          <p:cNvSpPr/>
          <p:nvPr/>
        </p:nvSpPr>
        <p:spPr>
          <a:xfrm>
            <a:off x="1967642" y="5527550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95C4318F-CDA8-4890-A623-D3367624E087}"/>
              </a:ext>
            </a:extLst>
          </p:cNvPr>
          <p:cNvSpPr/>
          <p:nvPr/>
        </p:nvSpPr>
        <p:spPr>
          <a:xfrm>
            <a:off x="2516673" y="5527550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679480C5-F5B9-483A-1D0A-2F5EB99ECA19}"/>
              </a:ext>
            </a:extLst>
          </p:cNvPr>
          <p:cNvSpPr/>
          <p:nvPr/>
        </p:nvSpPr>
        <p:spPr>
          <a:xfrm>
            <a:off x="2242157" y="6076580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6436A822-D907-F45A-67D1-4A6223FBA7A5}"/>
              </a:ext>
            </a:extLst>
          </p:cNvPr>
          <p:cNvSpPr/>
          <p:nvPr/>
        </p:nvSpPr>
        <p:spPr>
          <a:xfrm>
            <a:off x="1967642" y="6076580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DD7AA026-0FF3-833F-292F-E2502A042E67}"/>
              </a:ext>
            </a:extLst>
          </p:cNvPr>
          <p:cNvSpPr/>
          <p:nvPr/>
        </p:nvSpPr>
        <p:spPr>
          <a:xfrm>
            <a:off x="1967642" y="5527550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4FA00802-9EA7-0A88-C931-890D54D37372}"/>
              </a:ext>
            </a:extLst>
          </p:cNvPr>
          <p:cNvSpPr/>
          <p:nvPr/>
        </p:nvSpPr>
        <p:spPr>
          <a:xfrm>
            <a:off x="3065704" y="5527550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D9637D64-C772-B743-32AC-2C714AE35841}"/>
              </a:ext>
            </a:extLst>
          </p:cNvPr>
          <p:cNvSpPr/>
          <p:nvPr/>
        </p:nvSpPr>
        <p:spPr>
          <a:xfrm>
            <a:off x="2791188" y="6076580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8289D865-2673-E5A2-4DC0-EF7ECE1E5BCF}"/>
              </a:ext>
            </a:extLst>
          </p:cNvPr>
          <p:cNvSpPr/>
          <p:nvPr/>
        </p:nvSpPr>
        <p:spPr>
          <a:xfrm>
            <a:off x="2516673" y="6076580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63B50E1E-D20E-357B-09AC-57E6B617722C}"/>
              </a:ext>
            </a:extLst>
          </p:cNvPr>
          <p:cNvSpPr/>
          <p:nvPr/>
        </p:nvSpPr>
        <p:spPr>
          <a:xfrm>
            <a:off x="3614734" y="5527550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838301DF-8743-22F2-F4AA-A222AC9F74DD}"/>
              </a:ext>
            </a:extLst>
          </p:cNvPr>
          <p:cNvSpPr/>
          <p:nvPr/>
        </p:nvSpPr>
        <p:spPr>
          <a:xfrm>
            <a:off x="3340219" y="6076580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C1EDE71C-7401-900C-B54A-0FB650D18623}"/>
              </a:ext>
            </a:extLst>
          </p:cNvPr>
          <p:cNvSpPr/>
          <p:nvPr/>
        </p:nvSpPr>
        <p:spPr>
          <a:xfrm>
            <a:off x="3065704" y="6076580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DE1CDD58-7B42-1D8A-1603-980AAF027428}"/>
              </a:ext>
            </a:extLst>
          </p:cNvPr>
          <p:cNvSpPr/>
          <p:nvPr/>
        </p:nvSpPr>
        <p:spPr>
          <a:xfrm>
            <a:off x="4163765" y="5527550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A78B0D7B-A1B1-9362-4798-E32436260B34}"/>
              </a:ext>
            </a:extLst>
          </p:cNvPr>
          <p:cNvSpPr/>
          <p:nvPr/>
        </p:nvSpPr>
        <p:spPr>
          <a:xfrm>
            <a:off x="3889250" y="6076580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161226AF-79A1-299B-BD2D-60CE6D51A7CC}"/>
              </a:ext>
            </a:extLst>
          </p:cNvPr>
          <p:cNvSpPr/>
          <p:nvPr/>
        </p:nvSpPr>
        <p:spPr>
          <a:xfrm>
            <a:off x="3614734" y="6076580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3CE6DC0D-E5B3-D1FA-4E01-3FD98FAF2747}"/>
              </a:ext>
            </a:extLst>
          </p:cNvPr>
          <p:cNvSpPr/>
          <p:nvPr/>
        </p:nvSpPr>
        <p:spPr>
          <a:xfrm>
            <a:off x="4712796" y="5527550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A0BFE726-A403-427E-063B-3F530CCA2751}"/>
              </a:ext>
            </a:extLst>
          </p:cNvPr>
          <p:cNvSpPr/>
          <p:nvPr/>
        </p:nvSpPr>
        <p:spPr>
          <a:xfrm>
            <a:off x="4438280" y="6076580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67F51E62-4D72-56DF-45D9-073C673CE04D}"/>
              </a:ext>
            </a:extLst>
          </p:cNvPr>
          <p:cNvSpPr/>
          <p:nvPr/>
        </p:nvSpPr>
        <p:spPr>
          <a:xfrm>
            <a:off x="4163765" y="6076580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FC7F3839-F913-44DB-3463-67C20154FCD1}"/>
              </a:ext>
            </a:extLst>
          </p:cNvPr>
          <p:cNvSpPr/>
          <p:nvPr/>
        </p:nvSpPr>
        <p:spPr>
          <a:xfrm>
            <a:off x="5261827" y="5527550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DDB5672C-2AD1-4298-C319-93B69B9D8C55}"/>
              </a:ext>
            </a:extLst>
          </p:cNvPr>
          <p:cNvSpPr/>
          <p:nvPr/>
        </p:nvSpPr>
        <p:spPr>
          <a:xfrm>
            <a:off x="4987311" y="6076580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DB0BFA8F-DB46-D42B-691A-234C80017F08}"/>
              </a:ext>
            </a:extLst>
          </p:cNvPr>
          <p:cNvSpPr/>
          <p:nvPr/>
        </p:nvSpPr>
        <p:spPr>
          <a:xfrm>
            <a:off x="4712796" y="6076580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12A42298-B299-CDBF-3DA5-120C195F7383}"/>
              </a:ext>
            </a:extLst>
          </p:cNvPr>
          <p:cNvSpPr/>
          <p:nvPr/>
        </p:nvSpPr>
        <p:spPr>
          <a:xfrm>
            <a:off x="5536342" y="5527550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D27BFFBD-2F41-5ECB-DD45-BACD1409BB1D}"/>
              </a:ext>
            </a:extLst>
          </p:cNvPr>
          <p:cNvSpPr/>
          <p:nvPr/>
        </p:nvSpPr>
        <p:spPr>
          <a:xfrm>
            <a:off x="5810857" y="5527550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38D24F70-A076-47EE-519A-15CE66DE0815}"/>
              </a:ext>
            </a:extLst>
          </p:cNvPr>
          <p:cNvSpPr/>
          <p:nvPr/>
        </p:nvSpPr>
        <p:spPr>
          <a:xfrm>
            <a:off x="5536342" y="6076580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44B6C3C1-9D5C-63B4-FCEA-AB09D9956D3F}"/>
              </a:ext>
            </a:extLst>
          </p:cNvPr>
          <p:cNvSpPr/>
          <p:nvPr/>
        </p:nvSpPr>
        <p:spPr>
          <a:xfrm>
            <a:off x="5261827" y="6076580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6D16FE99-D6A3-F9A0-8C69-C8A50A18F180}"/>
              </a:ext>
            </a:extLst>
          </p:cNvPr>
          <p:cNvSpPr/>
          <p:nvPr/>
        </p:nvSpPr>
        <p:spPr>
          <a:xfrm>
            <a:off x="1693127" y="6076580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656683BD-D561-AB09-A721-4C80ED20E8B5}"/>
              </a:ext>
            </a:extLst>
          </p:cNvPr>
          <p:cNvSpPr/>
          <p:nvPr/>
        </p:nvSpPr>
        <p:spPr>
          <a:xfrm>
            <a:off x="2242157" y="6076580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EBF39F90-D845-31FF-42D5-F80CB5FF1C36}"/>
              </a:ext>
            </a:extLst>
          </p:cNvPr>
          <p:cNvSpPr/>
          <p:nvPr/>
        </p:nvSpPr>
        <p:spPr>
          <a:xfrm>
            <a:off x="1967642" y="6625611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77FDC431-6C58-91E3-70BD-5245A62CCD3C}"/>
              </a:ext>
            </a:extLst>
          </p:cNvPr>
          <p:cNvSpPr/>
          <p:nvPr/>
        </p:nvSpPr>
        <p:spPr>
          <a:xfrm>
            <a:off x="1693127" y="6625611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30821C1A-D7CF-95CA-18E1-A9AC1EF91E42}"/>
              </a:ext>
            </a:extLst>
          </p:cNvPr>
          <p:cNvSpPr/>
          <p:nvPr/>
        </p:nvSpPr>
        <p:spPr>
          <a:xfrm>
            <a:off x="1693127" y="6076580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D451CCFF-0A6C-B43F-865D-5ADCBC5646D6}"/>
              </a:ext>
            </a:extLst>
          </p:cNvPr>
          <p:cNvSpPr/>
          <p:nvPr/>
        </p:nvSpPr>
        <p:spPr>
          <a:xfrm>
            <a:off x="2791188" y="6076580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7D9A6777-7D9C-74C8-5085-1AEEA8ACCA17}"/>
              </a:ext>
            </a:extLst>
          </p:cNvPr>
          <p:cNvSpPr/>
          <p:nvPr/>
        </p:nvSpPr>
        <p:spPr>
          <a:xfrm>
            <a:off x="2516673" y="6625611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7B8B3CDC-A35E-8279-87C2-C94FF96324AA}"/>
              </a:ext>
            </a:extLst>
          </p:cNvPr>
          <p:cNvSpPr/>
          <p:nvPr/>
        </p:nvSpPr>
        <p:spPr>
          <a:xfrm>
            <a:off x="2242157" y="6625611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B3178F25-73BA-26A8-AE84-E418FCAC1D44}"/>
              </a:ext>
            </a:extLst>
          </p:cNvPr>
          <p:cNvSpPr/>
          <p:nvPr/>
        </p:nvSpPr>
        <p:spPr>
          <a:xfrm>
            <a:off x="3340219" y="6076580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F2A8E312-9052-C2D2-B18F-839354C4315C}"/>
              </a:ext>
            </a:extLst>
          </p:cNvPr>
          <p:cNvSpPr/>
          <p:nvPr/>
        </p:nvSpPr>
        <p:spPr>
          <a:xfrm>
            <a:off x="3065704" y="6625611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9578BEA8-3A4D-21BE-D58C-A6E6E12FA665}"/>
              </a:ext>
            </a:extLst>
          </p:cNvPr>
          <p:cNvSpPr/>
          <p:nvPr/>
        </p:nvSpPr>
        <p:spPr>
          <a:xfrm>
            <a:off x="2791188" y="6625611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97102005-F770-4741-33AC-1CCD53CADA31}"/>
              </a:ext>
            </a:extLst>
          </p:cNvPr>
          <p:cNvSpPr/>
          <p:nvPr/>
        </p:nvSpPr>
        <p:spPr>
          <a:xfrm>
            <a:off x="3889250" y="6076580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61F71167-EE4F-BE9A-740A-B5104C4372F7}"/>
              </a:ext>
            </a:extLst>
          </p:cNvPr>
          <p:cNvSpPr/>
          <p:nvPr/>
        </p:nvSpPr>
        <p:spPr>
          <a:xfrm>
            <a:off x="3614734" y="6625611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5AD9F0FC-A744-D2BC-C480-F2A863DB754C}"/>
              </a:ext>
            </a:extLst>
          </p:cNvPr>
          <p:cNvSpPr/>
          <p:nvPr/>
        </p:nvSpPr>
        <p:spPr>
          <a:xfrm>
            <a:off x="3340219" y="6625611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20BD5303-5317-DEE3-4763-20BA2A1F5983}"/>
              </a:ext>
            </a:extLst>
          </p:cNvPr>
          <p:cNvSpPr/>
          <p:nvPr/>
        </p:nvSpPr>
        <p:spPr>
          <a:xfrm>
            <a:off x="4438280" y="6076580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636A9E75-9D12-50D8-2A3F-E80811D0DD43}"/>
              </a:ext>
            </a:extLst>
          </p:cNvPr>
          <p:cNvSpPr/>
          <p:nvPr/>
        </p:nvSpPr>
        <p:spPr>
          <a:xfrm>
            <a:off x="4163765" y="6625611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3537AB95-0C96-F01B-7465-594B9D960CE5}"/>
              </a:ext>
            </a:extLst>
          </p:cNvPr>
          <p:cNvSpPr/>
          <p:nvPr/>
        </p:nvSpPr>
        <p:spPr>
          <a:xfrm>
            <a:off x="3889250" y="6625611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12274DBA-1C48-9F5F-FF1A-8A17A5156B5D}"/>
              </a:ext>
            </a:extLst>
          </p:cNvPr>
          <p:cNvSpPr/>
          <p:nvPr/>
        </p:nvSpPr>
        <p:spPr>
          <a:xfrm>
            <a:off x="4987311" y="6076580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B9F7DF10-BE39-8491-8625-E046911DB249}"/>
              </a:ext>
            </a:extLst>
          </p:cNvPr>
          <p:cNvSpPr/>
          <p:nvPr/>
        </p:nvSpPr>
        <p:spPr>
          <a:xfrm>
            <a:off x="4712796" y="6625611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9E5EDBFF-A2CD-C4EB-2C54-90D7BE4584A6}"/>
              </a:ext>
            </a:extLst>
          </p:cNvPr>
          <p:cNvSpPr/>
          <p:nvPr/>
        </p:nvSpPr>
        <p:spPr>
          <a:xfrm>
            <a:off x="4438280" y="6625611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E5A246D7-F6D8-232D-9513-3F39640785F5}"/>
              </a:ext>
            </a:extLst>
          </p:cNvPr>
          <p:cNvSpPr/>
          <p:nvPr/>
        </p:nvSpPr>
        <p:spPr>
          <a:xfrm>
            <a:off x="5536342" y="6076580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4D63FFD8-7517-4C81-03BD-733278B27949}"/>
              </a:ext>
            </a:extLst>
          </p:cNvPr>
          <p:cNvSpPr/>
          <p:nvPr/>
        </p:nvSpPr>
        <p:spPr>
          <a:xfrm>
            <a:off x="5261827" y="6625611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611DF7B2-9A43-4D14-15D6-032195F90DED}"/>
              </a:ext>
            </a:extLst>
          </p:cNvPr>
          <p:cNvSpPr/>
          <p:nvPr/>
        </p:nvSpPr>
        <p:spPr>
          <a:xfrm>
            <a:off x="4987311" y="6625611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BA636FC0-11E5-5534-59B6-96A7E2DEA735}"/>
              </a:ext>
            </a:extLst>
          </p:cNvPr>
          <p:cNvSpPr/>
          <p:nvPr/>
        </p:nvSpPr>
        <p:spPr>
          <a:xfrm>
            <a:off x="5810857" y="6076580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B9DD57EB-8C74-C594-C41F-98F67B5335F6}"/>
              </a:ext>
            </a:extLst>
          </p:cNvPr>
          <p:cNvSpPr/>
          <p:nvPr/>
        </p:nvSpPr>
        <p:spPr>
          <a:xfrm>
            <a:off x="6085373" y="6076580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F38CE7C4-A2E5-EF51-B754-1B885664461B}"/>
              </a:ext>
            </a:extLst>
          </p:cNvPr>
          <p:cNvSpPr/>
          <p:nvPr/>
        </p:nvSpPr>
        <p:spPr>
          <a:xfrm>
            <a:off x="5810857" y="6625611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CFB657F3-2F6B-4E16-890E-1BDE41E9AE5F}"/>
              </a:ext>
            </a:extLst>
          </p:cNvPr>
          <p:cNvSpPr/>
          <p:nvPr/>
        </p:nvSpPr>
        <p:spPr>
          <a:xfrm>
            <a:off x="5536342" y="6625611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6663D63F-89F3-4206-8E50-B224156E04DE}"/>
              </a:ext>
            </a:extLst>
          </p:cNvPr>
          <p:cNvSpPr/>
          <p:nvPr/>
        </p:nvSpPr>
        <p:spPr>
          <a:xfrm>
            <a:off x="1418611" y="6625611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9A1C6CAE-E31D-798E-CA8F-A69315489FF4}"/>
              </a:ext>
            </a:extLst>
          </p:cNvPr>
          <p:cNvSpPr/>
          <p:nvPr/>
        </p:nvSpPr>
        <p:spPr>
          <a:xfrm>
            <a:off x="1967642" y="6625611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6BA02DDC-90C5-B1C3-9515-7CE6706677BB}"/>
              </a:ext>
            </a:extLst>
          </p:cNvPr>
          <p:cNvSpPr/>
          <p:nvPr/>
        </p:nvSpPr>
        <p:spPr>
          <a:xfrm>
            <a:off x="1693127" y="7174642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B16F16D8-D03D-B50A-80D6-0CF3C9717478}"/>
              </a:ext>
            </a:extLst>
          </p:cNvPr>
          <p:cNvSpPr/>
          <p:nvPr/>
        </p:nvSpPr>
        <p:spPr>
          <a:xfrm>
            <a:off x="1418611" y="7174642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E994B95E-2F51-3333-63A9-14E652F0A944}"/>
              </a:ext>
            </a:extLst>
          </p:cNvPr>
          <p:cNvSpPr/>
          <p:nvPr/>
        </p:nvSpPr>
        <p:spPr>
          <a:xfrm>
            <a:off x="1418611" y="6625611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09032395-97AA-2B1B-12EC-A0D724E47BEA}"/>
              </a:ext>
            </a:extLst>
          </p:cNvPr>
          <p:cNvSpPr/>
          <p:nvPr/>
        </p:nvSpPr>
        <p:spPr>
          <a:xfrm>
            <a:off x="2516673" y="6625611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818B210B-F9B5-94F7-C06E-8865D7EFCD75}"/>
              </a:ext>
            </a:extLst>
          </p:cNvPr>
          <p:cNvSpPr/>
          <p:nvPr/>
        </p:nvSpPr>
        <p:spPr>
          <a:xfrm>
            <a:off x="2242157" y="7174642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089884B0-2885-8FE9-66AF-1C355E6DBD48}"/>
              </a:ext>
            </a:extLst>
          </p:cNvPr>
          <p:cNvSpPr/>
          <p:nvPr/>
        </p:nvSpPr>
        <p:spPr>
          <a:xfrm>
            <a:off x="1967642" y="7174642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28541C40-1876-5D7E-CC1E-CBC2C5D449C1}"/>
              </a:ext>
            </a:extLst>
          </p:cNvPr>
          <p:cNvSpPr/>
          <p:nvPr/>
        </p:nvSpPr>
        <p:spPr>
          <a:xfrm>
            <a:off x="3065704" y="6625611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F21C29A1-1C12-AB76-B5B2-37976AFF4CA7}"/>
              </a:ext>
            </a:extLst>
          </p:cNvPr>
          <p:cNvSpPr/>
          <p:nvPr/>
        </p:nvSpPr>
        <p:spPr>
          <a:xfrm>
            <a:off x="2791188" y="7174642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FED40287-951E-2244-15DD-2A2A813091AE}"/>
              </a:ext>
            </a:extLst>
          </p:cNvPr>
          <p:cNvSpPr/>
          <p:nvPr/>
        </p:nvSpPr>
        <p:spPr>
          <a:xfrm>
            <a:off x="2516673" y="7174642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96C00092-5E7E-6897-22F3-ED0DCECCBE8D}"/>
              </a:ext>
            </a:extLst>
          </p:cNvPr>
          <p:cNvSpPr/>
          <p:nvPr/>
        </p:nvSpPr>
        <p:spPr>
          <a:xfrm>
            <a:off x="3614734" y="6625611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25F3D1BE-383A-AD0F-09F2-66B1B51BA263}"/>
              </a:ext>
            </a:extLst>
          </p:cNvPr>
          <p:cNvSpPr/>
          <p:nvPr/>
        </p:nvSpPr>
        <p:spPr>
          <a:xfrm>
            <a:off x="3340219" y="7174642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A0C8EDAC-8691-E8DF-7200-6F5A6F510F89}"/>
              </a:ext>
            </a:extLst>
          </p:cNvPr>
          <p:cNvSpPr/>
          <p:nvPr/>
        </p:nvSpPr>
        <p:spPr>
          <a:xfrm>
            <a:off x="3065704" y="7174642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8CCBF70B-4E4B-54B9-C864-C55681F8EFF3}"/>
              </a:ext>
            </a:extLst>
          </p:cNvPr>
          <p:cNvSpPr/>
          <p:nvPr/>
        </p:nvSpPr>
        <p:spPr>
          <a:xfrm>
            <a:off x="4163765" y="6625611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03EAE4AC-92AF-6A5B-6C9B-9CBA5A213177}"/>
              </a:ext>
            </a:extLst>
          </p:cNvPr>
          <p:cNvSpPr/>
          <p:nvPr/>
        </p:nvSpPr>
        <p:spPr>
          <a:xfrm>
            <a:off x="3889250" y="7174642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E2A59748-A427-C473-B062-81D7E8A572E9}"/>
              </a:ext>
            </a:extLst>
          </p:cNvPr>
          <p:cNvSpPr/>
          <p:nvPr/>
        </p:nvSpPr>
        <p:spPr>
          <a:xfrm>
            <a:off x="3614734" y="7174642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DF448AE5-EBFE-0854-8611-2FF4DF344E68}"/>
              </a:ext>
            </a:extLst>
          </p:cNvPr>
          <p:cNvSpPr/>
          <p:nvPr/>
        </p:nvSpPr>
        <p:spPr>
          <a:xfrm>
            <a:off x="4712796" y="6625611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C2E1B362-4043-F2BD-3068-D927457578BE}"/>
              </a:ext>
            </a:extLst>
          </p:cNvPr>
          <p:cNvSpPr/>
          <p:nvPr/>
        </p:nvSpPr>
        <p:spPr>
          <a:xfrm>
            <a:off x="4438280" y="7174642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50314A12-EF4B-732B-3A0A-D70EB818DAD3}"/>
              </a:ext>
            </a:extLst>
          </p:cNvPr>
          <p:cNvSpPr/>
          <p:nvPr/>
        </p:nvSpPr>
        <p:spPr>
          <a:xfrm>
            <a:off x="4163765" y="7174642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DCF00F56-0203-F7FF-A674-73D9BD129D4C}"/>
              </a:ext>
            </a:extLst>
          </p:cNvPr>
          <p:cNvSpPr/>
          <p:nvPr/>
        </p:nvSpPr>
        <p:spPr>
          <a:xfrm>
            <a:off x="5261827" y="6625611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7048689E-0A7B-410D-D4E7-5A70ADA106C8}"/>
              </a:ext>
            </a:extLst>
          </p:cNvPr>
          <p:cNvSpPr/>
          <p:nvPr/>
        </p:nvSpPr>
        <p:spPr>
          <a:xfrm>
            <a:off x="4987311" y="7174642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63811A4E-8DF6-9CBE-D20F-9651CF42EF14}"/>
              </a:ext>
            </a:extLst>
          </p:cNvPr>
          <p:cNvSpPr/>
          <p:nvPr/>
        </p:nvSpPr>
        <p:spPr>
          <a:xfrm>
            <a:off x="4712796" y="7174642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D803808A-F6DF-E241-FBEA-C43AB77F1200}"/>
              </a:ext>
            </a:extLst>
          </p:cNvPr>
          <p:cNvSpPr/>
          <p:nvPr/>
        </p:nvSpPr>
        <p:spPr>
          <a:xfrm>
            <a:off x="5810857" y="6625611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5FC3DC87-CDA0-0DE0-49AA-501A046E3188}"/>
              </a:ext>
            </a:extLst>
          </p:cNvPr>
          <p:cNvSpPr/>
          <p:nvPr/>
        </p:nvSpPr>
        <p:spPr>
          <a:xfrm>
            <a:off x="5536342" y="7174642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0AE9F90F-E0CA-59C4-ED14-76CC52763DBE}"/>
              </a:ext>
            </a:extLst>
          </p:cNvPr>
          <p:cNvSpPr/>
          <p:nvPr/>
        </p:nvSpPr>
        <p:spPr>
          <a:xfrm>
            <a:off x="5261827" y="7174642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312C7C1F-E8CC-8E7A-4A26-FDB0B98B3186}"/>
              </a:ext>
            </a:extLst>
          </p:cNvPr>
          <p:cNvSpPr/>
          <p:nvPr/>
        </p:nvSpPr>
        <p:spPr>
          <a:xfrm>
            <a:off x="6085373" y="6625611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C5681497-FCAB-EC9D-4491-7D5178CF6DCD}"/>
              </a:ext>
            </a:extLst>
          </p:cNvPr>
          <p:cNvSpPr/>
          <p:nvPr/>
        </p:nvSpPr>
        <p:spPr>
          <a:xfrm>
            <a:off x="6359888" y="6625611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982483D7-7053-732D-671C-E59774392CBE}"/>
              </a:ext>
            </a:extLst>
          </p:cNvPr>
          <p:cNvSpPr/>
          <p:nvPr/>
        </p:nvSpPr>
        <p:spPr>
          <a:xfrm>
            <a:off x="6085373" y="7174642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0381D9CE-D1EC-4EFB-AA20-4DA131DBF66A}"/>
              </a:ext>
            </a:extLst>
          </p:cNvPr>
          <p:cNvSpPr/>
          <p:nvPr/>
        </p:nvSpPr>
        <p:spPr>
          <a:xfrm>
            <a:off x="5810857" y="7174642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8004263D-A4DA-4F47-C986-F3F1D8ED9902}"/>
              </a:ext>
            </a:extLst>
          </p:cNvPr>
          <p:cNvSpPr/>
          <p:nvPr/>
        </p:nvSpPr>
        <p:spPr>
          <a:xfrm>
            <a:off x="1144096" y="7174642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DF0EF452-FFB5-CD39-01D3-182F18DF03BA}"/>
              </a:ext>
            </a:extLst>
          </p:cNvPr>
          <p:cNvSpPr/>
          <p:nvPr/>
        </p:nvSpPr>
        <p:spPr>
          <a:xfrm>
            <a:off x="1693127" y="7174642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8245E32B-72B9-CF6D-2F6E-03EC79D045B2}"/>
              </a:ext>
            </a:extLst>
          </p:cNvPr>
          <p:cNvSpPr/>
          <p:nvPr/>
        </p:nvSpPr>
        <p:spPr>
          <a:xfrm>
            <a:off x="1418611" y="7723673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3620F90C-6019-F1AE-67B6-0565B3FB51D4}"/>
              </a:ext>
            </a:extLst>
          </p:cNvPr>
          <p:cNvSpPr/>
          <p:nvPr/>
        </p:nvSpPr>
        <p:spPr>
          <a:xfrm>
            <a:off x="1144096" y="7723673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19174A94-34D4-1CD4-2D66-BAC951BF13A2}"/>
              </a:ext>
            </a:extLst>
          </p:cNvPr>
          <p:cNvSpPr/>
          <p:nvPr/>
        </p:nvSpPr>
        <p:spPr>
          <a:xfrm>
            <a:off x="1144096" y="7174642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34EE6AC2-2BE9-BCEF-58DD-7E2B23EFC0DA}"/>
              </a:ext>
            </a:extLst>
          </p:cNvPr>
          <p:cNvSpPr/>
          <p:nvPr/>
        </p:nvSpPr>
        <p:spPr>
          <a:xfrm>
            <a:off x="2242157" y="7174642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DB1FAC2A-1728-8FFA-EBC8-9067298BE5B7}"/>
              </a:ext>
            </a:extLst>
          </p:cNvPr>
          <p:cNvSpPr/>
          <p:nvPr/>
        </p:nvSpPr>
        <p:spPr>
          <a:xfrm>
            <a:off x="1967642" y="7723673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A81EA145-8447-C75E-BC86-2C09C166768B}"/>
              </a:ext>
            </a:extLst>
          </p:cNvPr>
          <p:cNvSpPr/>
          <p:nvPr/>
        </p:nvSpPr>
        <p:spPr>
          <a:xfrm>
            <a:off x="1693127" y="7723673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8A01AA29-D250-1459-0646-F9CA170AC1AB}"/>
              </a:ext>
            </a:extLst>
          </p:cNvPr>
          <p:cNvSpPr/>
          <p:nvPr/>
        </p:nvSpPr>
        <p:spPr>
          <a:xfrm>
            <a:off x="2791188" y="7174642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FB4597A7-7B13-8701-D3C8-3918BFCD63B0}"/>
              </a:ext>
            </a:extLst>
          </p:cNvPr>
          <p:cNvSpPr/>
          <p:nvPr/>
        </p:nvSpPr>
        <p:spPr>
          <a:xfrm>
            <a:off x="2516673" y="7723673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4C0C9D93-ED0A-0E1F-0151-4DC9813009F9}"/>
              </a:ext>
            </a:extLst>
          </p:cNvPr>
          <p:cNvSpPr/>
          <p:nvPr/>
        </p:nvSpPr>
        <p:spPr>
          <a:xfrm>
            <a:off x="2242157" y="7723673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FC8F0B66-DB29-18D6-DC6F-8E7757275874}"/>
              </a:ext>
            </a:extLst>
          </p:cNvPr>
          <p:cNvSpPr/>
          <p:nvPr/>
        </p:nvSpPr>
        <p:spPr>
          <a:xfrm>
            <a:off x="3340219" y="7174642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06E39AB3-2B70-82F3-B8FA-DB4D6AEE58F7}"/>
              </a:ext>
            </a:extLst>
          </p:cNvPr>
          <p:cNvSpPr/>
          <p:nvPr/>
        </p:nvSpPr>
        <p:spPr>
          <a:xfrm>
            <a:off x="3065704" y="7723673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2F52008F-0EA8-2CE9-253B-FB9C36C6F8A7}"/>
              </a:ext>
            </a:extLst>
          </p:cNvPr>
          <p:cNvSpPr/>
          <p:nvPr/>
        </p:nvSpPr>
        <p:spPr>
          <a:xfrm>
            <a:off x="2791188" y="7723673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385D3CFC-210F-F46B-8F04-AD7F12B4C132}"/>
              </a:ext>
            </a:extLst>
          </p:cNvPr>
          <p:cNvSpPr/>
          <p:nvPr/>
        </p:nvSpPr>
        <p:spPr>
          <a:xfrm>
            <a:off x="3889250" y="7174642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39EF1C8E-EB87-B156-31BB-BD6874B980BB}"/>
              </a:ext>
            </a:extLst>
          </p:cNvPr>
          <p:cNvSpPr/>
          <p:nvPr/>
        </p:nvSpPr>
        <p:spPr>
          <a:xfrm>
            <a:off x="3614734" y="7723673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544AD68B-FEBC-37BF-6F02-66A17D7F983C}"/>
              </a:ext>
            </a:extLst>
          </p:cNvPr>
          <p:cNvSpPr/>
          <p:nvPr/>
        </p:nvSpPr>
        <p:spPr>
          <a:xfrm>
            <a:off x="3340219" y="7723673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E18BE3BF-DA9D-1CC5-C4F0-59C927F06F62}"/>
              </a:ext>
            </a:extLst>
          </p:cNvPr>
          <p:cNvSpPr/>
          <p:nvPr/>
        </p:nvSpPr>
        <p:spPr>
          <a:xfrm>
            <a:off x="4438280" y="7174642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4E6971C1-EF5D-40C1-5903-7D0648545DD1}"/>
              </a:ext>
            </a:extLst>
          </p:cNvPr>
          <p:cNvSpPr/>
          <p:nvPr/>
        </p:nvSpPr>
        <p:spPr>
          <a:xfrm>
            <a:off x="4163765" y="7723673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3CA2C2B7-C2D8-91FB-A635-10C75CA5CA1A}"/>
              </a:ext>
            </a:extLst>
          </p:cNvPr>
          <p:cNvSpPr/>
          <p:nvPr/>
        </p:nvSpPr>
        <p:spPr>
          <a:xfrm>
            <a:off x="3889250" y="7723673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0B66EBB5-1203-F2B1-C80A-B109CBB81787}"/>
              </a:ext>
            </a:extLst>
          </p:cNvPr>
          <p:cNvSpPr/>
          <p:nvPr/>
        </p:nvSpPr>
        <p:spPr>
          <a:xfrm>
            <a:off x="4987311" y="7174642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7E2E6028-A50E-4F4C-A8B3-15D4F93D0C83}"/>
              </a:ext>
            </a:extLst>
          </p:cNvPr>
          <p:cNvSpPr/>
          <p:nvPr/>
        </p:nvSpPr>
        <p:spPr>
          <a:xfrm>
            <a:off x="4712796" y="7723673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222D924C-1350-9D17-98DD-6E1A2D386565}"/>
              </a:ext>
            </a:extLst>
          </p:cNvPr>
          <p:cNvSpPr/>
          <p:nvPr/>
        </p:nvSpPr>
        <p:spPr>
          <a:xfrm>
            <a:off x="4438280" y="7723673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48CA3854-59B8-5441-4BD5-D1272AC1BA84}"/>
              </a:ext>
            </a:extLst>
          </p:cNvPr>
          <p:cNvSpPr/>
          <p:nvPr/>
        </p:nvSpPr>
        <p:spPr>
          <a:xfrm>
            <a:off x="5536342" y="7174642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D3B87909-58D6-FA1D-50F6-A9E50B443BA9}"/>
              </a:ext>
            </a:extLst>
          </p:cNvPr>
          <p:cNvSpPr/>
          <p:nvPr/>
        </p:nvSpPr>
        <p:spPr>
          <a:xfrm>
            <a:off x="5261827" y="7723673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72E58AD5-DDDD-ED94-F671-6B3443DC1C33}"/>
              </a:ext>
            </a:extLst>
          </p:cNvPr>
          <p:cNvSpPr/>
          <p:nvPr/>
        </p:nvSpPr>
        <p:spPr>
          <a:xfrm>
            <a:off x="4987311" y="7723673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9405D363-2DF1-F768-A1C5-DCD3378F1FDD}"/>
              </a:ext>
            </a:extLst>
          </p:cNvPr>
          <p:cNvSpPr/>
          <p:nvPr/>
        </p:nvSpPr>
        <p:spPr>
          <a:xfrm>
            <a:off x="6085373" y="7174642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0E709A16-9F5B-2C20-F446-3B5F80D50845}"/>
              </a:ext>
            </a:extLst>
          </p:cNvPr>
          <p:cNvSpPr/>
          <p:nvPr/>
        </p:nvSpPr>
        <p:spPr>
          <a:xfrm>
            <a:off x="5810857" y="7723673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155B129B-32A3-A39F-3E53-6205EC140C68}"/>
              </a:ext>
            </a:extLst>
          </p:cNvPr>
          <p:cNvSpPr/>
          <p:nvPr/>
        </p:nvSpPr>
        <p:spPr>
          <a:xfrm>
            <a:off x="5536342" y="7723673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FA3A1062-0505-966F-F53C-971E80A70978}"/>
              </a:ext>
            </a:extLst>
          </p:cNvPr>
          <p:cNvSpPr/>
          <p:nvPr/>
        </p:nvSpPr>
        <p:spPr>
          <a:xfrm>
            <a:off x="6359888" y="7174642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A6023A6B-1F71-FBE1-37B6-7206B72FFC8B}"/>
              </a:ext>
            </a:extLst>
          </p:cNvPr>
          <p:cNvSpPr/>
          <p:nvPr/>
        </p:nvSpPr>
        <p:spPr>
          <a:xfrm>
            <a:off x="6634404" y="7174642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A5502B1D-E9CC-71F1-3EA9-9B93EBFB2298}"/>
              </a:ext>
            </a:extLst>
          </p:cNvPr>
          <p:cNvSpPr/>
          <p:nvPr/>
        </p:nvSpPr>
        <p:spPr>
          <a:xfrm>
            <a:off x="6359888" y="7723673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113ABF4C-77BC-2C3A-D78C-8497AC114C4D}"/>
              </a:ext>
            </a:extLst>
          </p:cNvPr>
          <p:cNvSpPr/>
          <p:nvPr/>
        </p:nvSpPr>
        <p:spPr>
          <a:xfrm>
            <a:off x="6085373" y="7723673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099B7301-2ED1-9913-1A67-6EAB575B87AC}"/>
              </a:ext>
            </a:extLst>
          </p:cNvPr>
          <p:cNvSpPr/>
          <p:nvPr/>
        </p:nvSpPr>
        <p:spPr>
          <a:xfrm>
            <a:off x="869580" y="7723673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CCB7730D-4087-A11A-B8EB-75FA28D11EC3}"/>
              </a:ext>
            </a:extLst>
          </p:cNvPr>
          <p:cNvSpPr/>
          <p:nvPr/>
        </p:nvSpPr>
        <p:spPr>
          <a:xfrm>
            <a:off x="1418611" y="7723673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1B563DD3-A4F9-E976-5046-7419F7ADD83F}"/>
              </a:ext>
            </a:extLst>
          </p:cNvPr>
          <p:cNvSpPr/>
          <p:nvPr/>
        </p:nvSpPr>
        <p:spPr>
          <a:xfrm>
            <a:off x="1144096" y="827270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D7AF84D8-287A-7460-F37C-FF786E58437B}"/>
              </a:ext>
            </a:extLst>
          </p:cNvPr>
          <p:cNvSpPr/>
          <p:nvPr/>
        </p:nvSpPr>
        <p:spPr>
          <a:xfrm>
            <a:off x="869580" y="827270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4CF18AB0-EC34-F63D-9A14-22A890080E93}"/>
              </a:ext>
            </a:extLst>
          </p:cNvPr>
          <p:cNvSpPr/>
          <p:nvPr/>
        </p:nvSpPr>
        <p:spPr>
          <a:xfrm>
            <a:off x="869580" y="7723673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F0CABA42-A84A-0FC3-F460-EDCE37642340}"/>
              </a:ext>
            </a:extLst>
          </p:cNvPr>
          <p:cNvSpPr/>
          <p:nvPr/>
        </p:nvSpPr>
        <p:spPr>
          <a:xfrm>
            <a:off x="1967642" y="7723673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605B58D4-B758-3D65-ACDD-B986F7E8A7A2}"/>
              </a:ext>
            </a:extLst>
          </p:cNvPr>
          <p:cNvSpPr/>
          <p:nvPr/>
        </p:nvSpPr>
        <p:spPr>
          <a:xfrm>
            <a:off x="1693127" y="827270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94470241-378F-116F-6996-329222E85A46}"/>
              </a:ext>
            </a:extLst>
          </p:cNvPr>
          <p:cNvSpPr/>
          <p:nvPr/>
        </p:nvSpPr>
        <p:spPr>
          <a:xfrm>
            <a:off x="1418611" y="827270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9E8C137C-DDD8-BDDF-2E3D-BE16415B2298}"/>
              </a:ext>
            </a:extLst>
          </p:cNvPr>
          <p:cNvSpPr/>
          <p:nvPr/>
        </p:nvSpPr>
        <p:spPr>
          <a:xfrm>
            <a:off x="2516673" y="7723673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92A73C30-D2D1-1C59-4A06-D02D8ED5AD5C}"/>
              </a:ext>
            </a:extLst>
          </p:cNvPr>
          <p:cNvSpPr/>
          <p:nvPr/>
        </p:nvSpPr>
        <p:spPr>
          <a:xfrm>
            <a:off x="2242157" y="827270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1661CB7A-D231-7D3A-1FC6-84DE18E52624}"/>
              </a:ext>
            </a:extLst>
          </p:cNvPr>
          <p:cNvSpPr/>
          <p:nvPr/>
        </p:nvSpPr>
        <p:spPr>
          <a:xfrm>
            <a:off x="1967642" y="827270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929F3202-24AF-980E-D7E1-4134E08431F1}"/>
              </a:ext>
            </a:extLst>
          </p:cNvPr>
          <p:cNvSpPr/>
          <p:nvPr/>
        </p:nvSpPr>
        <p:spPr>
          <a:xfrm>
            <a:off x="3065704" y="7723673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2539EC57-5DBD-A2A2-FC4A-3BAB118B2D30}"/>
              </a:ext>
            </a:extLst>
          </p:cNvPr>
          <p:cNvSpPr/>
          <p:nvPr/>
        </p:nvSpPr>
        <p:spPr>
          <a:xfrm>
            <a:off x="2791188" y="827270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8C54E21C-1AC7-84A2-0492-77822250F9F4}"/>
              </a:ext>
            </a:extLst>
          </p:cNvPr>
          <p:cNvSpPr/>
          <p:nvPr/>
        </p:nvSpPr>
        <p:spPr>
          <a:xfrm>
            <a:off x="2516673" y="827270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6899AD79-EF65-CBA0-62AB-4AC6F78FD62E}"/>
              </a:ext>
            </a:extLst>
          </p:cNvPr>
          <p:cNvSpPr/>
          <p:nvPr/>
        </p:nvSpPr>
        <p:spPr>
          <a:xfrm>
            <a:off x="3614734" y="7723673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3D0885A2-1301-0537-0953-2A3B6DD4F5D5}"/>
              </a:ext>
            </a:extLst>
          </p:cNvPr>
          <p:cNvSpPr/>
          <p:nvPr/>
        </p:nvSpPr>
        <p:spPr>
          <a:xfrm>
            <a:off x="3340219" y="827270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7CBD04B6-78C0-4735-D096-673CE3EF61E6}"/>
              </a:ext>
            </a:extLst>
          </p:cNvPr>
          <p:cNvSpPr/>
          <p:nvPr/>
        </p:nvSpPr>
        <p:spPr>
          <a:xfrm>
            <a:off x="3065704" y="827270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D56F3E86-0141-5AC4-6A39-235075641183}"/>
              </a:ext>
            </a:extLst>
          </p:cNvPr>
          <p:cNvSpPr/>
          <p:nvPr/>
        </p:nvSpPr>
        <p:spPr>
          <a:xfrm>
            <a:off x="4163765" y="7723673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10D9FAFE-ADE5-A22D-C447-971D738A77A6}"/>
              </a:ext>
            </a:extLst>
          </p:cNvPr>
          <p:cNvSpPr/>
          <p:nvPr/>
        </p:nvSpPr>
        <p:spPr>
          <a:xfrm>
            <a:off x="3889250" y="827270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32A3EEB2-9289-8363-2A34-A3C0C7A77554}"/>
              </a:ext>
            </a:extLst>
          </p:cNvPr>
          <p:cNvSpPr/>
          <p:nvPr/>
        </p:nvSpPr>
        <p:spPr>
          <a:xfrm>
            <a:off x="3614734" y="827270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19FB0D29-7371-3EAF-25C7-93D03B95C9D3}"/>
              </a:ext>
            </a:extLst>
          </p:cNvPr>
          <p:cNvSpPr/>
          <p:nvPr/>
        </p:nvSpPr>
        <p:spPr>
          <a:xfrm>
            <a:off x="4712796" y="7723673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42EC2CD0-F685-99E2-90B8-8CF450F02D4E}"/>
              </a:ext>
            </a:extLst>
          </p:cNvPr>
          <p:cNvSpPr/>
          <p:nvPr/>
        </p:nvSpPr>
        <p:spPr>
          <a:xfrm>
            <a:off x="4438280" y="827270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51ACCFA7-627F-2BF4-0537-FCD91F3782E3}"/>
              </a:ext>
            </a:extLst>
          </p:cNvPr>
          <p:cNvSpPr/>
          <p:nvPr/>
        </p:nvSpPr>
        <p:spPr>
          <a:xfrm>
            <a:off x="4163765" y="827270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83BE55CA-255A-B1C6-CDE1-D97E8F6D3ADC}"/>
              </a:ext>
            </a:extLst>
          </p:cNvPr>
          <p:cNvSpPr/>
          <p:nvPr/>
        </p:nvSpPr>
        <p:spPr>
          <a:xfrm>
            <a:off x="5261827" y="7723673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8CEA7C3B-C803-DC40-DD6A-4FB60DA72D25}"/>
              </a:ext>
            </a:extLst>
          </p:cNvPr>
          <p:cNvSpPr/>
          <p:nvPr/>
        </p:nvSpPr>
        <p:spPr>
          <a:xfrm>
            <a:off x="4987311" y="827270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EA4AD17F-03D1-589C-5170-AB4CF7C22657}"/>
              </a:ext>
            </a:extLst>
          </p:cNvPr>
          <p:cNvSpPr/>
          <p:nvPr/>
        </p:nvSpPr>
        <p:spPr>
          <a:xfrm>
            <a:off x="4712796" y="827270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BBC494C2-1759-D64C-BDF8-A57D1CD9A09F}"/>
              </a:ext>
            </a:extLst>
          </p:cNvPr>
          <p:cNvSpPr/>
          <p:nvPr/>
        </p:nvSpPr>
        <p:spPr>
          <a:xfrm>
            <a:off x="5810857" y="7723673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1CF3D9DF-75AE-19E5-ABE5-725BFC28CD14}"/>
              </a:ext>
            </a:extLst>
          </p:cNvPr>
          <p:cNvSpPr/>
          <p:nvPr/>
        </p:nvSpPr>
        <p:spPr>
          <a:xfrm>
            <a:off x="5536342" y="827270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8445375C-59F1-DD14-462C-897EA1725774}"/>
              </a:ext>
            </a:extLst>
          </p:cNvPr>
          <p:cNvSpPr/>
          <p:nvPr/>
        </p:nvSpPr>
        <p:spPr>
          <a:xfrm>
            <a:off x="5261827" y="827270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D62D79C7-BC3F-AC90-03D4-9C3B8A223DFC}"/>
              </a:ext>
            </a:extLst>
          </p:cNvPr>
          <p:cNvSpPr/>
          <p:nvPr/>
        </p:nvSpPr>
        <p:spPr>
          <a:xfrm>
            <a:off x="6359888" y="7723673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15BBD59D-A18C-0BEE-2A94-BFF8C19F208E}"/>
              </a:ext>
            </a:extLst>
          </p:cNvPr>
          <p:cNvSpPr/>
          <p:nvPr/>
        </p:nvSpPr>
        <p:spPr>
          <a:xfrm>
            <a:off x="6085373" y="827270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73A170AB-9C9B-4FCB-5720-482AD0908B66}"/>
              </a:ext>
            </a:extLst>
          </p:cNvPr>
          <p:cNvSpPr/>
          <p:nvPr/>
        </p:nvSpPr>
        <p:spPr>
          <a:xfrm>
            <a:off x="5810857" y="827270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1BB23AF5-C1EB-4255-34B8-14067D449D06}"/>
              </a:ext>
            </a:extLst>
          </p:cNvPr>
          <p:cNvSpPr/>
          <p:nvPr/>
        </p:nvSpPr>
        <p:spPr>
          <a:xfrm>
            <a:off x="6634404" y="7723673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1D36DB9B-EA08-BDCB-CBA5-B22DA8A1F76C}"/>
              </a:ext>
            </a:extLst>
          </p:cNvPr>
          <p:cNvSpPr/>
          <p:nvPr/>
        </p:nvSpPr>
        <p:spPr>
          <a:xfrm>
            <a:off x="6908919" y="7723673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3FEB4CEA-40D9-B89D-B759-F531C1A11051}"/>
              </a:ext>
            </a:extLst>
          </p:cNvPr>
          <p:cNvSpPr/>
          <p:nvPr/>
        </p:nvSpPr>
        <p:spPr>
          <a:xfrm>
            <a:off x="6634404" y="827270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F70C37AB-9246-9C33-D51A-9A4D64C69037}"/>
              </a:ext>
            </a:extLst>
          </p:cNvPr>
          <p:cNvSpPr/>
          <p:nvPr/>
        </p:nvSpPr>
        <p:spPr>
          <a:xfrm>
            <a:off x="6359888" y="827270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48846DBE-640C-2432-D798-B3377ABA4F3F}"/>
              </a:ext>
            </a:extLst>
          </p:cNvPr>
          <p:cNvSpPr/>
          <p:nvPr/>
        </p:nvSpPr>
        <p:spPr>
          <a:xfrm>
            <a:off x="595065" y="827270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39A2EFA7-649A-0E64-5C9C-207BE198EBB8}"/>
              </a:ext>
            </a:extLst>
          </p:cNvPr>
          <p:cNvSpPr/>
          <p:nvPr/>
        </p:nvSpPr>
        <p:spPr>
          <a:xfrm>
            <a:off x="1144096" y="8272704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B89AD985-23A0-DB87-D1EC-7B201940930A}"/>
              </a:ext>
            </a:extLst>
          </p:cNvPr>
          <p:cNvSpPr/>
          <p:nvPr/>
        </p:nvSpPr>
        <p:spPr>
          <a:xfrm>
            <a:off x="869580" y="882173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FAB9AD71-1F6D-2D95-A7C9-719428EB37BB}"/>
              </a:ext>
            </a:extLst>
          </p:cNvPr>
          <p:cNvSpPr/>
          <p:nvPr/>
        </p:nvSpPr>
        <p:spPr>
          <a:xfrm>
            <a:off x="595065" y="882173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E9BA3EE4-3662-DBEB-273E-E1A2A9725DB4}"/>
              </a:ext>
            </a:extLst>
          </p:cNvPr>
          <p:cNvSpPr/>
          <p:nvPr/>
        </p:nvSpPr>
        <p:spPr>
          <a:xfrm>
            <a:off x="595065" y="8272704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D8A2ECD3-514A-693E-D8E3-6D6D5F87EBC5}"/>
              </a:ext>
            </a:extLst>
          </p:cNvPr>
          <p:cNvSpPr/>
          <p:nvPr/>
        </p:nvSpPr>
        <p:spPr>
          <a:xfrm>
            <a:off x="1693127" y="8272704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380124E9-9994-8017-FA81-AC630C103B94}"/>
              </a:ext>
            </a:extLst>
          </p:cNvPr>
          <p:cNvSpPr/>
          <p:nvPr/>
        </p:nvSpPr>
        <p:spPr>
          <a:xfrm>
            <a:off x="1418611" y="882173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37B45978-C9BE-BBBF-1D13-0AFEED7F2CAE}"/>
              </a:ext>
            </a:extLst>
          </p:cNvPr>
          <p:cNvSpPr/>
          <p:nvPr/>
        </p:nvSpPr>
        <p:spPr>
          <a:xfrm>
            <a:off x="1144096" y="882173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3C935350-E9CA-6060-6784-74A4399B888F}"/>
              </a:ext>
            </a:extLst>
          </p:cNvPr>
          <p:cNvSpPr/>
          <p:nvPr/>
        </p:nvSpPr>
        <p:spPr>
          <a:xfrm>
            <a:off x="2242157" y="8272704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156394F6-3FA8-8412-885A-147DEB76CBD0}"/>
              </a:ext>
            </a:extLst>
          </p:cNvPr>
          <p:cNvSpPr/>
          <p:nvPr/>
        </p:nvSpPr>
        <p:spPr>
          <a:xfrm>
            <a:off x="1967642" y="882173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BDA5ADED-3C7A-C2B7-070E-D4E271352E02}"/>
              </a:ext>
            </a:extLst>
          </p:cNvPr>
          <p:cNvSpPr/>
          <p:nvPr/>
        </p:nvSpPr>
        <p:spPr>
          <a:xfrm>
            <a:off x="1693127" y="882173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DB2BE705-8066-8F2D-D3A7-01E224CF0175}"/>
              </a:ext>
            </a:extLst>
          </p:cNvPr>
          <p:cNvSpPr/>
          <p:nvPr/>
        </p:nvSpPr>
        <p:spPr>
          <a:xfrm>
            <a:off x="2791188" y="8272704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E29690B8-BCE1-80C1-AF7D-E5E871A9DCBB}"/>
              </a:ext>
            </a:extLst>
          </p:cNvPr>
          <p:cNvSpPr/>
          <p:nvPr/>
        </p:nvSpPr>
        <p:spPr>
          <a:xfrm>
            <a:off x="2516673" y="882173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1EA26EB4-A857-6CE9-4435-F2AE55262CB6}"/>
              </a:ext>
            </a:extLst>
          </p:cNvPr>
          <p:cNvSpPr/>
          <p:nvPr/>
        </p:nvSpPr>
        <p:spPr>
          <a:xfrm>
            <a:off x="2242157" y="882173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2B7B1E82-0174-14F2-2B5E-B8DCB90C1DB4}"/>
              </a:ext>
            </a:extLst>
          </p:cNvPr>
          <p:cNvSpPr/>
          <p:nvPr/>
        </p:nvSpPr>
        <p:spPr>
          <a:xfrm>
            <a:off x="3340219" y="8272704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32EE9E2C-7065-5A50-2F61-903470220616}"/>
              </a:ext>
            </a:extLst>
          </p:cNvPr>
          <p:cNvSpPr/>
          <p:nvPr/>
        </p:nvSpPr>
        <p:spPr>
          <a:xfrm>
            <a:off x="3065704" y="882173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1EFEACB2-214D-30D5-E53C-EB7109C38FDC}"/>
              </a:ext>
            </a:extLst>
          </p:cNvPr>
          <p:cNvSpPr/>
          <p:nvPr/>
        </p:nvSpPr>
        <p:spPr>
          <a:xfrm>
            <a:off x="2791188" y="882173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7968BB04-155B-404C-A65F-3CC1F18F0C4F}"/>
              </a:ext>
            </a:extLst>
          </p:cNvPr>
          <p:cNvSpPr/>
          <p:nvPr/>
        </p:nvSpPr>
        <p:spPr>
          <a:xfrm>
            <a:off x="3889250" y="8272704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3CD263A5-A876-24F1-F7A2-3CD5BEAF90FA}"/>
              </a:ext>
            </a:extLst>
          </p:cNvPr>
          <p:cNvSpPr/>
          <p:nvPr/>
        </p:nvSpPr>
        <p:spPr>
          <a:xfrm>
            <a:off x="3614734" y="882173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9E823C64-9788-3A20-4070-12E3032D45DF}"/>
              </a:ext>
            </a:extLst>
          </p:cNvPr>
          <p:cNvSpPr/>
          <p:nvPr/>
        </p:nvSpPr>
        <p:spPr>
          <a:xfrm>
            <a:off x="3340219" y="882173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F0FC45BB-93B7-0936-9D62-3557DB93C803}"/>
              </a:ext>
            </a:extLst>
          </p:cNvPr>
          <p:cNvSpPr/>
          <p:nvPr/>
        </p:nvSpPr>
        <p:spPr>
          <a:xfrm>
            <a:off x="4438280" y="8272704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9B379A23-9BCE-A55D-B7A2-F632D0E74BD3}"/>
              </a:ext>
            </a:extLst>
          </p:cNvPr>
          <p:cNvSpPr/>
          <p:nvPr/>
        </p:nvSpPr>
        <p:spPr>
          <a:xfrm>
            <a:off x="4163765" y="882173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934BE8C5-3B48-BAE0-7D5F-EBE6D7B67683}"/>
              </a:ext>
            </a:extLst>
          </p:cNvPr>
          <p:cNvSpPr/>
          <p:nvPr/>
        </p:nvSpPr>
        <p:spPr>
          <a:xfrm>
            <a:off x="3889250" y="882173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D0BCDF8B-9418-52C4-E055-6FE964E6399B}"/>
              </a:ext>
            </a:extLst>
          </p:cNvPr>
          <p:cNvSpPr/>
          <p:nvPr/>
        </p:nvSpPr>
        <p:spPr>
          <a:xfrm>
            <a:off x="4987311" y="8272704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7B7C896A-F95A-81AF-F504-7488991D06F6}"/>
              </a:ext>
            </a:extLst>
          </p:cNvPr>
          <p:cNvSpPr/>
          <p:nvPr/>
        </p:nvSpPr>
        <p:spPr>
          <a:xfrm>
            <a:off x="4712796" y="882173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5DA044E3-84D8-F11F-71AB-3E4776943D10}"/>
              </a:ext>
            </a:extLst>
          </p:cNvPr>
          <p:cNvSpPr/>
          <p:nvPr/>
        </p:nvSpPr>
        <p:spPr>
          <a:xfrm>
            <a:off x="4438280" y="882173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73A48B51-5F84-81DF-1BF7-16049C734AB6}"/>
              </a:ext>
            </a:extLst>
          </p:cNvPr>
          <p:cNvSpPr/>
          <p:nvPr/>
        </p:nvSpPr>
        <p:spPr>
          <a:xfrm>
            <a:off x="5536342" y="8272704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A1E3A9A0-B081-75BA-FD86-6EE10021C66D}"/>
              </a:ext>
            </a:extLst>
          </p:cNvPr>
          <p:cNvSpPr/>
          <p:nvPr/>
        </p:nvSpPr>
        <p:spPr>
          <a:xfrm>
            <a:off x="5261827" y="882173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DCA5D160-EB16-D77D-13BD-87FF84479843}"/>
              </a:ext>
            </a:extLst>
          </p:cNvPr>
          <p:cNvSpPr/>
          <p:nvPr/>
        </p:nvSpPr>
        <p:spPr>
          <a:xfrm>
            <a:off x="4987311" y="882173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62FAA549-ACF0-9B4C-6409-9A914210A54A}"/>
              </a:ext>
            </a:extLst>
          </p:cNvPr>
          <p:cNvSpPr/>
          <p:nvPr/>
        </p:nvSpPr>
        <p:spPr>
          <a:xfrm>
            <a:off x="6085373" y="8272704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E360F136-7F4C-5408-4FF2-54DEBFFC94F6}"/>
              </a:ext>
            </a:extLst>
          </p:cNvPr>
          <p:cNvSpPr/>
          <p:nvPr/>
        </p:nvSpPr>
        <p:spPr>
          <a:xfrm>
            <a:off x="5810857" y="882173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3DC5ABFD-3E8F-B9E6-0FDA-1EC6F05D0C3B}"/>
              </a:ext>
            </a:extLst>
          </p:cNvPr>
          <p:cNvSpPr/>
          <p:nvPr/>
        </p:nvSpPr>
        <p:spPr>
          <a:xfrm>
            <a:off x="5536342" y="882173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4F279DBE-7757-8812-4300-64E23237E50D}"/>
              </a:ext>
            </a:extLst>
          </p:cNvPr>
          <p:cNvSpPr/>
          <p:nvPr/>
        </p:nvSpPr>
        <p:spPr>
          <a:xfrm>
            <a:off x="6634404" y="8272704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8B304DFE-F9AC-EC31-21B2-CEA57C6861B4}"/>
              </a:ext>
            </a:extLst>
          </p:cNvPr>
          <p:cNvSpPr/>
          <p:nvPr/>
        </p:nvSpPr>
        <p:spPr>
          <a:xfrm>
            <a:off x="6359888" y="882173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6AD0A2B9-CCB1-444A-369A-AD79C00027AA}"/>
              </a:ext>
            </a:extLst>
          </p:cNvPr>
          <p:cNvSpPr/>
          <p:nvPr/>
        </p:nvSpPr>
        <p:spPr>
          <a:xfrm>
            <a:off x="6085373" y="882173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0F9645A9-30C4-916F-D03A-EA7E8C80DCFA}"/>
              </a:ext>
            </a:extLst>
          </p:cNvPr>
          <p:cNvSpPr/>
          <p:nvPr/>
        </p:nvSpPr>
        <p:spPr>
          <a:xfrm>
            <a:off x="6908919" y="827270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C2DA36DC-0BFC-CCE4-8BCA-3AB0EB799D24}"/>
              </a:ext>
            </a:extLst>
          </p:cNvPr>
          <p:cNvSpPr/>
          <p:nvPr/>
        </p:nvSpPr>
        <p:spPr>
          <a:xfrm>
            <a:off x="7183434" y="8272704"/>
            <a:ext cx="6100" cy="549030"/>
          </a:xfrm>
          <a:custGeom>
            <a:avLst/>
            <a:gdLst>
              <a:gd name="connsiteX0" fmla="*/ 0 w 6100"/>
              <a:gd name="connsiteY0" fmla="*/ 0 h 549030"/>
              <a:gd name="connsiteX1" fmla="*/ 0 w 6100"/>
              <a:gd name="connsiteY1" fmla="*/ 549031 h 549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100" h="549030">
                <a:moveTo>
                  <a:pt x="0" y="0"/>
                </a:moveTo>
                <a:lnTo>
                  <a:pt x="0" y="549031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7CEA353C-D654-5F27-6184-05F204E8E923}"/>
              </a:ext>
            </a:extLst>
          </p:cNvPr>
          <p:cNvSpPr/>
          <p:nvPr/>
        </p:nvSpPr>
        <p:spPr>
          <a:xfrm>
            <a:off x="6908919" y="8821734"/>
            <a:ext cx="274515" cy="6100"/>
          </a:xfrm>
          <a:custGeom>
            <a:avLst/>
            <a:gdLst>
              <a:gd name="connsiteX0" fmla="*/ 0 w 274515"/>
              <a:gd name="connsiteY0" fmla="*/ 0 h 6100"/>
              <a:gd name="connsiteX1" fmla="*/ 274515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0" y="0"/>
                </a:moveTo>
                <a:lnTo>
                  <a:pt x="27451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72A0484E-EE03-DE80-DAFE-B8B6FDF4F268}"/>
              </a:ext>
            </a:extLst>
          </p:cNvPr>
          <p:cNvSpPr/>
          <p:nvPr/>
        </p:nvSpPr>
        <p:spPr>
          <a:xfrm>
            <a:off x="6634404" y="8821734"/>
            <a:ext cx="274515" cy="6100"/>
          </a:xfrm>
          <a:custGeom>
            <a:avLst/>
            <a:gdLst>
              <a:gd name="connsiteX0" fmla="*/ 274515 w 274515"/>
              <a:gd name="connsiteY0" fmla="*/ 0 h 6100"/>
              <a:gd name="connsiteX1" fmla="*/ 0 w 274515"/>
              <a:gd name="connsiteY1" fmla="*/ 0 h 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4515" h="6100">
                <a:moveTo>
                  <a:pt x="27451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EA0125-6D8A-AA04-4FD8-3AB50A5DDBB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65909" y="506394"/>
            <a:ext cx="604058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00" b="1" dirty="0">
                <a:latin typeface="Century Gothic" panose="020B0502020202020204" pitchFamily="34" charset="0"/>
              </a:rPr>
              <a:t>NUMBER PYRAMID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6E96E7-6787-873C-0F2E-84096756543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5909" y="1284957"/>
            <a:ext cx="6040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entury Gothic" panose="020B0502020202020204" pitchFamily="34" charset="0"/>
              </a:rPr>
              <a:t>12 ROWS</a:t>
            </a:r>
          </a:p>
        </p:txBody>
      </p:sp>
      <p:sp>
        <p:nvSpPr>
          <p:cNvPr id="6" name="TextBox 21 M">
            <a:extLst>
              <a:ext uri="{FF2B5EF4-FFF2-40B4-BE49-F238E27FC236}">
                <a16:creationId xmlns:a16="http://schemas.microsoft.com/office/drawing/2014/main" id="{723EB508-E7B6-0029-5C2D-FF333AEA0CA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5B4544D-B3FF-065B-6B10-AA01467D4A6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9438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55375D8-EBA4-B574-DAAC-39F20D4C185D}"/>
              </a:ext>
            </a:extLst>
          </p:cNvPr>
          <p:cNvSpPr/>
          <p:nvPr/>
        </p:nvSpPr>
        <p:spPr>
          <a:xfrm>
            <a:off x="3634125" y="2213539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1F54FC0-2114-EF4E-A7CD-BD511600D0D7}"/>
              </a:ext>
            </a:extLst>
          </p:cNvPr>
          <p:cNvSpPr/>
          <p:nvPr/>
        </p:nvSpPr>
        <p:spPr>
          <a:xfrm>
            <a:off x="3889032" y="2213539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DED11ED-8874-50A8-F11D-4FDF0DD6D9C4}"/>
              </a:ext>
            </a:extLst>
          </p:cNvPr>
          <p:cNvSpPr/>
          <p:nvPr/>
        </p:nvSpPr>
        <p:spPr>
          <a:xfrm>
            <a:off x="4143939" y="2213539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6C9975E-1398-3E3F-AD78-AC8DB4730A41}"/>
              </a:ext>
            </a:extLst>
          </p:cNvPr>
          <p:cNvSpPr/>
          <p:nvPr/>
        </p:nvSpPr>
        <p:spPr>
          <a:xfrm>
            <a:off x="3889032" y="2723353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D0F0566-0E08-7C7A-2EE2-6F6D84EBBAAC}"/>
              </a:ext>
            </a:extLst>
          </p:cNvPr>
          <p:cNvSpPr/>
          <p:nvPr/>
        </p:nvSpPr>
        <p:spPr>
          <a:xfrm>
            <a:off x="3634125" y="2723353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F6FC5CB-E453-1172-6897-46DBE1876201}"/>
              </a:ext>
            </a:extLst>
          </p:cNvPr>
          <p:cNvSpPr/>
          <p:nvPr/>
        </p:nvSpPr>
        <p:spPr>
          <a:xfrm>
            <a:off x="3634125" y="2213539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7B68E48-95F8-5A5D-6491-0C483A921D84}"/>
              </a:ext>
            </a:extLst>
          </p:cNvPr>
          <p:cNvSpPr/>
          <p:nvPr/>
        </p:nvSpPr>
        <p:spPr>
          <a:xfrm>
            <a:off x="3379218" y="2723353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21BFDEC-6903-F37E-916D-35BD14499CF5}"/>
              </a:ext>
            </a:extLst>
          </p:cNvPr>
          <p:cNvSpPr/>
          <p:nvPr/>
        </p:nvSpPr>
        <p:spPr>
          <a:xfrm>
            <a:off x="3889032" y="2723353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43F3D43-DC96-A516-29D4-18DD1A62B2E2}"/>
              </a:ext>
            </a:extLst>
          </p:cNvPr>
          <p:cNvSpPr/>
          <p:nvPr/>
        </p:nvSpPr>
        <p:spPr>
          <a:xfrm>
            <a:off x="3634125" y="3233168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00C6937-8FA1-FF2D-4C90-926E7885204B}"/>
              </a:ext>
            </a:extLst>
          </p:cNvPr>
          <p:cNvSpPr/>
          <p:nvPr/>
        </p:nvSpPr>
        <p:spPr>
          <a:xfrm>
            <a:off x="3379218" y="3233168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1A199F1-3ADB-C16F-C74F-2CEF34E0C341}"/>
              </a:ext>
            </a:extLst>
          </p:cNvPr>
          <p:cNvSpPr/>
          <p:nvPr/>
        </p:nvSpPr>
        <p:spPr>
          <a:xfrm>
            <a:off x="3379218" y="2723353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296A58C-0FD2-461C-B30E-B4BA6531D03A}"/>
              </a:ext>
            </a:extLst>
          </p:cNvPr>
          <p:cNvSpPr/>
          <p:nvPr/>
        </p:nvSpPr>
        <p:spPr>
          <a:xfrm>
            <a:off x="4143939" y="2723353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AD6C201-DD9B-CA13-26B8-B140EAEEB0F3}"/>
              </a:ext>
            </a:extLst>
          </p:cNvPr>
          <p:cNvSpPr/>
          <p:nvPr/>
        </p:nvSpPr>
        <p:spPr>
          <a:xfrm>
            <a:off x="4398846" y="2723353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519BC65-8DCD-663E-CD0A-6AC9D3D7427C}"/>
              </a:ext>
            </a:extLst>
          </p:cNvPr>
          <p:cNvSpPr/>
          <p:nvPr/>
        </p:nvSpPr>
        <p:spPr>
          <a:xfrm>
            <a:off x="4143939" y="3233168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0AE68362-FAF8-9DAD-49FA-819ED30B2FA0}"/>
              </a:ext>
            </a:extLst>
          </p:cNvPr>
          <p:cNvSpPr/>
          <p:nvPr/>
        </p:nvSpPr>
        <p:spPr>
          <a:xfrm>
            <a:off x="3889032" y="3233168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C272FAF-EFD5-0036-A454-86F7A883F0A9}"/>
              </a:ext>
            </a:extLst>
          </p:cNvPr>
          <p:cNvSpPr/>
          <p:nvPr/>
        </p:nvSpPr>
        <p:spPr>
          <a:xfrm>
            <a:off x="3124310" y="3233168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0C0C268-5B4E-0C15-4488-E404AD007048}"/>
              </a:ext>
            </a:extLst>
          </p:cNvPr>
          <p:cNvSpPr/>
          <p:nvPr/>
        </p:nvSpPr>
        <p:spPr>
          <a:xfrm>
            <a:off x="3634125" y="3233168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9A729A8-C748-26AB-F2CC-59A42A247D19}"/>
              </a:ext>
            </a:extLst>
          </p:cNvPr>
          <p:cNvSpPr/>
          <p:nvPr/>
        </p:nvSpPr>
        <p:spPr>
          <a:xfrm>
            <a:off x="3379218" y="3742982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FDA4BC7A-95BF-FD39-A392-4E9022AAA7BA}"/>
              </a:ext>
            </a:extLst>
          </p:cNvPr>
          <p:cNvSpPr/>
          <p:nvPr/>
        </p:nvSpPr>
        <p:spPr>
          <a:xfrm>
            <a:off x="3124310" y="3742982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C499232-9A4F-AA35-3556-D365C1C4B6C4}"/>
              </a:ext>
            </a:extLst>
          </p:cNvPr>
          <p:cNvSpPr/>
          <p:nvPr/>
        </p:nvSpPr>
        <p:spPr>
          <a:xfrm>
            <a:off x="3124310" y="3233168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1A209A9E-F968-8633-E792-FF5D99F3C783}"/>
              </a:ext>
            </a:extLst>
          </p:cNvPr>
          <p:cNvSpPr/>
          <p:nvPr/>
        </p:nvSpPr>
        <p:spPr>
          <a:xfrm>
            <a:off x="4143939" y="3233168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68B4435C-0C98-2A78-EA02-0890B72EFC1E}"/>
              </a:ext>
            </a:extLst>
          </p:cNvPr>
          <p:cNvSpPr/>
          <p:nvPr/>
        </p:nvSpPr>
        <p:spPr>
          <a:xfrm>
            <a:off x="3889032" y="3742982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BFB9AD0-3D74-537B-1B67-AB53F390FC90}"/>
              </a:ext>
            </a:extLst>
          </p:cNvPr>
          <p:cNvSpPr/>
          <p:nvPr/>
        </p:nvSpPr>
        <p:spPr>
          <a:xfrm>
            <a:off x="3634125" y="3742982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8E1EE984-7967-3632-20D7-02B480084F2D}"/>
              </a:ext>
            </a:extLst>
          </p:cNvPr>
          <p:cNvSpPr/>
          <p:nvPr/>
        </p:nvSpPr>
        <p:spPr>
          <a:xfrm>
            <a:off x="4398846" y="3233168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F324D455-3A6E-1C79-F651-DB25C98A4007}"/>
              </a:ext>
            </a:extLst>
          </p:cNvPr>
          <p:cNvSpPr/>
          <p:nvPr/>
        </p:nvSpPr>
        <p:spPr>
          <a:xfrm>
            <a:off x="4653753" y="3233168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F4F0B77B-8EF7-84A7-D7BC-7681C74F2FE0}"/>
              </a:ext>
            </a:extLst>
          </p:cNvPr>
          <p:cNvSpPr/>
          <p:nvPr/>
        </p:nvSpPr>
        <p:spPr>
          <a:xfrm>
            <a:off x="4398846" y="3742982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C9902F31-7998-B6BC-D02A-7A1BC44513EE}"/>
              </a:ext>
            </a:extLst>
          </p:cNvPr>
          <p:cNvSpPr/>
          <p:nvPr/>
        </p:nvSpPr>
        <p:spPr>
          <a:xfrm>
            <a:off x="4143939" y="3742982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235ADA0-9FC3-520A-E629-A8611AB5E2A8}"/>
              </a:ext>
            </a:extLst>
          </p:cNvPr>
          <p:cNvSpPr/>
          <p:nvPr/>
        </p:nvSpPr>
        <p:spPr>
          <a:xfrm>
            <a:off x="2869403" y="3742982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0024BCF-813D-BD40-02D1-007338C1332E}"/>
              </a:ext>
            </a:extLst>
          </p:cNvPr>
          <p:cNvSpPr/>
          <p:nvPr/>
        </p:nvSpPr>
        <p:spPr>
          <a:xfrm>
            <a:off x="3379218" y="3742982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8969308-FEF5-3483-C05D-54A4FBBCEF2D}"/>
              </a:ext>
            </a:extLst>
          </p:cNvPr>
          <p:cNvSpPr/>
          <p:nvPr/>
        </p:nvSpPr>
        <p:spPr>
          <a:xfrm>
            <a:off x="3124310" y="4252796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31ECEC6-EA9E-836D-7737-B87498188BB1}"/>
              </a:ext>
            </a:extLst>
          </p:cNvPr>
          <p:cNvSpPr/>
          <p:nvPr/>
        </p:nvSpPr>
        <p:spPr>
          <a:xfrm>
            <a:off x="2869403" y="4252796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C7A29A4-09FE-ECBC-8957-F47F21C20F3D}"/>
              </a:ext>
            </a:extLst>
          </p:cNvPr>
          <p:cNvSpPr/>
          <p:nvPr/>
        </p:nvSpPr>
        <p:spPr>
          <a:xfrm>
            <a:off x="2869403" y="3742982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BF6960A7-85F7-8327-A8BE-D5F036DF62A7}"/>
              </a:ext>
            </a:extLst>
          </p:cNvPr>
          <p:cNvSpPr/>
          <p:nvPr/>
        </p:nvSpPr>
        <p:spPr>
          <a:xfrm>
            <a:off x="3889032" y="3742982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8DDF7E3C-D26D-F636-CBC7-80E565245EB4}"/>
              </a:ext>
            </a:extLst>
          </p:cNvPr>
          <p:cNvSpPr/>
          <p:nvPr/>
        </p:nvSpPr>
        <p:spPr>
          <a:xfrm>
            <a:off x="3634125" y="4252796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8FE89E2E-023C-EC83-29D9-5A946F1EC498}"/>
              </a:ext>
            </a:extLst>
          </p:cNvPr>
          <p:cNvSpPr/>
          <p:nvPr/>
        </p:nvSpPr>
        <p:spPr>
          <a:xfrm>
            <a:off x="3379218" y="4252796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A4C098D2-CF2A-B398-7F99-B59FCFA37C2E}"/>
              </a:ext>
            </a:extLst>
          </p:cNvPr>
          <p:cNvSpPr/>
          <p:nvPr/>
        </p:nvSpPr>
        <p:spPr>
          <a:xfrm>
            <a:off x="4398846" y="3742982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C09D937-0037-76FB-F1AB-6F94907C6FED}"/>
              </a:ext>
            </a:extLst>
          </p:cNvPr>
          <p:cNvSpPr/>
          <p:nvPr/>
        </p:nvSpPr>
        <p:spPr>
          <a:xfrm>
            <a:off x="4143939" y="4252796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3BA3A1D4-44E0-3D3B-EC00-F89AF0E2135B}"/>
              </a:ext>
            </a:extLst>
          </p:cNvPr>
          <p:cNvSpPr/>
          <p:nvPr/>
        </p:nvSpPr>
        <p:spPr>
          <a:xfrm>
            <a:off x="3889032" y="4252796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0882C29E-ABA1-8539-8C0D-19385113A969}"/>
              </a:ext>
            </a:extLst>
          </p:cNvPr>
          <p:cNvSpPr/>
          <p:nvPr/>
        </p:nvSpPr>
        <p:spPr>
          <a:xfrm>
            <a:off x="4653753" y="3742982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510A63AA-0DB6-0B33-E8E7-362855573F83}"/>
              </a:ext>
            </a:extLst>
          </p:cNvPr>
          <p:cNvSpPr/>
          <p:nvPr/>
        </p:nvSpPr>
        <p:spPr>
          <a:xfrm>
            <a:off x="4908660" y="3742982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69940CE-BE28-E943-92EF-C4C3D91FB5F4}"/>
              </a:ext>
            </a:extLst>
          </p:cNvPr>
          <p:cNvSpPr/>
          <p:nvPr/>
        </p:nvSpPr>
        <p:spPr>
          <a:xfrm>
            <a:off x="4653753" y="4252796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C0D69154-9B1C-FCC3-4788-57EC5A4AABAA}"/>
              </a:ext>
            </a:extLst>
          </p:cNvPr>
          <p:cNvSpPr/>
          <p:nvPr/>
        </p:nvSpPr>
        <p:spPr>
          <a:xfrm>
            <a:off x="4398846" y="4252796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2191F881-AB13-AB84-13EE-343F3F911D9D}"/>
              </a:ext>
            </a:extLst>
          </p:cNvPr>
          <p:cNvSpPr/>
          <p:nvPr/>
        </p:nvSpPr>
        <p:spPr>
          <a:xfrm>
            <a:off x="2614496" y="4252796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141A820D-7248-8EA5-0AEA-FEE8981CBFD5}"/>
              </a:ext>
            </a:extLst>
          </p:cNvPr>
          <p:cNvSpPr/>
          <p:nvPr/>
        </p:nvSpPr>
        <p:spPr>
          <a:xfrm>
            <a:off x="3124310" y="4252796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EC21995-02B0-F551-0C41-0DD4BFD53D92}"/>
              </a:ext>
            </a:extLst>
          </p:cNvPr>
          <p:cNvSpPr/>
          <p:nvPr/>
        </p:nvSpPr>
        <p:spPr>
          <a:xfrm>
            <a:off x="2869403" y="4762610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830F726-8D4F-0774-7C20-6C17756EDF77}"/>
              </a:ext>
            </a:extLst>
          </p:cNvPr>
          <p:cNvSpPr/>
          <p:nvPr/>
        </p:nvSpPr>
        <p:spPr>
          <a:xfrm>
            <a:off x="2614496" y="4762610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F7C36E79-27E4-31F7-4BE7-9FF13AA76E8C}"/>
              </a:ext>
            </a:extLst>
          </p:cNvPr>
          <p:cNvSpPr/>
          <p:nvPr/>
        </p:nvSpPr>
        <p:spPr>
          <a:xfrm>
            <a:off x="2614496" y="4252796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99B827A0-6AE8-13CB-1AA3-732322AB4544}"/>
              </a:ext>
            </a:extLst>
          </p:cNvPr>
          <p:cNvSpPr/>
          <p:nvPr/>
        </p:nvSpPr>
        <p:spPr>
          <a:xfrm>
            <a:off x="3634125" y="4252796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1C2F5369-F43F-199D-ABC0-28A5674B31AF}"/>
              </a:ext>
            </a:extLst>
          </p:cNvPr>
          <p:cNvSpPr/>
          <p:nvPr/>
        </p:nvSpPr>
        <p:spPr>
          <a:xfrm>
            <a:off x="3379218" y="4762610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089DAA6F-A0C3-4D15-8A96-1AEFAB48198E}"/>
              </a:ext>
            </a:extLst>
          </p:cNvPr>
          <p:cNvSpPr/>
          <p:nvPr/>
        </p:nvSpPr>
        <p:spPr>
          <a:xfrm>
            <a:off x="3124310" y="4762610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69AC96AF-7078-1C98-2602-834DBB0510D7}"/>
              </a:ext>
            </a:extLst>
          </p:cNvPr>
          <p:cNvSpPr/>
          <p:nvPr/>
        </p:nvSpPr>
        <p:spPr>
          <a:xfrm>
            <a:off x="4143939" y="4252796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A4E5BF9-E23A-9385-F4A3-A5DC7054A2A2}"/>
              </a:ext>
            </a:extLst>
          </p:cNvPr>
          <p:cNvSpPr/>
          <p:nvPr/>
        </p:nvSpPr>
        <p:spPr>
          <a:xfrm>
            <a:off x="3889032" y="4762610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CFBB245E-14B9-4432-57B0-ABDCDC16E91B}"/>
              </a:ext>
            </a:extLst>
          </p:cNvPr>
          <p:cNvSpPr/>
          <p:nvPr/>
        </p:nvSpPr>
        <p:spPr>
          <a:xfrm>
            <a:off x="3634125" y="4762610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E936E558-631B-209A-7318-698150F109F1}"/>
              </a:ext>
            </a:extLst>
          </p:cNvPr>
          <p:cNvSpPr/>
          <p:nvPr/>
        </p:nvSpPr>
        <p:spPr>
          <a:xfrm>
            <a:off x="4653753" y="4252796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DABBCD60-FCAD-AE91-6ED9-A2AA8BF0EE0D}"/>
              </a:ext>
            </a:extLst>
          </p:cNvPr>
          <p:cNvSpPr/>
          <p:nvPr/>
        </p:nvSpPr>
        <p:spPr>
          <a:xfrm>
            <a:off x="4398846" y="4762610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885C1D2E-351B-901A-AA18-E113C9D487FF}"/>
              </a:ext>
            </a:extLst>
          </p:cNvPr>
          <p:cNvSpPr/>
          <p:nvPr/>
        </p:nvSpPr>
        <p:spPr>
          <a:xfrm>
            <a:off x="4143939" y="4762610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02700E6C-7525-BEEB-CB99-32CE967ECF67}"/>
              </a:ext>
            </a:extLst>
          </p:cNvPr>
          <p:cNvSpPr/>
          <p:nvPr/>
        </p:nvSpPr>
        <p:spPr>
          <a:xfrm>
            <a:off x="4908660" y="4252796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ED4BB43D-82F8-EA05-EC61-58F298859D5C}"/>
              </a:ext>
            </a:extLst>
          </p:cNvPr>
          <p:cNvSpPr/>
          <p:nvPr/>
        </p:nvSpPr>
        <p:spPr>
          <a:xfrm>
            <a:off x="5163568" y="4252796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0CD35012-9512-DF60-3316-786FF18234DE}"/>
              </a:ext>
            </a:extLst>
          </p:cNvPr>
          <p:cNvSpPr/>
          <p:nvPr/>
        </p:nvSpPr>
        <p:spPr>
          <a:xfrm>
            <a:off x="4908660" y="4762610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BAABDCBA-58E3-E0E9-52F2-141842EDD3EA}"/>
              </a:ext>
            </a:extLst>
          </p:cNvPr>
          <p:cNvSpPr/>
          <p:nvPr/>
        </p:nvSpPr>
        <p:spPr>
          <a:xfrm>
            <a:off x="4653753" y="4762610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23C76362-1993-7174-A944-432D97980F0C}"/>
              </a:ext>
            </a:extLst>
          </p:cNvPr>
          <p:cNvSpPr/>
          <p:nvPr/>
        </p:nvSpPr>
        <p:spPr>
          <a:xfrm>
            <a:off x="2359589" y="4762610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C47AA23C-D035-0D5A-5311-B8D6B41584B5}"/>
              </a:ext>
            </a:extLst>
          </p:cNvPr>
          <p:cNvSpPr/>
          <p:nvPr/>
        </p:nvSpPr>
        <p:spPr>
          <a:xfrm>
            <a:off x="2869403" y="47626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783D6AA1-AB64-301F-507C-17B33D80DD25}"/>
              </a:ext>
            </a:extLst>
          </p:cNvPr>
          <p:cNvSpPr/>
          <p:nvPr/>
        </p:nvSpPr>
        <p:spPr>
          <a:xfrm>
            <a:off x="2614496" y="5272425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A887470-A6C4-51ED-B1AB-A486E409A11B}"/>
              </a:ext>
            </a:extLst>
          </p:cNvPr>
          <p:cNvSpPr/>
          <p:nvPr/>
        </p:nvSpPr>
        <p:spPr>
          <a:xfrm>
            <a:off x="2359589" y="5272425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7D8BA0C9-1344-4293-7F32-21A80EE6A828}"/>
              </a:ext>
            </a:extLst>
          </p:cNvPr>
          <p:cNvSpPr/>
          <p:nvPr/>
        </p:nvSpPr>
        <p:spPr>
          <a:xfrm>
            <a:off x="2359589" y="47626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3420A5AA-F896-8863-9C37-4A780D7761B3}"/>
              </a:ext>
            </a:extLst>
          </p:cNvPr>
          <p:cNvSpPr/>
          <p:nvPr/>
        </p:nvSpPr>
        <p:spPr>
          <a:xfrm>
            <a:off x="3379218" y="47626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B4FD9AF-750C-DD6E-86FC-9F783D2234CA}"/>
              </a:ext>
            </a:extLst>
          </p:cNvPr>
          <p:cNvSpPr/>
          <p:nvPr/>
        </p:nvSpPr>
        <p:spPr>
          <a:xfrm>
            <a:off x="3124310" y="5272425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385DD3A2-FAEF-82B8-C5E6-399E4A05F3DF}"/>
              </a:ext>
            </a:extLst>
          </p:cNvPr>
          <p:cNvSpPr/>
          <p:nvPr/>
        </p:nvSpPr>
        <p:spPr>
          <a:xfrm>
            <a:off x="2869403" y="5272425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1DA3E2FC-26D9-E73E-D14C-DA1F4A3495CC}"/>
              </a:ext>
            </a:extLst>
          </p:cNvPr>
          <p:cNvSpPr/>
          <p:nvPr/>
        </p:nvSpPr>
        <p:spPr>
          <a:xfrm>
            <a:off x="3889032" y="47626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47BB26CC-A6C6-1EA6-09B0-4562975F83FD}"/>
              </a:ext>
            </a:extLst>
          </p:cNvPr>
          <p:cNvSpPr/>
          <p:nvPr/>
        </p:nvSpPr>
        <p:spPr>
          <a:xfrm>
            <a:off x="3634125" y="5272425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1C115B5C-03C2-A304-5022-DF6FE1C1753D}"/>
              </a:ext>
            </a:extLst>
          </p:cNvPr>
          <p:cNvSpPr/>
          <p:nvPr/>
        </p:nvSpPr>
        <p:spPr>
          <a:xfrm>
            <a:off x="3379218" y="5272425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11374F3-BAEC-16FD-A858-CA4F7D53B47E}"/>
              </a:ext>
            </a:extLst>
          </p:cNvPr>
          <p:cNvSpPr/>
          <p:nvPr/>
        </p:nvSpPr>
        <p:spPr>
          <a:xfrm>
            <a:off x="4398846" y="47626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EDBA2E61-482C-96CC-D847-797E5358111E}"/>
              </a:ext>
            </a:extLst>
          </p:cNvPr>
          <p:cNvSpPr/>
          <p:nvPr/>
        </p:nvSpPr>
        <p:spPr>
          <a:xfrm>
            <a:off x="4143939" y="5272425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59124717-EA3A-52A0-2BA3-8DD17CF2F4D8}"/>
              </a:ext>
            </a:extLst>
          </p:cNvPr>
          <p:cNvSpPr/>
          <p:nvPr/>
        </p:nvSpPr>
        <p:spPr>
          <a:xfrm>
            <a:off x="3889032" y="5272425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42E3CDC1-2DFA-C011-F944-585D60CB805B}"/>
              </a:ext>
            </a:extLst>
          </p:cNvPr>
          <p:cNvSpPr/>
          <p:nvPr/>
        </p:nvSpPr>
        <p:spPr>
          <a:xfrm>
            <a:off x="4908660" y="47626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C948E4A1-269E-FC95-5F6D-E5C162B3732F}"/>
              </a:ext>
            </a:extLst>
          </p:cNvPr>
          <p:cNvSpPr/>
          <p:nvPr/>
        </p:nvSpPr>
        <p:spPr>
          <a:xfrm>
            <a:off x="4653753" y="5272425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D98F750E-F29B-1EC0-6646-AF0FC4CEE7B6}"/>
              </a:ext>
            </a:extLst>
          </p:cNvPr>
          <p:cNvSpPr/>
          <p:nvPr/>
        </p:nvSpPr>
        <p:spPr>
          <a:xfrm>
            <a:off x="4398846" y="5272425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2AEF3F92-9124-8B14-5307-5BE91F3A7B18}"/>
              </a:ext>
            </a:extLst>
          </p:cNvPr>
          <p:cNvSpPr/>
          <p:nvPr/>
        </p:nvSpPr>
        <p:spPr>
          <a:xfrm>
            <a:off x="5163568" y="4762610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EE822143-CFF2-287C-327C-EE25FC0189AB}"/>
              </a:ext>
            </a:extLst>
          </p:cNvPr>
          <p:cNvSpPr/>
          <p:nvPr/>
        </p:nvSpPr>
        <p:spPr>
          <a:xfrm>
            <a:off x="5418475" y="47626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5F6E4155-2403-FCED-3642-3FC092EFEF9F}"/>
              </a:ext>
            </a:extLst>
          </p:cNvPr>
          <p:cNvSpPr/>
          <p:nvPr/>
        </p:nvSpPr>
        <p:spPr>
          <a:xfrm>
            <a:off x="5163568" y="5272425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C65757AB-D4AB-DAE4-863B-DE5839D0BBE9}"/>
              </a:ext>
            </a:extLst>
          </p:cNvPr>
          <p:cNvSpPr/>
          <p:nvPr/>
        </p:nvSpPr>
        <p:spPr>
          <a:xfrm>
            <a:off x="4908660" y="5272425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7F2CA530-89D0-BD24-09BE-B748EA2E35ED}"/>
              </a:ext>
            </a:extLst>
          </p:cNvPr>
          <p:cNvSpPr/>
          <p:nvPr/>
        </p:nvSpPr>
        <p:spPr>
          <a:xfrm>
            <a:off x="2104682" y="5272425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39FE51C6-68BC-CC4F-FE44-7BBEEF319094}"/>
              </a:ext>
            </a:extLst>
          </p:cNvPr>
          <p:cNvSpPr/>
          <p:nvPr/>
        </p:nvSpPr>
        <p:spPr>
          <a:xfrm>
            <a:off x="2614496" y="5272425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4A0F1F1C-E9D6-233F-FF69-1D095A976B9B}"/>
              </a:ext>
            </a:extLst>
          </p:cNvPr>
          <p:cNvSpPr/>
          <p:nvPr/>
        </p:nvSpPr>
        <p:spPr>
          <a:xfrm>
            <a:off x="2359589" y="5782239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AF519637-D16B-CF6A-F0CE-42563229698C}"/>
              </a:ext>
            </a:extLst>
          </p:cNvPr>
          <p:cNvSpPr/>
          <p:nvPr/>
        </p:nvSpPr>
        <p:spPr>
          <a:xfrm>
            <a:off x="2104682" y="5782239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0A11AA6F-4CE8-28C1-0EB6-B76F2A75C972}"/>
              </a:ext>
            </a:extLst>
          </p:cNvPr>
          <p:cNvSpPr/>
          <p:nvPr/>
        </p:nvSpPr>
        <p:spPr>
          <a:xfrm>
            <a:off x="2104682" y="5272425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DF35E3F6-8222-42BC-C400-93AF3039E828}"/>
              </a:ext>
            </a:extLst>
          </p:cNvPr>
          <p:cNvSpPr/>
          <p:nvPr/>
        </p:nvSpPr>
        <p:spPr>
          <a:xfrm>
            <a:off x="3124310" y="5272425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55A77440-FE06-7D53-EAB8-459D789045E0}"/>
              </a:ext>
            </a:extLst>
          </p:cNvPr>
          <p:cNvSpPr/>
          <p:nvPr/>
        </p:nvSpPr>
        <p:spPr>
          <a:xfrm>
            <a:off x="2869403" y="5782239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CDDA3D92-1EFC-7352-DA63-00CAFF3AB120}"/>
              </a:ext>
            </a:extLst>
          </p:cNvPr>
          <p:cNvSpPr/>
          <p:nvPr/>
        </p:nvSpPr>
        <p:spPr>
          <a:xfrm>
            <a:off x="2614496" y="5782239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133F5A00-B43A-741C-74E3-F370767FA933}"/>
              </a:ext>
            </a:extLst>
          </p:cNvPr>
          <p:cNvSpPr/>
          <p:nvPr/>
        </p:nvSpPr>
        <p:spPr>
          <a:xfrm>
            <a:off x="3634125" y="5272425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D7EC0B6E-6904-DF32-909D-6FC46AF3B8EA}"/>
              </a:ext>
            </a:extLst>
          </p:cNvPr>
          <p:cNvSpPr/>
          <p:nvPr/>
        </p:nvSpPr>
        <p:spPr>
          <a:xfrm>
            <a:off x="3379218" y="5782239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E8D1B62F-6DEA-87D3-7105-50135767BE07}"/>
              </a:ext>
            </a:extLst>
          </p:cNvPr>
          <p:cNvSpPr/>
          <p:nvPr/>
        </p:nvSpPr>
        <p:spPr>
          <a:xfrm>
            <a:off x="3124310" y="5782239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35B73A97-D108-84E6-1AF6-E9951B85E183}"/>
              </a:ext>
            </a:extLst>
          </p:cNvPr>
          <p:cNvSpPr/>
          <p:nvPr/>
        </p:nvSpPr>
        <p:spPr>
          <a:xfrm>
            <a:off x="4143939" y="5272425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A2E7DE5-550A-FAE0-AAD8-53F8EF3B2FF0}"/>
              </a:ext>
            </a:extLst>
          </p:cNvPr>
          <p:cNvSpPr/>
          <p:nvPr/>
        </p:nvSpPr>
        <p:spPr>
          <a:xfrm>
            <a:off x="3889032" y="5782239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198EC220-850D-C8E8-A498-0FF06766F819}"/>
              </a:ext>
            </a:extLst>
          </p:cNvPr>
          <p:cNvSpPr/>
          <p:nvPr/>
        </p:nvSpPr>
        <p:spPr>
          <a:xfrm>
            <a:off x="3634125" y="5782239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56FD9FD7-FE0A-960B-BBA3-E9DA2434117F}"/>
              </a:ext>
            </a:extLst>
          </p:cNvPr>
          <p:cNvSpPr/>
          <p:nvPr/>
        </p:nvSpPr>
        <p:spPr>
          <a:xfrm>
            <a:off x="4653753" y="5272425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1DCC5910-202C-5D35-9A4C-478DF0D13FF0}"/>
              </a:ext>
            </a:extLst>
          </p:cNvPr>
          <p:cNvSpPr/>
          <p:nvPr/>
        </p:nvSpPr>
        <p:spPr>
          <a:xfrm>
            <a:off x="4398846" y="5782239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068E3213-C39A-2EA5-64C0-84F2690939A3}"/>
              </a:ext>
            </a:extLst>
          </p:cNvPr>
          <p:cNvSpPr/>
          <p:nvPr/>
        </p:nvSpPr>
        <p:spPr>
          <a:xfrm>
            <a:off x="4143939" y="5782239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D303EB5A-9BC3-731A-1685-59F50B71A069}"/>
              </a:ext>
            </a:extLst>
          </p:cNvPr>
          <p:cNvSpPr/>
          <p:nvPr/>
        </p:nvSpPr>
        <p:spPr>
          <a:xfrm>
            <a:off x="5163568" y="5272425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A085FFD5-5601-D78D-BB7E-79EC9948D15C}"/>
              </a:ext>
            </a:extLst>
          </p:cNvPr>
          <p:cNvSpPr/>
          <p:nvPr/>
        </p:nvSpPr>
        <p:spPr>
          <a:xfrm>
            <a:off x="4908660" y="5782239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64CFB683-499C-86C9-23B3-2FF24B70AD68}"/>
              </a:ext>
            </a:extLst>
          </p:cNvPr>
          <p:cNvSpPr/>
          <p:nvPr/>
        </p:nvSpPr>
        <p:spPr>
          <a:xfrm>
            <a:off x="4653753" y="5782239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C68FA816-8FD2-5884-9E33-E8F70C957207}"/>
              </a:ext>
            </a:extLst>
          </p:cNvPr>
          <p:cNvSpPr/>
          <p:nvPr/>
        </p:nvSpPr>
        <p:spPr>
          <a:xfrm>
            <a:off x="5418475" y="5272425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34BF3E50-482C-EC49-E235-B7778CA5CEAA}"/>
              </a:ext>
            </a:extLst>
          </p:cNvPr>
          <p:cNvSpPr/>
          <p:nvPr/>
        </p:nvSpPr>
        <p:spPr>
          <a:xfrm>
            <a:off x="5673382" y="5272425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763D2091-A4D3-6A1F-0C50-1D91983D1E88}"/>
              </a:ext>
            </a:extLst>
          </p:cNvPr>
          <p:cNvSpPr/>
          <p:nvPr/>
        </p:nvSpPr>
        <p:spPr>
          <a:xfrm>
            <a:off x="5418475" y="5782239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AD53D7B3-D505-2401-CEA9-0CEBE9725960}"/>
              </a:ext>
            </a:extLst>
          </p:cNvPr>
          <p:cNvSpPr/>
          <p:nvPr/>
        </p:nvSpPr>
        <p:spPr>
          <a:xfrm>
            <a:off x="5163568" y="5782239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799E77ED-0A83-F139-9689-A3F7122A5DA4}"/>
              </a:ext>
            </a:extLst>
          </p:cNvPr>
          <p:cNvSpPr/>
          <p:nvPr/>
        </p:nvSpPr>
        <p:spPr>
          <a:xfrm>
            <a:off x="1849775" y="5782239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6168F70F-9F1F-A296-F1CC-7A7256D06AD3}"/>
              </a:ext>
            </a:extLst>
          </p:cNvPr>
          <p:cNvSpPr/>
          <p:nvPr/>
        </p:nvSpPr>
        <p:spPr>
          <a:xfrm>
            <a:off x="2359589" y="5782239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1576F981-A026-0D0C-8006-9CA28B61DE38}"/>
              </a:ext>
            </a:extLst>
          </p:cNvPr>
          <p:cNvSpPr/>
          <p:nvPr/>
        </p:nvSpPr>
        <p:spPr>
          <a:xfrm>
            <a:off x="2104682" y="6292053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958857F9-4342-9226-5024-E81F0DD65DE8}"/>
              </a:ext>
            </a:extLst>
          </p:cNvPr>
          <p:cNvSpPr/>
          <p:nvPr/>
        </p:nvSpPr>
        <p:spPr>
          <a:xfrm>
            <a:off x="1849775" y="6292053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CDCF0912-8646-1712-A024-9509A87CC7CC}"/>
              </a:ext>
            </a:extLst>
          </p:cNvPr>
          <p:cNvSpPr/>
          <p:nvPr/>
        </p:nvSpPr>
        <p:spPr>
          <a:xfrm>
            <a:off x="1849775" y="5782239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AC84408F-8111-35E8-C4E3-C742E3E04BBE}"/>
              </a:ext>
            </a:extLst>
          </p:cNvPr>
          <p:cNvSpPr/>
          <p:nvPr/>
        </p:nvSpPr>
        <p:spPr>
          <a:xfrm>
            <a:off x="2869403" y="5782239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E74F4B49-28A1-480B-F6C5-659F877C49B7}"/>
              </a:ext>
            </a:extLst>
          </p:cNvPr>
          <p:cNvSpPr/>
          <p:nvPr/>
        </p:nvSpPr>
        <p:spPr>
          <a:xfrm>
            <a:off x="2614496" y="6292053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DC882D23-2000-2044-2A6E-E9508FFE09ED}"/>
              </a:ext>
            </a:extLst>
          </p:cNvPr>
          <p:cNvSpPr/>
          <p:nvPr/>
        </p:nvSpPr>
        <p:spPr>
          <a:xfrm>
            <a:off x="2359589" y="6292053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86262111-BBB3-4764-5403-976DD2B6B3D5}"/>
              </a:ext>
            </a:extLst>
          </p:cNvPr>
          <p:cNvSpPr/>
          <p:nvPr/>
        </p:nvSpPr>
        <p:spPr>
          <a:xfrm>
            <a:off x="3379218" y="5782239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07943656-16D5-0CF8-C474-C6CCC744C346}"/>
              </a:ext>
            </a:extLst>
          </p:cNvPr>
          <p:cNvSpPr/>
          <p:nvPr/>
        </p:nvSpPr>
        <p:spPr>
          <a:xfrm>
            <a:off x="3124310" y="6292053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FE16BAD4-9DBA-0B3A-77C5-39F2EF3DA537}"/>
              </a:ext>
            </a:extLst>
          </p:cNvPr>
          <p:cNvSpPr/>
          <p:nvPr/>
        </p:nvSpPr>
        <p:spPr>
          <a:xfrm>
            <a:off x="2869403" y="6292053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8D95C193-643D-7490-A76F-69159FBDA6B6}"/>
              </a:ext>
            </a:extLst>
          </p:cNvPr>
          <p:cNvSpPr/>
          <p:nvPr/>
        </p:nvSpPr>
        <p:spPr>
          <a:xfrm>
            <a:off x="3889032" y="5782239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CF08B2F2-5F3C-DB61-8AF4-0CC2E659B654}"/>
              </a:ext>
            </a:extLst>
          </p:cNvPr>
          <p:cNvSpPr/>
          <p:nvPr/>
        </p:nvSpPr>
        <p:spPr>
          <a:xfrm>
            <a:off x="3634125" y="6292053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3F0FB76D-428D-6239-9018-99FB6A667CA8}"/>
              </a:ext>
            </a:extLst>
          </p:cNvPr>
          <p:cNvSpPr/>
          <p:nvPr/>
        </p:nvSpPr>
        <p:spPr>
          <a:xfrm>
            <a:off x="3379218" y="6292053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EF9BF740-172E-9F58-2782-6FB7A544552D}"/>
              </a:ext>
            </a:extLst>
          </p:cNvPr>
          <p:cNvSpPr/>
          <p:nvPr/>
        </p:nvSpPr>
        <p:spPr>
          <a:xfrm>
            <a:off x="4398846" y="5782239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E0908F08-5E3F-67F3-8F60-8CC4ABC4626E}"/>
              </a:ext>
            </a:extLst>
          </p:cNvPr>
          <p:cNvSpPr/>
          <p:nvPr/>
        </p:nvSpPr>
        <p:spPr>
          <a:xfrm>
            <a:off x="4143939" y="6292053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48909A5D-226E-E9B9-4C7D-89917251EB36}"/>
              </a:ext>
            </a:extLst>
          </p:cNvPr>
          <p:cNvSpPr/>
          <p:nvPr/>
        </p:nvSpPr>
        <p:spPr>
          <a:xfrm>
            <a:off x="3889032" y="6292053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8AF7DBFC-5D63-7782-BC9A-24DA4BACD3AB}"/>
              </a:ext>
            </a:extLst>
          </p:cNvPr>
          <p:cNvSpPr/>
          <p:nvPr/>
        </p:nvSpPr>
        <p:spPr>
          <a:xfrm>
            <a:off x="4908660" y="5782239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D86D6FFC-B9C1-644D-79AA-31AA28DCBB4B}"/>
              </a:ext>
            </a:extLst>
          </p:cNvPr>
          <p:cNvSpPr/>
          <p:nvPr/>
        </p:nvSpPr>
        <p:spPr>
          <a:xfrm>
            <a:off x="4653753" y="6292053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1F806490-7245-9DD1-A304-C891CD20C293}"/>
              </a:ext>
            </a:extLst>
          </p:cNvPr>
          <p:cNvSpPr/>
          <p:nvPr/>
        </p:nvSpPr>
        <p:spPr>
          <a:xfrm>
            <a:off x="4398846" y="6292053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43E80834-E3EC-669A-24AC-E55F986E70B5}"/>
              </a:ext>
            </a:extLst>
          </p:cNvPr>
          <p:cNvSpPr/>
          <p:nvPr/>
        </p:nvSpPr>
        <p:spPr>
          <a:xfrm>
            <a:off x="5418475" y="5782239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73ECC960-4353-4CF2-3DEC-016B4316FDFF}"/>
              </a:ext>
            </a:extLst>
          </p:cNvPr>
          <p:cNvSpPr/>
          <p:nvPr/>
        </p:nvSpPr>
        <p:spPr>
          <a:xfrm>
            <a:off x="5163568" y="6292053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57667FBA-AFD1-7200-53C2-48DE81A47F61}"/>
              </a:ext>
            </a:extLst>
          </p:cNvPr>
          <p:cNvSpPr/>
          <p:nvPr/>
        </p:nvSpPr>
        <p:spPr>
          <a:xfrm>
            <a:off x="4908660" y="6292053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FBE6281D-A713-2849-216F-3108366B9629}"/>
              </a:ext>
            </a:extLst>
          </p:cNvPr>
          <p:cNvSpPr/>
          <p:nvPr/>
        </p:nvSpPr>
        <p:spPr>
          <a:xfrm>
            <a:off x="5673382" y="5782239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C12D96B8-B4C7-D1F9-497E-593FF545B2A5}"/>
              </a:ext>
            </a:extLst>
          </p:cNvPr>
          <p:cNvSpPr/>
          <p:nvPr/>
        </p:nvSpPr>
        <p:spPr>
          <a:xfrm>
            <a:off x="5928289" y="5782239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C0B35479-131A-B1A3-2D8B-FC8014511A5C}"/>
              </a:ext>
            </a:extLst>
          </p:cNvPr>
          <p:cNvSpPr/>
          <p:nvPr/>
        </p:nvSpPr>
        <p:spPr>
          <a:xfrm>
            <a:off x="5673382" y="6292053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C05D6DC7-1E1C-661A-24BF-06286D58CB89}"/>
              </a:ext>
            </a:extLst>
          </p:cNvPr>
          <p:cNvSpPr/>
          <p:nvPr/>
        </p:nvSpPr>
        <p:spPr>
          <a:xfrm>
            <a:off x="5418475" y="6292053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3F6D4570-2AA8-EE8F-368E-0C0708E30C89}"/>
              </a:ext>
            </a:extLst>
          </p:cNvPr>
          <p:cNvSpPr/>
          <p:nvPr/>
        </p:nvSpPr>
        <p:spPr>
          <a:xfrm>
            <a:off x="1594868" y="6292053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2F6F52BA-49BC-6B03-E852-E6868FBD478C}"/>
              </a:ext>
            </a:extLst>
          </p:cNvPr>
          <p:cNvSpPr/>
          <p:nvPr/>
        </p:nvSpPr>
        <p:spPr>
          <a:xfrm>
            <a:off x="2104682" y="6292053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20C7F6EE-31CC-4F9C-B03F-845BF4ED84F2}"/>
              </a:ext>
            </a:extLst>
          </p:cNvPr>
          <p:cNvSpPr/>
          <p:nvPr/>
        </p:nvSpPr>
        <p:spPr>
          <a:xfrm>
            <a:off x="1849775" y="6801868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A752D60B-DD55-EFC9-11BE-CEA4FE71AAB0}"/>
              </a:ext>
            </a:extLst>
          </p:cNvPr>
          <p:cNvSpPr/>
          <p:nvPr/>
        </p:nvSpPr>
        <p:spPr>
          <a:xfrm>
            <a:off x="1594868" y="6801868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9386C169-AF6F-38C2-E17D-296847C177DF}"/>
              </a:ext>
            </a:extLst>
          </p:cNvPr>
          <p:cNvSpPr/>
          <p:nvPr/>
        </p:nvSpPr>
        <p:spPr>
          <a:xfrm>
            <a:off x="1594868" y="6292053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7DB86280-5198-23C2-5CFC-844D20FF9A63}"/>
              </a:ext>
            </a:extLst>
          </p:cNvPr>
          <p:cNvSpPr/>
          <p:nvPr/>
        </p:nvSpPr>
        <p:spPr>
          <a:xfrm>
            <a:off x="2614496" y="6292053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884CC95F-8271-37A0-E292-4565347E755A}"/>
              </a:ext>
            </a:extLst>
          </p:cNvPr>
          <p:cNvSpPr/>
          <p:nvPr/>
        </p:nvSpPr>
        <p:spPr>
          <a:xfrm>
            <a:off x="2359589" y="6801868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02788A4D-D442-1081-CA68-C5DFB4CBCDCE}"/>
              </a:ext>
            </a:extLst>
          </p:cNvPr>
          <p:cNvSpPr/>
          <p:nvPr/>
        </p:nvSpPr>
        <p:spPr>
          <a:xfrm>
            <a:off x="2104682" y="6801868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1F627E65-5C7A-CF1C-4A0D-D4537ABF2595}"/>
              </a:ext>
            </a:extLst>
          </p:cNvPr>
          <p:cNvSpPr/>
          <p:nvPr/>
        </p:nvSpPr>
        <p:spPr>
          <a:xfrm>
            <a:off x="3124310" y="6292053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A5418EB0-F686-8EFA-10F1-EF543CA1757E}"/>
              </a:ext>
            </a:extLst>
          </p:cNvPr>
          <p:cNvSpPr/>
          <p:nvPr/>
        </p:nvSpPr>
        <p:spPr>
          <a:xfrm>
            <a:off x="2869403" y="6801868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7E0724DA-07A2-991B-3968-F3AD124498F9}"/>
              </a:ext>
            </a:extLst>
          </p:cNvPr>
          <p:cNvSpPr/>
          <p:nvPr/>
        </p:nvSpPr>
        <p:spPr>
          <a:xfrm>
            <a:off x="2614496" y="6801868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871AF54B-15A7-799A-D417-C221213219DC}"/>
              </a:ext>
            </a:extLst>
          </p:cNvPr>
          <p:cNvSpPr/>
          <p:nvPr/>
        </p:nvSpPr>
        <p:spPr>
          <a:xfrm>
            <a:off x="3634125" y="6292053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12C65962-C8FD-8F92-8659-7C22A6185150}"/>
              </a:ext>
            </a:extLst>
          </p:cNvPr>
          <p:cNvSpPr/>
          <p:nvPr/>
        </p:nvSpPr>
        <p:spPr>
          <a:xfrm>
            <a:off x="3379218" y="6801868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1AA0F116-EB70-304E-9239-0502472F47DF}"/>
              </a:ext>
            </a:extLst>
          </p:cNvPr>
          <p:cNvSpPr/>
          <p:nvPr/>
        </p:nvSpPr>
        <p:spPr>
          <a:xfrm>
            <a:off x="3124310" y="6801868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34372E79-78EE-DBCF-2E4B-6EAE7612EBF1}"/>
              </a:ext>
            </a:extLst>
          </p:cNvPr>
          <p:cNvSpPr/>
          <p:nvPr/>
        </p:nvSpPr>
        <p:spPr>
          <a:xfrm>
            <a:off x="4143939" y="6292053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76C5E610-1E63-EAE2-32D4-A0233DEC16C6}"/>
              </a:ext>
            </a:extLst>
          </p:cNvPr>
          <p:cNvSpPr/>
          <p:nvPr/>
        </p:nvSpPr>
        <p:spPr>
          <a:xfrm>
            <a:off x="3889032" y="6801868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473F76DE-0287-5223-6148-FC73AC54C084}"/>
              </a:ext>
            </a:extLst>
          </p:cNvPr>
          <p:cNvSpPr/>
          <p:nvPr/>
        </p:nvSpPr>
        <p:spPr>
          <a:xfrm>
            <a:off x="3634125" y="6801868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466BAB3C-D53B-790F-4D48-F2E5790E9CAE}"/>
              </a:ext>
            </a:extLst>
          </p:cNvPr>
          <p:cNvSpPr/>
          <p:nvPr/>
        </p:nvSpPr>
        <p:spPr>
          <a:xfrm>
            <a:off x="4653753" y="6292053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3AFDCB32-AB6E-7439-C8E0-D48D2E4C7194}"/>
              </a:ext>
            </a:extLst>
          </p:cNvPr>
          <p:cNvSpPr/>
          <p:nvPr/>
        </p:nvSpPr>
        <p:spPr>
          <a:xfrm>
            <a:off x="4398846" y="6801868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CB30B40F-2AA8-6FF7-8B13-DEE219ACBA63}"/>
              </a:ext>
            </a:extLst>
          </p:cNvPr>
          <p:cNvSpPr/>
          <p:nvPr/>
        </p:nvSpPr>
        <p:spPr>
          <a:xfrm>
            <a:off x="4143939" y="6801868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79779081-FA09-B21F-6150-F0F7FD2E96AC}"/>
              </a:ext>
            </a:extLst>
          </p:cNvPr>
          <p:cNvSpPr/>
          <p:nvPr/>
        </p:nvSpPr>
        <p:spPr>
          <a:xfrm>
            <a:off x="5163568" y="6292053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8A43A386-80D2-8BC6-7E08-CFBD4A1D5A49}"/>
              </a:ext>
            </a:extLst>
          </p:cNvPr>
          <p:cNvSpPr/>
          <p:nvPr/>
        </p:nvSpPr>
        <p:spPr>
          <a:xfrm>
            <a:off x="4908660" y="6801868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6B00C558-2A99-5B54-F4C7-CB3DD89B1829}"/>
              </a:ext>
            </a:extLst>
          </p:cNvPr>
          <p:cNvSpPr/>
          <p:nvPr/>
        </p:nvSpPr>
        <p:spPr>
          <a:xfrm>
            <a:off x="4653753" y="6801868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275CBEB2-B1EC-E44C-7737-9ED2F227E930}"/>
              </a:ext>
            </a:extLst>
          </p:cNvPr>
          <p:cNvSpPr/>
          <p:nvPr/>
        </p:nvSpPr>
        <p:spPr>
          <a:xfrm>
            <a:off x="5673382" y="6292053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1429CDC6-3329-80BA-6CE2-4C3F59E7569C}"/>
              </a:ext>
            </a:extLst>
          </p:cNvPr>
          <p:cNvSpPr/>
          <p:nvPr/>
        </p:nvSpPr>
        <p:spPr>
          <a:xfrm>
            <a:off x="5418475" y="6801868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B4E496BF-BB18-A183-9402-F3FBD5048858}"/>
              </a:ext>
            </a:extLst>
          </p:cNvPr>
          <p:cNvSpPr/>
          <p:nvPr/>
        </p:nvSpPr>
        <p:spPr>
          <a:xfrm>
            <a:off x="5163568" y="6801868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2A9AF9FC-797C-ED81-080A-D45E312225BC}"/>
              </a:ext>
            </a:extLst>
          </p:cNvPr>
          <p:cNvSpPr/>
          <p:nvPr/>
        </p:nvSpPr>
        <p:spPr>
          <a:xfrm>
            <a:off x="5928289" y="6292053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B836EF52-4E69-11C4-85D3-3BF7C892835C}"/>
              </a:ext>
            </a:extLst>
          </p:cNvPr>
          <p:cNvSpPr/>
          <p:nvPr/>
        </p:nvSpPr>
        <p:spPr>
          <a:xfrm>
            <a:off x="6183196" y="6292053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DC4ECD1E-D317-68C7-D091-8B66FC855D79}"/>
              </a:ext>
            </a:extLst>
          </p:cNvPr>
          <p:cNvSpPr/>
          <p:nvPr/>
        </p:nvSpPr>
        <p:spPr>
          <a:xfrm>
            <a:off x="5928289" y="6801868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9ED2B608-EC72-BDEC-D37A-47A1373C7417}"/>
              </a:ext>
            </a:extLst>
          </p:cNvPr>
          <p:cNvSpPr/>
          <p:nvPr/>
        </p:nvSpPr>
        <p:spPr>
          <a:xfrm>
            <a:off x="5673382" y="6801868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A4DFC19F-8342-59B5-C2F9-D62B6BABCB5F}"/>
              </a:ext>
            </a:extLst>
          </p:cNvPr>
          <p:cNvSpPr/>
          <p:nvPr/>
        </p:nvSpPr>
        <p:spPr>
          <a:xfrm>
            <a:off x="1339960" y="6801868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A08D31F0-F77A-2257-5388-C1744669DE90}"/>
              </a:ext>
            </a:extLst>
          </p:cNvPr>
          <p:cNvSpPr/>
          <p:nvPr/>
        </p:nvSpPr>
        <p:spPr>
          <a:xfrm>
            <a:off x="1849775" y="6801868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0EC175D9-C031-6287-9F08-DBF87684B29D}"/>
              </a:ext>
            </a:extLst>
          </p:cNvPr>
          <p:cNvSpPr/>
          <p:nvPr/>
        </p:nvSpPr>
        <p:spPr>
          <a:xfrm>
            <a:off x="1594868" y="7311682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E0B1772C-6D30-9742-53ED-127998CCCCAF}"/>
              </a:ext>
            </a:extLst>
          </p:cNvPr>
          <p:cNvSpPr/>
          <p:nvPr/>
        </p:nvSpPr>
        <p:spPr>
          <a:xfrm>
            <a:off x="1339960" y="7311682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A1A9CFDE-D8B4-0C28-FF2C-E6A40E0E8147}"/>
              </a:ext>
            </a:extLst>
          </p:cNvPr>
          <p:cNvSpPr/>
          <p:nvPr/>
        </p:nvSpPr>
        <p:spPr>
          <a:xfrm>
            <a:off x="1339960" y="6801868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A1F04A60-CEA1-DE27-346B-04E6E00A0B08}"/>
              </a:ext>
            </a:extLst>
          </p:cNvPr>
          <p:cNvSpPr/>
          <p:nvPr/>
        </p:nvSpPr>
        <p:spPr>
          <a:xfrm>
            <a:off x="2359589" y="6801868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B36BBA9D-8DA9-C55A-70C3-00C8DBCEAC3C}"/>
              </a:ext>
            </a:extLst>
          </p:cNvPr>
          <p:cNvSpPr/>
          <p:nvPr/>
        </p:nvSpPr>
        <p:spPr>
          <a:xfrm>
            <a:off x="2104682" y="7311682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010FF28D-217C-438D-42DD-1E710526F69E}"/>
              </a:ext>
            </a:extLst>
          </p:cNvPr>
          <p:cNvSpPr/>
          <p:nvPr/>
        </p:nvSpPr>
        <p:spPr>
          <a:xfrm>
            <a:off x="1849775" y="7311682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1CB243AD-5F65-AF3E-872B-C07015CA0C94}"/>
              </a:ext>
            </a:extLst>
          </p:cNvPr>
          <p:cNvSpPr/>
          <p:nvPr/>
        </p:nvSpPr>
        <p:spPr>
          <a:xfrm>
            <a:off x="2869403" y="6801868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6D6E0F1F-D079-9A9D-3589-AA7BCA3D09BF}"/>
              </a:ext>
            </a:extLst>
          </p:cNvPr>
          <p:cNvSpPr/>
          <p:nvPr/>
        </p:nvSpPr>
        <p:spPr>
          <a:xfrm>
            <a:off x="2614496" y="7311682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238B87A2-708D-E07A-476B-FB2D95B7FFB0}"/>
              </a:ext>
            </a:extLst>
          </p:cNvPr>
          <p:cNvSpPr/>
          <p:nvPr/>
        </p:nvSpPr>
        <p:spPr>
          <a:xfrm>
            <a:off x="2359589" y="7311682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FC60CAF0-F2E0-4FCA-1B3D-C0DC1D95FA93}"/>
              </a:ext>
            </a:extLst>
          </p:cNvPr>
          <p:cNvSpPr/>
          <p:nvPr/>
        </p:nvSpPr>
        <p:spPr>
          <a:xfrm>
            <a:off x="3379218" y="6801868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AFFF9D8E-727A-8BFC-A960-9D43C04EA43C}"/>
              </a:ext>
            </a:extLst>
          </p:cNvPr>
          <p:cNvSpPr/>
          <p:nvPr/>
        </p:nvSpPr>
        <p:spPr>
          <a:xfrm>
            <a:off x="3124310" y="7311682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D9650581-BAC0-5AD8-AC36-1373D68D5A85}"/>
              </a:ext>
            </a:extLst>
          </p:cNvPr>
          <p:cNvSpPr/>
          <p:nvPr/>
        </p:nvSpPr>
        <p:spPr>
          <a:xfrm>
            <a:off x="2869403" y="7311682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C1E47A1A-0DBD-511A-00C6-2F27559C0465}"/>
              </a:ext>
            </a:extLst>
          </p:cNvPr>
          <p:cNvSpPr/>
          <p:nvPr/>
        </p:nvSpPr>
        <p:spPr>
          <a:xfrm>
            <a:off x="3889032" y="6801868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4C64B03B-8DED-4883-59A6-F9B333B0A02C}"/>
              </a:ext>
            </a:extLst>
          </p:cNvPr>
          <p:cNvSpPr/>
          <p:nvPr/>
        </p:nvSpPr>
        <p:spPr>
          <a:xfrm>
            <a:off x="3634125" y="7311682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1705C214-4618-70DD-61F6-9A623E32E7B9}"/>
              </a:ext>
            </a:extLst>
          </p:cNvPr>
          <p:cNvSpPr/>
          <p:nvPr/>
        </p:nvSpPr>
        <p:spPr>
          <a:xfrm>
            <a:off x="3379218" y="7311682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A4CB6CE7-491F-016A-EB2D-E551887AB9EF}"/>
              </a:ext>
            </a:extLst>
          </p:cNvPr>
          <p:cNvSpPr/>
          <p:nvPr/>
        </p:nvSpPr>
        <p:spPr>
          <a:xfrm>
            <a:off x="4398846" y="6801868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C555B5F9-9425-BE80-ECC4-A4972A7CA884}"/>
              </a:ext>
            </a:extLst>
          </p:cNvPr>
          <p:cNvSpPr/>
          <p:nvPr/>
        </p:nvSpPr>
        <p:spPr>
          <a:xfrm>
            <a:off x="4143939" y="7311682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D5346F4B-BA9B-B346-AB07-A3D4BECB790E}"/>
              </a:ext>
            </a:extLst>
          </p:cNvPr>
          <p:cNvSpPr/>
          <p:nvPr/>
        </p:nvSpPr>
        <p:spPr>
          <a:xfrm>
            <a:off x="3889032" y="7311682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0458CC1F-46B6-9B0F-E5BD-C089116D2C4E}"/>
              </a:ext>
            </a:extLst>
          </p:cNvPr>
          <p:cNvSpPr/>
          <p:nvPr/>
        </p:nvSpPr>
        <p:spPr>
          <a:xfrm>
            <a:off x="4908660" y="6801868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860819E8-037E-62DE-91B7-51DCD854B709}"/>
              </a:ext>
            </a:extLst>
          </p:cNvPr>
          <p:cNvSpPr/>
          <p:nvPr/>
        </p:nvSpPr>
        <p:spPr>
          <a:xfrm>
            <a:off x="4653753" y="7311682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D4201653-D808-C880-B03E-9FB8B56E879C}"/>
              </a:ext>
            </a:extLst>
          </p:cNvPr>
          <p:cNvSpPr/>
          <p:nvPr/>
        </p:nvSpPr>
        <p:spPr>
          <a:xfrm>
            <a:off x="4398846" y="7311682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0618A70F-AF6E-3EE0-1ED7-0CCCCF4F0A88}"/>
              </a:ext>
            </a:extLst>
          </p:cNvPr>
          <p:cNvSpPr/>
          <p:nvPr/>
        </p:nvSpPr>
        <p:spPr>
          <a:xfrm>
            <a:off x="5418475" y="6801868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372DF687-B89A-5558-3124-927BEA2A01DC}"/>
              </a:ext>
            </a:extLst>
          </p:cNvPr>
          <p:cNvSpPr/>
          <p:nvPr/>
        </p:nvSpPr>
        <p:spPr>
          <a:xfrm>
            <a:off x="5163568" y="7311682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5128FFE9-6E02-C237-013A-8CB824BEFE32}"/>
              </a:ext>
            </a:extLst>
          </p:cNvPr>
          <p:cNvSpPr/>
          <p:nvPr/>
        </p:nvSpPr>
        <p:spPr>
          <a:xfrm>
            <a:off x="4908660" y="7311682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992AABDE-5CCC-858C-5753-415E9779E681}"/>
              </a:ext>
            </a:extLst>
          </p:cNvPr>
          <p:cNvSpPr/>
          <p:nvPr/>
        </p:nvSpPr>
        <p:spPr>
          <a:xfrm>
            <a:off x="5928289" y="6801868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88A02179-9A2F-7008-26DF-1827A8F31C3B}"/>
              </a:ext>
            </a:extLst>
          </p:cNvPr>
          <p:cNvSpPr/>
          <p:nvPr/>
        </p:nvSpPr>
        <p:spPr>
          <a:xfrm>
            <a:off x="5673382" y="7311682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29B40CF7-AE45-4158-DB2C-3670FC1DDB9C}"/>
              </a:ext>
            </a:extLst>
          </p:cNvPr>
          <p:cNvSpPr/>
          <p:nvPr/>
        </p:nvSpPr>
        <p:spPr>
          <a:xfrm>
            <a:off x="5418475" y="7311682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8FA93920-E7E9-0F57-4951-DC238856E413}"/>
              </a:ext>
            </a:extLst>
          </p:cNvPr>
          <p:cNvSpPr/>
          <p:nvPr/>
        </p:nvSpPr>
        <p:spPr>
          <a:xfrm>
            <a:off x="6183196" y="6801868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34030A29-8135-2642-C9B8-D28F898C1660}"/>
              </a:ext>
            </a:extLst>
          </p:cNvPr>
          <p:cNvSpPr/>
          <p:nvPr/>
        </p:nvSpPr>
        <p:spPr>
          <a:xfrm>
            <a:off x="6438103" y="6801868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3F093E45-7872-A38E-8821-F9D0289EF2DD}"/>
              </a:ext>
            </a:extLst>
          </p:cNvPr>
          <p:cNvSpPr/>
          <p:nvPr/>
        </p:nvSpPr>
        <p:spPr>
          <a:xfrm>
            <a:off x="6183196" y="7311682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8AACC3D8-2C97-03B7-C5A3-513E2A915905}"/>
              </a:ext>
            </a:extLst>
          </p:cNvPr>
          <p:cNvSpPr/>
          <p:nvPr/>
        </p:nvSpPr>
        <p:spPr>
          <a:xfrm>
            <a:off x="5928289" y="7311682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0F77E3DE-8596-8562-CD94-E7EA36FCEAF1}"/>
              </a:ext>
            </a:extLst>
          </p:cNvPr>
          <p:cNvSpPr/>
          <p:nvPr/>
        </p:nvSpPr>
        <p:spPr>
          <a:xfrm>
            <a:off x="1085053" y="7311682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7098F598-5EE2-60C9-2E5C-9C2DAD0B24EF}"/>
              </a:ext>
            </a:extLst>
          </p:cNvPr>
          <p:cNvSpPr/>
          <p:nvPr/>
        </p:nvSpPr>
        <p:spPr>
          <a:xfrm>
            <a:off x="1594868" y="7311682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4CB5893A-653C-FCB5-B403-DD684B071AF2}"/>
              </a:ext>
            </a:extLst>
          </p:cNvPr>
          <p:cNvSpPr/>
          <p:nvPr/>
        </p:nvSpPr>
        <p:spPr>
          <a:xfrm>
            <a:off x="1339960" y="7821496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071C0AC4-CA3B-2225-504B-BAC7DEF92928}"/>
              </a:ext>
            </a:extLst>
          </p:cNvPr>
          <p:cNvSpPr/>
          <p:nvPr/>
        </p:nvSpPr>
        <p:spPr>
          <a:xfrm>
            <a:off x="1085053" y="7821496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E9A96F46-7D58-277C-C746-26756C5AC0E2}"/>
              </a:ext>
            </a:extLst>
          </p:cNvPr>
          <p:cNvSpPr/>
          <p:nvPr/>
        </p:nvSpPr>
        <p:spPr>
          <a:xfrm>
            <a:off x="1085053" y="7311682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DFE25F5E-4991-12BC-391F-DC26E0E75718}"/>
              </a:ext>
            </a:extLst>
          </p:cNvPr>
          <p:cNvSpPr/>
          <p:nvPr/>
        </p:nvSpPr>
        <p:spPr>
          <a:xfrm>
            <a:off x="2104682" y="7311682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B708A0C9-1702-9248-417F-3165512A57EF}"/>
              </a:ext>
            </a:extLst>
          </p:cNvPr>
          <p:cNvSpPr/>
          <p:nvPr/>
        </p:nvSpPr>
        <p:spPr>
          <a:xfrm>
            <a:off x="1849775" y="7821496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B59787DA-AD88-A4CE-51FE-CD629C1117C6}"/>
              </a:ext>
            </a:extLst>
          </p:cNvPr>
          <p:cNvSpPr/>
          <p:nvPr/>
        </p:nvSpPr>
        <p:spPr>
          <a:xfrm>
            <a:off x="1594868" y="7821496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B277E5C5-00DD-9C38-B61D-0C194540BAE5}"/>
              </a:ext>
            </a:extLst>
          </p:cNvPr>
          <p:cNvSpPr/>
          <p:nvPr/>
        </p:nvSpPr>
        <p:spPr>
          <a:xfrm>
            <a:off x="2614496" y="7311682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58C0EF65-F45D-F5BE-0F2A-B50819345BDB}"/>
              </a:ext>
            </a:extLst>
          </p:cNvPr>
          <p:cNvSpPr/>
          <p:nvPr/>
        </p:nvSpPr>
        <p:spPr>
          <a:xfrm>
            <a:off x="2359589" y="7821496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C37123F3-67C8-286B-8E07-E5A1376E77D2}"/>
              </a:ext>
            </a:extLst>
          </p:cNvPr>
          <p:cNvSpPr/>
          <p:nvPr/>
        </p:nvSpPr>
        <p:spPr>
          <a:xfrm>
            <a:off x="2104682" y="7821496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A69E8A17-3BB9-BFF4-53F1-45D015B8504A}"/>
              </a:ext>
            </a:extLst>
          </p:cNvPr>
          <p:cNvSpPr/>
          <p:nvPr/>
        </p:nvSpPr>
        <p:spPr>
          <a:xfrm>
            <a:off x="3124310" y="7311682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72020778-AA95-DE99-B913-CFFC6EE50674}"/>
              </a:ext>
            </a:extLst>
          </p:cNvPr>
          <p:cNvSpPr/>
          <p:nvPr/>
        </p:nvSpPr>
        <p:spPr>
          <a:xfrm>
            <a:off x="2869403" y="7821496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C6A2059C-2D49-6831-2D5A-7D213595B014}"/>
              </a:ext>
            </a:extLst>
          </p:cNvPr>
          <p:cNvSpPr/>
          <p:nvPr/>
        </p:nvSpPr>
        <p:spPr>
          <a:xfrm>
            <a:off x="2614496" y="7821496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453D4D28-16C6-A64C-7AA5-B5F3D9142671}"/>
              </a:ext>
            </a:extLst>
          </p:cNvPr>
          <p:cNvSpPr/>
          <p:nvPr/>
        </p:nvSpPr>
        <p:spPr>
          <a:xfrm>
            <a:off x="3634125" y="7311682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189E5755-DDBD-76B7-75B4-A452E34BFC2B}"/>
              </a:ext>
            </a:extLst>
          </p:cNvPr>
          <p:cNvSpPr/>
          <p:nvPr/>
        </p:nvSpPr>
        <p:spPr>
          <a:xfrm>
            <a:off x="3379218" y="7821496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40CA570A-109E-DA78-60FA-4F28AB74BC88}"/>
              </a:ext>
            </a:extLst>
          </p:cNvPr>
          <p:cNvSpPr/>
          <p:nvPr/>
        </p:nvSpPr>
        <p:spPr>
          <a:xfrm>
            <a:off x="3124310" y="7821496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F55BCC51-657A-5655-DC1C-EE47A4055598}"/>
              </a:ext>
            </a:extLst>
          </p:cNvPr>
          <p:cNvSpPr/>
          <p:nvPr/>
        </p:nvSpPr>
        <p:spPr>
          <a:xfrm>
            <a:off x="4143939" y="7311682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C866FE02-0093-8D10-D35D-DCE3B98AE809}"/>
              </a:ext>
            </a:extLst>
          </p:cNvPr>
          <p:cNvSpPr/>
          <p:nvPr/>
        </p:nvSpPr>
        <p:spPr>
          <a:xfrm>
            <a:off x="3889032" y="7821496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1AD78CEC-C998-E2F8-40D1-4DDABD75F40C}"/>
              </a:ext>
            </a:extLst>
          </p:cNvPr>
          <p:cNvSpPr/>
          <p:nvPr/>
        </p:nvSpPr>
        <p:spPr>
          <a:xfrm>
            <a:off x="3634125" y="7821496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49549538-04D6-2239-619B-CA47AC089A2B}"/>
              </a:ext>
            </a:extLst>
          </p:cNvPr>
          <p:cNvSpPr/>
          <p:nvPr/>
        </p:nvSpPr>
        <p:spPr>
          <a:xfrm>
            <a:off x="4653753" y="7311682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62920BB8-B43F-0A3A-B176-B20A5C902405}"/>
              </a:ext>
            </a:extLst>
          </p:cNvPr>
          <p:cNvSpPr/>
          <p:nvPr/>
        </p:nvSpPr>
        <p:spPr>
          <a:xfrm>
            <a:off x="4398846" y="7821496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CE2F566E-44B1-E7E8-810A-10419B8C5F6E}"/>
              </a:ext>
            </a:extLst>
          </p:cNvPr>
          <p:cNvSpPr/>
          <p:nvPr/>
        </p:nvSpPr>
        <p:spPr>
          <a:xfrm>
            <a:off x="4143939" y="7821496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EFEFEAF5-9721-2FE4-234B-AF126132DECF}"/>
              </a:ext>
            </a:extLst>
          </p:cNvPr>
          <p:cNvSpPr/>
          <p:nvPr/>
        </p:nvSpPr>
        <p:spPr>
          <a:xfrm>
            <a:off x="5163568" y="7311682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8ED2C3BF-49B7-C26B-21C5-F57458D1BA7A}"/>
              </a:ext>
            </a:extLst>
          </p:cNvPr>
          <p:cNvSpPr/>
          <p:nvPr/>
        </p:nvSpPr>
        <p:spPr>
          <a:xfrm>
            <a:off x="4908660" y="7821496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918EAD4A-B9DC-D402-7AA5-F824D03ADDB8}"/>
              </a:ext>
            </a:extLst>
          </p:cNvPr>
          <p:cNvSpPr/>
          <p:nvPr/>
        </p:nvSpPr>
        <p:spPr>
          <a:xfrm>
            <a:off x="4653753" y="7821496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35EEBBA2-A30C-955A-3D47-F495052B5FE2}"/>
              </a:ext>
            </a:extLst>
          </p:cNvPr>
          <p:cNvSpPr/>
          <p:nvPr/>
        </p:nvSpPr>
        <p:spPr>
          <a:xfrm>
            <a:off x="5673382" y="7311682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D1A1C048-30A3-AD25-1816-5725B5A14820}"/>
              </a:ext>
            </a:extLst>
          </p:cNvPr>
          <p:cNvSpPr/>
          <p:nvPr/>
        </p:nvSpPr>
        <p:spPr>
          <a:xfrm>
            <a:off x="5418475" y="7821496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1DC48D7A-C188-192F-85E9-FA9BBBEE5BAA}"/>
              </a:ext>
            </a:extLst>
          </p:cNvPr>
          <p:cNvSpPr/>
          <p:nvPr/>
        </p:nvSpPr>
        <p:spPr>
          <a:xfrm>
            <a:off x="5163568" y="7821496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B62661C9-87C9-DEE1-A5C8-E32B12ED0083}"/>
              </a:ext>
            </a:extLst>
          </p:cNvPr>
          <p:cNvSpPr/>
          <p:nvPr/>
        </p:nvSpPr>
        <p:spPr>
          <a:xfrm>
            <a:off x="6183196" y="7311682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C85EE4D4-8DD2-806E-E10F-8C3E5424A56A}"/>
              </a:ext>
            </a:extLst>
          </p:cNvPr>
          <p:cNvSpPr/>
          <p:nvPr/>
        </p:nvSpPr>
        <p:spPr>
          <a:xfrm>
            <a:off x="5928289" y="7821496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2810BDCF-DC03-224D-69B5-C707FD969F5D}"/>
              </a:ext>
            </a:extLst>
          </p:cNvPr>
          <p:cNvSpPr/>
          <p:nvPr/>
        </p:nvSpPr>
        <p:spPr>
          <a:xfrm>
            <a:off x="5673382" y="7821496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4889D9D2-5D41-350B-86FF-5A9F505F3A7C}"/>
              </a:ext>
            </a:extLst>
          </p:cNvPr>
          <p:cNvSpPr/>
          <p:nvPr/>
        </p:nvSpPr>
        <p:spPr>
          <a:xfrm>
            <a:off x="6438103" y="7311682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7D288926-D242-4F34-4949-7E3DA7475E42}"/>
              </a:ext>
            </a:extLst>
          </p:cNvPr>
          <p:cNvSpPr/>
          <p:nvPr/>
        </p:nvSpPr>
        <p:spPr>
          <a:xfrm>
            <a:off x="6693010" y="7311682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FE85FC83-958C-C6F1-BD23-FE48C4A3856D}"/>
              </a:ext>
            </a:extLst>
          </p:cNvPr>
          <p:cNvSpPr/>
          <p:nvPr/>
        </p:nvSpPr>
        <p:spPr>
          <a:xfrm>
            <a:off x="6438103" y="7821496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F6C0139C-A973-345D-43A3-6C31688100EE}"/>
              </a:ext>
            </a:extLst>
          </p:cNvPr>
          <p:cNvSpPr/>
          <p:nvPr/>
        </p:nvSpPr>
        <p:spPr>
          <a:xfrm>
            <a:off x="6183196" y="7821496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06EA4893-A691-EE60-6AA4-6CC3C7B6B105}"/>
              </a:ext>
            </a:extLst>
          </p:cNvPr>
          <p:cNvSpPr/>
          <p:nvPr/>
        </p:nvSpPr>
        <p:spPr>
          <a:xfrm>
            <a:off x="830146" y="7821496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1F7E4967-C7AB-A98B-1727-296F8A56A8EC}"/>
              </a:ext>
            </a:extLst>
          </p:cNvPr>
          <p:cNvSpPr/>
          <p:nvPr/>
        </p:nvSpPr>
        <p:spPr>
          <a:xfrm>
            <a:off x="1339960" y="7821496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6E485219-D5C5-B2AF-3AD5-FB59B717972E}"/>
              </a:ext>
            </a:extLst>
          </p:cNvPr>
          <p:cNvSpPr/>
          <p:nvPr/>
        </p:nvSpPr>
        <p:spPr>
          <a:xfrm>
            <a:off x="1085053" y="8331310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330D5272-F6FD-5D2B-BEDD-95196A1ED665}"/>
              </a:ext>
            </a:extLst>
          </p:cNvPr>
          <p:cNvSpPr/>
          <p:nvPr/>
        </p:nvSpPr>
        <p:spPr>
          <a:xfrm>
            <a:off x="830146" y="8331310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430088F1-013A-627E-E0DE-CEA2E5CD3C7A}"/>
              </a:ext>
            </a:extLst>
          </p:cNvPr>
          <p:cNvSpPr/>
          <p:nvPr/>
        </p:nvSpPr>
        <p:spPr>
          <a:xfrm>
            <a:off x="830146" y="7821496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6EE92CBC-6631-3ADB-DB0F-FFA66841E645}"/>
              </a:ext>
            </a:extLst>
          </p:cNvPr>
          <p:cNvSpPr/>
          <p:nvPr/>
        </p:nvSpPr>
        <p:spPr>
          <a:xfrm>
            <a:off x="1849775" y="7821496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482A5EB1-DDED-D50F-F562-A63617B6F40A}"/>
              </a:ext>
            </a:extLst>
          </p:cNvPr>
          <p:cNvSpPr/>
          <p:nvPr/>
        </p:nvSpPr>
        <p:spPr>
          <a:xfrm>
            <a:off x="1594868" y="8331310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298F09B2-9157-1FDB-CEB5-310117BEAB29}"/>
              </a:ext>
            </a:extLst>
          </p:cNvPr>
          <p:cNvSpPr/>
          <p:nvPr/>
        </p:nvSpPr>
        <p:spPr>
          <a:xfrm>
            <a:off x="1339960" y="8331310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CD33934F-63A9-7DE4-8164-DAA34477F18A}"/>
              </a:ext>
            </a:extLst>
          </p:cNvPr>
          <p:cNvSpPr/>
          <p:nvPr/>
        </p:nvSpPr>
        <p:spPr>
          <a:xfrm>
            <a:off x="2359589" y="7821496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527CC96F-30CD-A2BC-52D7-62A30A88647F}"/>
              </a:ext>
            </a:extLst>
          </p:cNvPr>
          <p:cNvSpPr/>
          <p:nvPr/>
        </p:nvSpPr>
        <p:spPr>
          <a:xfrm>
            <a:off x="2104682" y="8331310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DD362B07-5625-BD0C-D8C8-74932C4345EF}"/>
              </a:ext>
            </a:extLst>
          </p:cNvPr>
          <p:cNvSpPr/>
          <p:nvPr/>
        </p:nvSpPr>
        <p:spPr>
          <a:xfrm>
            <a:off x="1849775" y="8331310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800E8875-60E8-21F7-CE22-B1D18325D85C}"/>
              </a:ext>
            </a:extLst>
          </p:cNvPr>
          <p:cNvSpPr/>
          <p:nvPr/>
        </p:nvSpPr>
        <p:spPr>
          <a:xfrm>
            <a:off x="2869403" y="7821496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D090C36E-F17B-0220-7500-DFD8FFC92551}"/>
              </a:ext>
            </a:extLst>
          </p:cNvPr>
          <p:cNvSpPr/>
          <p:nvPr/>
        </p:nvSpPr>
        <p:spPr>
          <a:xfrm>
            <a:off x="2614496" y="8331310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CB5EB907-A5EC-8A37-D126-01388737510E}"/>
              </a:ext>
            </a:extLst>
          </p:cNvPr>
          <p:cNvSpPr/>
          <p:nvPr/>
        </p:nvSpPr>
        <p:spPr>
          <a:xfrm>
            <a:off x="2359589" y="8331310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4078E55F-2EC7-CE00-67D4-32D14080C543}"/>
              </a:ext>
            </a:extLst>
          </p:cNvPr>
          <p:cNvSpPr/>
          <p:nvPr/>
        </p:nvSpPr>
        <p:spPr>
          <a:xfrm>
            <a:off x="3379218" y="7821496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9616E8FB-B8EA-FC1F-2633-2D4B8E17AC9B}"/>
              </a:ext>
            </a:extLst>
          </p:cNvPr>
          <p:cNvSpPr/>
          <p:nvPr/>
        </p:nvSpPr>
        <p:spPr>
          <a:xfrm>
            <a:off x="3124310" y="8331310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14685BCC-DEBA-BEF1-D044-3D83C14F1760}"/>
              </a:ext>
            </a:extLst>
          </p:cNvPr>
          <p:cNvSpPr/>
          <p:nvPr/>
        </p:nvSpPr>
        <p:spPr>
          <a:xfrm>
            <a:off x="2869403" y="8331310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9F16B4A7-58D1-D660-774A-315EDAABBBED}"/>
              </a:ext>
            </a:extLst>
          </p:cNvPr>
          <p:cNvSpPr/>
          <p:nvPr/>
        </p:nvSpPr>
        <p:spPr>
          <a:xfrm>
            <a:off x="3889032" y="7821496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5B365322-5677-95A1-6CAB-92C97B26D0A3}"/>
              </a:ext>
            </a:extLst>
          </p:cNvPr>
          <p:cNvSpPr/>
          <p:nvPr/>
        </p:nvSpPr>
        <p:spPr>
          <a:xfrm>
            <a:off x="3634125" y="8331310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1DCAE398-3287-43FE-8614-647BF695055F}"/>
              </a:ext>
            </a:extLst>
          </p:cNvPr>
          <p:cNvSpPr/>
          <p:nvPr/>
        </p:nvSpPr>
        <p:spPr>
          <a:xfrm>
            <a:off x="3379218" y="8331310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187E737A-7857-9C50-0BEB-5ABFFBA43C23}"/>
              </a:ext>
            </a:extLst>
          </p:cNvPr>
          <p:cNvSpPr/>
          <p:nvPr/>
        </p:nvSpPr>
        <p:spPr>
          <a:xfrm>
            <a:off x="4398846" y="7821496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10C8A8F0-C438-27E1-9FF1-23BE48ED5FA8}"/>
              </a:ext>
            </a:extLst>
          </p:cNvPr>
          <p:cNvSpPr/>
          <p:nvPr/>
        </p:nvSpPr>
        <p:spPr>
          <a:xfrm>
            <a:off x="4143939" y="8331310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9EE4A16C-B610-EDEC-FAA2-1456909FDBD9}"/>
              </a:ext>
            </a:extLst>
          </p:cNvPr>
          <p:cNvSpPr/>
          <p:nvPr/>
        </p:nvSpPr>
        <p:spPr>
          <a:xfrm>
            <a:off x="3889032" y="8331310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0BD7DB05-5FE5-26BC-35BE-9E9CB3458B4B}"/>
              </a:ext>
            </a:extLst>
          </p:cNvPr>
          <p:cNvSpPr/>
          <p:nvPr/>
        </p:nvSpPr>
        <p:spPr>
          <a:xfrm>
            <a:off x="4908660" y="7821496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5C3802C1-38C6-929F-66AB-1BD3767F95C7}"/>
              </a:ext>
            </a:extLst>
          </p:cNvPr>
          <p:cNvSpPr/>
          <p:nvPr/>
        </p:nvSpPr>
        <p:spPr>
          <a:xfrm>
            <a:off x="4653753" y="8331310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D57513BF-6215-FB91-E2B3-2349E05DC000}"/>
              </a:ext>
            </a:extLst>
          </p:cNvPr>
          <p:cNvSpPr/>
          <p:nvPr/>
        </p:nvSpPr>
        <p:spPr>
          <a:xfrm>
            <a:off x="4398846" y="8331310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0F5A2137-0494-9FE8-95A1-E8A531AFEC30}"/>
              </a:ext>
            </a:extLst>
          </p:cNvPr>
          <p:cNvSpPr/>
          <p:nvPr/>
        </p:nvSpPr>
        <p:spPr>
          <a:xfrm>
            <a:off x="5418475" y="7821496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0FE2B7CE-B6DA-04F5-14BC-300E5D1E40D5}"/>
              </a:ext>
            </a:extLst>
          </p:cNvPr>
          <p:cNvSpPr/>
          <p:nvPr/>
        </p:nvSpPr>
        <p:spPr>
          <a:xfrm>
            <a:off x="5163568" y="8331310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3DC9A7D2-4269-C247-ECB5-4CD97D3DD690}"/>
              </a:ext>
            </a:extLst>
          </p:cNvPr>
          <p:cNvSpPr/>
          <p:nvPr/>
        </p:nvSpPr>
        <p:spPr>
          <a:xfrm>
            <a:off x="4908660" y="8331310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0985C9EF-33E5-6D82-BBEE-BC34872F10EC}"/>
              </a:ext>
            </a:extLst>
          </p:cNvPr>
          <p:cNvSpPr/>
          <p:nvPr/>
        </p:nvSpPr>
        <p:spPr>
          <a:xfrm>
            <a:off x="5928289" y="7821496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CDAA38D0-E561-3A76-4218-D96C4856A657}"/>
              </a:ext>
            </a:extLst>
          </p:cNvPr>
          <p:cNvSpPr/>
          <p:nvPr/>
        </p:nvSpPr>
        <p:spPr>
          <a:xfrm>
            <a:off x="5673382" y="8331310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6A34EEBB-DECF-78F1-5777-676B73B638BF}"/>
              </a:ext>
            </a:extLst>
          </p:cNvPr>
          <p:cNvSpPr/>
          <p:nvPr/>
        </p:nvSpPr>
        <p:spPr>
          <a:xfrm>
            <a:off x="5418475" y="8331310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9C3629E3-295D-C60E-6FFA-FF340769D4EF}"/>
              </a:ext>
            </a:extLst>
          </p:cNvPr>
          <p:cNvSpPr/>
          <p:nvPr/>
        </p:nvSpPr>
        <p:spPr>
          <a:xfrm>
            <a:off x="6438103" y="7821496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030D39C7-617D-C7D2-D112-078735A7DF1D}"/>
              </a:ext>
            </a:extLst>
          </p:cNvPr>
          <p:cNvSpPr/>
          <p:nvPr/>
        </p:nvSpPr>
        <p:spPr>
          <a:xfrm>
            <a:off x="6183196" y="8331310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5E41A476-B0D9-EBC2-ABD3-BF8F9159D7AC}"/>
              </a:ext>
            </a:extLst>
          </p:cNvPr>
          <p:cNvSpPr/>
          <p:nvPr/>
        </p:nvSpPr>
        <p:spPr>
          <a:xfrm>
            <a:off x="5928289" y="8331310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2A9C6145-F60B-1C74-AACD-A422E2AAD289}"/>
              </a:ext>
            </a:extLst>
          </p:cNvPr>
          <p:cNvSpPr/>
          <p:nvPr/>
        </p:nvSpPr>
        <p:spPr>
          <a:xfrm>
            <a:off x="6693010" y="7821496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42E84729-906E-6CF4-88DF-4CE361A3F108}"/>
              </a:ext>
            </a:extLst>
          </p:cNvPr>
          <p:cNvSpPr/>
          <p:nvPr/>
        </p:nvSpPr>
        <p:spPr>
          <a:xfrm>
            <a:off x="6947918" y="7821496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3FB06C38-754B-3FB1-8F0C-233C6BF57621}"/>
              </a:ext>
            </a:extLst>
          </p:cNvPr>
          <p:cNvSpPr/>
          <p:nvPr/>
        </p:nvSpPr>
        <p:spPr>
          <a:xfrm>
            <a:off x="6693010" y="8331310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C7B94E64-357A-4080-9713-F022B1B88264}"/>
              </a:ext>
            </a:extLst>
          </p:cNvPr>
          <p:cNvSpPr/>
          <p:nvPr/>
        </p:nvSpPr>
        <p:spPr>
          <a:xfrm>
            <a:off x="6438103" y="8331310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9EE2608B-DBD9-84A8-C829-BFB99D3EE83A}"/>
              </a:ext>
            </a:extLst>
          </p:cNvPr>
          <p:cNvSpPr/>
          <p:nvPr/>
        </p:nvSpPr>
        <p:spPr>
          <a:xfrm>
            <a:off x="575239" y="8331310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136B4EA5-063F-495D-9D8A-E090B4C9448F}"/>
              </a:ext>
            </a:extLst>
          </p:cNvPr>
          <p:cNvSpPr/>
          <p:nvPr/>
        </p:nvSpPr>
        <p:spPr>
          <a:xfrm>
            <a:off x="1085053" y="83313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85E3196A-E26F-906D-15D3-46CEB92AFF54}"/>
              </a:ext>
            </a:extLst>
          </p:cNvPr>
          <p:cNvSpPr/>
          <p:nvPr/>
        </p:nvSpPr>
        <p:spPr>
          <a:xfrm>
            <a:off x="830146" y="8841125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0B23B383-2856-55E6-3D4E-4CBB6733116C}"/>
              </a:ext>
            </a:extLst>
          </p:cNvPr>
          <p:cNvSpPr/>
          <p:nvPr/>
        </p:nvSpPr>
        <p:spPr>
          <a:xfrm>
            <a:off x="575239" y="8841125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87572C3A-4C55-42DE-39EC-4A7259BD07AC}"/>
              </a:ext>
            </a:extLst>
          </p:cNvPr>
          <p:cNvSpPr/>
          <p:nvPr/>
        </p:nvSpPr>
        <p:spPr>
          <a:xfrm>
            <a:off x="575239" y="83313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DF1897DD-C4B2-B94C-F108-0056A94ECC6E}"/>
              </a:ext>
            </a:extLst>
          </p:cNvPr>
          <p:cNvSpPr/>
          <p:nvPr/>
        </p:nvSpPr>
        <p:spPr>
          <a:xfrm>
            <a:off x="1594868" y="83313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EDEDC613-1EB8-0C23-C6C9-4E05192A10B0}"/>
              </a:ext>
            </a:extLst>
          </p:cNvPr>
          <p:cNvSpPr/>
          <p:nvPr/>
        </p:nvSpPr>
        <p:spPr>
          <a:xfrm>
            <a:off x="1339960" y="8841125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617CBE5B-882E-7369-509C-ECC1E439E2A5}"/>
              </a:ext>
            </a:extLst>
          </p:cNvPr>
          <p:cNvSpPr/>
          <p:nvPr/>
        </p:nvSpPr>
        <p:spPr>
          <a:xfrm>
            <a:off x="1085053" y="8841125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2F8407B9-E5F2-80B4-43E4-1FAA3396CBD1}"/>
              </a:ext>
            </a:extLst>
          </p:cNvPr>
          <p:cNvSpPr/>
          <p:nvPr/>
        </p:nvSpPr>
        <p:spPr>
          <a:xfrm>
            <a:off x="2104682" y="83313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138533FB-7341-99D8-DC1B-1C1EF1E56F0E}"/>
              </a:ext>
            </a:extLst>
          </p:cNvPr>
          <p:cNvSpPr/>
          <p:nvPr/>
        </p:nvSpPr>
        <p:spPr>
          <a:xfrm>
            <a:off x="1849775" y="8841125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E4DB2D77-5138-2FCB-6947-90EAF4EA1200}"/>
              </a:ext>
            </a:extLst>
          </p:cNvPr>
          <p:cNvSpPr/>
          <p:nvPr/>
        </p:nvSpPr>
        <p:spPr>
          <a:xfrm>
            <a:off x="1594868" y="8841125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11DA6F76-90EB-0A55-428C-355EAD7D236A}"/>
              </a:ext>
            </a:extLst>
          </p:cNvPr>
          <p:cNvSpPr/>
          <p:nvPr/>
        </p:nvSpPr>
        <p:spPr>
          <a:xfrm>
            <a:off x="2614496" y="83313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A73A10BC-0F7C-D6DD-70F5-EC1DF1A2308D}"/>
              </a:ext>
            </a:extLst>
          </p:cNvPr>
          <p:cNvSpPr/>
          <p:nvPr/>
        </p:nvSpPr>
        <p:spPr>
          <a:xfrm>
            <a:off x="2359589" y="8841125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746E3146-1F48-EBC3-7468-91C24C5E4153}"/>
              </a:ext>
            </a:extLst>
          </p:cNvPr>
          <p:cNvSpPr/>
          <p:nvPr/>
        </p:nvSpPr>
        <p:spPr>
          <a:xfrm>
            <a:off x="2104682" y="8841125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F381DF56-2DCA-2C8D-CA11-E30757DC03EC}"/>
              </a:ext>
            </a:extLst>
          </p:cNvPr>
          <p:cNvSpPr/>
          <p:nvPr/>
        </p:nvSpPr>
        <p:spPr>
          <a:xfrm>
            <a:off x="3124310" y="83313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2BF88AFF-9989-5E50-271C-5AF2029AC645}"/>
              </a:ext>
            </a:extLst>
          </p:cNvPr>
          <p:cNvSpPr/>
          <p:nvPr/>
        </p:nvSpPr>
        <p:spPr>
          <a:xfrm>
            <a:off x="2869403" y="8841125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36C5B6A8-760D-4E50-19AD-C748BA823E74}"/>
              </a:ext>
            </a:extLst>
          </p:cNvPr>
          <p:cNvSpPr/>
          <p:nvPr/>
        </p:nvSpPr>
        <p:spPr>
          <a:xfrm>
            <a:off x="2614496" y="8841125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B076E28B-F469-55A2-4527-80C93D97A9B0}"/>
              </a:ext>
            </a:extLst>
          </p:cNvPr>
          <p:cNvSpPr/>
          <p:nvPr/>
        </p:nvSpPr>
        <p:spPr>
          <a:xfrm>
            <a:off x="3634125" y="83313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86224197-3D5B-9076-04F3-DFF31B434941}"/>
              </a:ext>
            </a:extLst>
          </p:cNvPr>
          <p:cNvSpPr/>
          <p:nvPr/>
        </p:nvSpPr>
        <p:spPr>
          <a:xfrm>
            <a:off x="3379218" y="8841125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DEEC8D6D-F28D-E0F5-E548-EF8A19E7ED10}"/>
              </a:ext>
            </a:extLst>
          </p:cNvPr>
          <p:cNvSpPr/>
          <p:nvPr/>
        </p:nvSpPr>
        <p:spPr>
          <a:xfrm>
            <a:off x="3124310" y="8841125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06595065-0BCE-7F68-BBE4-EF2ADCD61778}"/>
              </a:ext>
            </a:extLst>
          </p:cNvPr>
          <p:cNvSpPr/>
          <p:nvPr/>
        </p:nvSpPr>
        <p:spPr>
          <a:xfrm>
            <a:off x="4143939" y="83313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10875044-D483-BD51-DDCD-ACC3C74D5964}"/>
              </a:ext>
            </a:extLst>
          </p:cNvPr>
          <p:cNvSpPr/>
          <p:nvPr/>
        </p:nvSpPr>
        <p:spPr>
          <a:xfrm>
            <a:off x="3889032" y="8841125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1" name="Freeform: Shape 300">
            <a:extLst>
              <a:ext uri="{FF2B5EF4-FFF2-40B4-BE49-F238E27FC236}">
                <a16:creationId xmlns:a16="http://schemas.microsoft.com/office/drawing/2014/main" id="{79D1EBEF-9732-CDFB-4219-53CF963EDF66}"/>
              </a:ext>
            </a:extLst>
          </p:cNvPr>
          <p:cNvSpPr/>
          <p:nvPr/>
        </p:nvSpPr>
        <p:spPr>
          <a:xfrm>
            <a:off x="3634125" y="8841125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0F234951-AA72-18E7-F34C-86F3D856890B}"/>
              </a:ext>
            </a:extLst>
          </p:cNvPr>
          <p:cNvSpPr/>
          <p:nvPr/>
        </p:nvSpPr>
        <p:spPr>
          <a:xfrm>
            <a:off x="4653753" y="83313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BD52EABA-365A-6815-E7CA-812DB07DD97F}"/>
              </a:ext>
            </a:extLst>
          </p:cNvPr>
          <p:cNvSpPr/>
          <p:nvPr/>
        </p:nvSpPr>
        <p:spPr>
          <a:xfrm>
            <a:off x="4398846" y="8841125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BFF31D3A-E480-445B-E66F-C53829F14AAD}"/>
              </a:ext>
            </a:extLst>
          </p:cNvPr>
          <p:cNvSpPr/>
          <p:nvPr/>
        </p:nvSpPr>
        <p:spPr>
          <a:xfrm>
            <a:off x="4143939" y="8841125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64A9F8B3-EBA4-6784-B539-844A46C2A775}"/>
              </a:ext>
            </a:extLst>
          </p:cNvPr>
          <p:cNvSpPr/>
          <p:nvPr/>
        </p:nvSpPr>
        <p:spPr>
          <a:xfrm>
            <a:off x="5163568" y="83313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6" name="Freeform: Shape 305">
            <a:extLst>
              <a:ext uri="{FF2B5EF4-FFF2-40B4-BE49-F238E27FC236}">
                <a16:creationId xmlns:a16="http://schemas.microsoft.com/office/drawing/2014/main" id="{E7536DD1-6053-D904-4349-5AB055714899}"/>
              </a:ext>
            </a:extLst>
          </p:cNvPr>
          <p:cNvSpPr/>
          <p:nvPr/>
        </p:nvSpPr>
        <p:spPr>
          <a:xfrm>
            <a:off x="4908660" y="8841125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B4EECA13-CBBB-AAD2-80C6-8F35E8295789}"/>
              </a:ext>
            </a:extLst>
          </p:cNvPr>
          <p:cNvSpPr/>
          <p:nvPr/>
        </p:nvSpPr>
        <p:spPr>
          <a:xfrm>
            <a:off x="4653753" y="8841125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8" name="Freeform: Shape 307">
            <a:extLst>
              <a:ext uri="{FF2B5EF4-FFF2-40B4-BE49-F238E27FC236}">
                <a16:creationId xmlns:a16="http://schemas.microsoft.com/office/drawing/2014/main" id="{2E3A5647-96A7-9F00-1899-C1666F6E3368}"/>
              </a:ext>
            </a:extLst>
          </p:cNvPr>
          <p:cNvSpPr/>
          <p:nvPr/>
        </p:nvSpPr>
        <p:spPr>
          <a:xfrm>
            <a:off x="5673382" y="83313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9" name="Freeform: Shape 308">
            <a:extLst>
              <a:ext uri="{FF2B5EF4-FFF2-40B4-BE49-F238E27FC236}">
                <a16:creationId xmlns:a16="http://schemas.microsoft.com/office/drawing/2014/main" id="{F38C3B87-AF92-F150-F76F-D353F206A980}"/>
              </a:ext>
            </a:extLst>
          </p:cNvPr>
          <p:cNvSpPr/>
          <p:nvPr/>
        </p:nvSpPr>
        <p:spPr>
          <a:xfrm>
            <a:off x="5418475" y="8841125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D50A5B3A-8C5D-E884-D908-1D07A63C1D02}"/>
              </a:ext>
            </a:extLst>
          </p:cNvPr>
          <p:cNvSpPr/>
          <p:nvPr/>
        </p:nvSpPr>
        <p:spPr>
          <a:xfrm>
            <a:off x="5163568" y="8841125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1" name="Freeform: Shape 310">
            <a:extLst>
              <a:ext uri="{FF2B5EF4-FFF2-40B4-BE49-F238E27FC236}">
                <a16:creationId xmlns:a16="http://schemas.microsoft.com/office/drawing/2014/main" id="{4CA1A7EE-97D1-9F70-9368-3E87C83E30F0}"/>
              </a:ext>
            </a:extLst>
          </p:cNvPr>
          <p:cNvSpPr/>
          <p:nvPr/>
        </p:nvSpPr>
        <p:spPr>
          <a:xfrm>
            <a:off x="6183196" y="83313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2" name="Freeform: Shape 311">
            <a:extLst>
              <a:ext uri="{FF2B5EF4-FFF2-40B4-BE49-F238E27FC236}">
                <a16:creationId xmlns:a16="http://schemas.microsoft.com/office/drawing/2014/main" id="{11B8FC24-FEDA-AFED-DD4A-6A2717B73C6C}"/>
              </a:ext>
            </a:extLst>
          </p:cNvPr>
          <p:cNvSpPr/>
          <p:nvPr/>
        </p:nvSpPr>
        <p:spPr>
          <a:xfrm>
            <a:off x="5928289" y="8841125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5DF96939-FE3F-1AF2-1BB4-A02B097DD9B4}"/>
              </a:ext>
            </a:extLst>
          </p:cNvPr>
          <p:cNvSpPr/>
          <p:nvPr/>
        </p:nvSpPr>
        <p:spPr>
          <a:xfrm>
            <a:off x="5673382" y="8841125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4" name="Freeform: Shape 313">
            <a:extLst>
              <a:ext uri="{FF2B5EF4-FFF2-40B4-BE49-F238E27FC236}">
                <a16:creationId xmlns:a16="http://schemas.microsoft.com/office/drawing/2014/main" id="{5ED37182-8C32-3DAF-F748-12C19EA95B1E}"/>
              </a:ext>
            </a:extLst>
          </p:cNvPr>
          <p:cNvSpPr/>
          <p:nvPr/>
        </p:nvSpPr>
        <p:spPr>
          <a:xfrm>
            <a:off x="6693010" y="83313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F042CB9B-F809-5E1B-A93A-21247177FDD1}"/>
              </a:ext>
            </a:extLst>
          </p:cNvPr>
          <p:cNvSpPr/>
          <p:nvPr/>
        </p:nvSpPr>
        <p:spPr>
          <a:xfrm>
            <a:off x="6438103" y="8841125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70B6E32E-BB12-F0E2-E288-7AB696AEDBB2}"/>
              </a:ext>
            </a:extLst>
          </p:cNvPr>
          <p:cNvSpPr/>
          <p:nvPr/>
        </p:nvSpPr>
        <p:spPr>
          <a:xfrm>
            <a:off x="6183196" y="8841125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DD991B24-D9F1-5C11-1174-B0D9F08464D5}"/>
              </a:ext>
            </a:extLst>
          </p:cNvPr>
          <p:cNvSpPr/>
          <p:nvPr/>
        </p:nvSpPr>
        <p:spPr>
          <a:xfrm>
            <a:off x="6947918" y="8331310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8" name="Freeform: Shape 317">
            <a:extLst>
              <a:ext uri="{FF2B5EF4-FFF2-40B4-BE49-F238E27FC236}">
                <a16:creationId xmlns:a16="http://schemas.microsoft.com/office/drawing/2014/main" id="{62DC33B6-A07A-9C15-CE7C-0A7FE618343B}"/>
              </a:ext>
            </a:extLst>
          </p:cNvPr>
          <p:cNvSpPr/>
          <p:nvPr/>
        </p:nvSpPr>
        <p:spPr>
          <a:xfrm>
            <a:off x="7202825" y="8331310"/>
            <a:ext cx="5664" cy="509814"/>
          </a:xfrm>
          <a:custGeom>
            <a:avLst/>
            <a:gdLst>
              <a:gd name="connsiteX0" fmla="*/ 0 w 5664"/>
              <a:gd name="connsiteY0" fmla="*/ 0 h 509814"/>
              <a:gd name="connsiteX1" fmla="*/ 0 w 5664"/>
              <a:gd name="connsiteY1" fmla="*/ 509814 h 50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664" h="509814">
                <a:moveTo>
                  <a:pt x="0" y="0"/>
                </a:moveTo>
                <a:lnTo>
                  <a:pt x="0" y="509814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57752D1D-7DAA-E672-DD05-AC00A2F53C55}"/>
              </a:ext>
            </a:extLst>
          </p:cNvPr>
          <p:cNvSpPr/>
          <p:nvPr/>
        </p:nvSpPr>
        <p:spPr>
          <a:xfrm>
            <a:off x="6947918" y="8841125"/>
            <a:ext cx="254907" cy="5664"/>
          </a:xfrm>
          <a:custGeom>
            <a:avLst/>
            <a:gdLst>
              <a:gd name="connsiteX0" fmla="*/ 0 w 254907"/>
              <a:gd name="connsiteY0" fmla="*/ 0 h 5664"/>
              <a:gd name="connsiteX1" fmla="*/ 254907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0" y="0"/>
                </a:moveTo>
                <a:lnTo>
                  <a:pt x="25490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A9225920-93AE-FC17-DC96-1629BDBE035A}"/>
              </a:ext>
            </a:extLst>
          </p:cNvPr>
          <p:cNvSpPr/>
          <p:nvPr/>
        </p:nvSpPr>
        <p:spPr>
          <a:xfrm>
            <a:off x="6693010" y="8841125"/>
            <a:ext cx="254907" cy="5664"/>
          </a:xfrm>
          <a:custGeom>
            <a:avLst/>
            <a:gdLst>
              <a:gd name="connsiteX0" fmla="*/ 254907 w 254907"/>
              <a:gd name="connsiteY0" fmla="*/ 0 h 5664"/>
              <a:gd name="connsiteX1" fmla="*/ 0 w 254907"/>
              <a:gd name="connsiteY1" fmla="*/ 0 h 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4907" h="5664">
                <a:moveTo>
                  <a:pt x="25490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0CD739-3F10-006E-0498-994B12FF2EF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65909" y="506394"/>
            <a:ext cx="604058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00" b="1" dirty="0">
                <a:latin typeface="Century Gothic" panose="020B0502020202020204" pitchFamily="34" charset="0"/>
              </a:rPr>
              <a:t>NUMBER PYRAMID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F68122-E3D5-1F3C-9F16-62076019F97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5909" y="1284957"/>
            <a:ext cx="6040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entury Gothic" panose="020B0502020202020204" pitchFamily="34" charset="0"/>
              </a:rPr>
              <a:t>13 ROWS</a:t>
            </a:r>
          </a:p>
        </p:txBody>
      </p:sp>
      <p:sp>
        <p:nvSpPr>
          <p:cNvPr id="6" name="TextBox 21 M">
            <a:extLst>
              <a:ext uri="{FF2B5EF4-FFF2-40B4-BE49-F238E27FC236}">
                <a16:creationId xmlns:a16="http://schemas.microsoft.com/office/drawing/2014/main" id="{E1376BA0-1134-6521-0A7A-76972DA102D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134EFD7-B7CB-805D-3018-3EC2EE7C82A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08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C75D5ED-5D56-3A1D-E72C-BEE13EA458F3}"/>
              </a:ext>
            </a:extLst>
          </p:cNvPr>
          <p:cNvSpPr/>
          <p:nvPr/>
        </p:nvSpPr>
        <p:spPr>
          <a:xfrm>
            <a:off x="3650930" y="219635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143C8CC-9D71-900B-6555-9554D8A046B0}"/>
              </a:ext>
            </a:extLst>
          </p:cNvPr>
          <p:cNvSpPr/>
          <p:nvPr/>
        </p:nvSpPr>
        <p:spPr>
          <a:xfrm>
            <a:off x="3888843" y="219635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997C9F8-0432-D456-4EB6-7A0A0C532388}"/>
              </a:ext>
            </a:extLst>
          </p:cNvPr>
          <p:cNvSpPr/>
          <p:nvPr/>
        </p:nvSpPr>
        <p:spPr>
          <a:xfrm>
            <a:off x="4126756" y="219635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8E8037C-2E2F-FACB-FAB5-41FE102F8591}"/>
              </a:ext>
            </a:extLst>
          </p:cNvPr>
          <p:cNvSpPr/>
          <p:nvPr/>
        </p:nvSpPr>
        <p:spPr>
          <a:xfrm>
            <a:off x="3888843" y="267218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7587A5B-EA31-6EB6-6714-D4E0F0A1987D}"/>
              </a:ext>
            </a:extLst>
          </p:cNvPr>
          <p:cNvSpPr/>
          <p:nvPr/>
        </p:nvSpPr>
        <p:spPr>
          <a:xfrm>
            <a:off x="3650930" y="267218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EAC85FB-94EB-AFE1-8AD8-9A6BA1FBFE03}"/>
              </a:ext>
            </a:extLst>
          </p:cNvPr>
          <p:cNvSpPr/>
          <p:nvPr/>
        </p:nvSpPr>
        <p:spPr>
          <a:xfrm>
            <a:off x="3650930" y="219635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5DCE928-59D7-F827-9C3E-A2B6D66936F8}"/>
              </a:ext>
            </a:extLst>
          </p:cNvPr>
          <p:cNvSpPr/>
          <p:nvPr/>
        </p:nvSpPr>
        <p:spPr>
          <a:xfrm>
            <a:off x="3413016" y="267218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0DD8EDC-15A9-5152-9BF2-9C677E8528C7}"/>
              </a:ext>
            </a:extLst>
          </p:cNvPr>
          <p:cNvSpPr/>
          <p:nvPr/>
        </p:nvSpPr>
        <p:spPr>
          <a:xfrm>
            <a:off x="3888843" y="267218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FCC189F-5357-F061-4EEC-713B35C91E4D}"/>
              </a:ext>
            </a:extLst>
          </p:cNvPr>
          <p:cNvSpPr/>
          <p:nvPr/>
        </p:nvSpPr>
        <p:spPr>
          <a:xfrm>
            <a:off x="3650930" y="314801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D85D2D9-4677-6A4F-DF02-A85207C96A2F}"/>
              </a:ext>
            </a:extLst>
          </p:cNvPr>
          <p:cNvSpPr/>
          <p:nvPr/>
        </p:nvSpPr>
        <p:spPr>
          <a:xfrm>
            <a:off x="3413016" y="314801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125A6C6-041F-CBBB-16F0-9851B4D38A99}"/>
              </a:ext>
            </a:extLst>
          </p:cNvPr>
          <p:cNvSpPr/>
          <p:nvPr/>
        </p:nvSpPr>
        <p:spPr>
          <a:xfrm>
            <a:off x="3413016" y="267218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29A6D41-F797-9999-A1BE-4A4AD313BE96}"/>
              </a:ext>
            </a:extLst>
          </p:cNvPr>
          <p:cNvSpPr/>
          <p:nvPr/>
        </p:nvSpPr>
        <p:spPr>
          <a:xfrm>
            <a:off x="4126756" y="267218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984C2AA-9CC3-DBF2-B2F0-EA5D44BADA78}"/>
              </a:ext>
            </a:extLst>
          </p:cNvPr>
          <p:cNvSpPr/>
          <p:nvPr/>
        </p:nvSpPr>
        <p:spPr>
          <a:xfrm>
            <a:off x="4364670" y="267218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DF3F3B7-64A6-4763-782E-152F83EE1644}"/>
              </a:ext>
            </a:extLst>
          </p:cNvPr>
          <p:cNvSpPr/>
          <p:nvPr/>
        </p:nvSpPr>
        <p:spPr>
          <a:xfrm>
            <a:off x="4126756" y="314801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CE03C68-CF48-8AE6-672B-D9F0DEFCF8FB}"/>
              </a:ext>
            </a:extLst>
          </p:cNvPr>
          <p:cNvSpPr/>
          <p:nvPr/>
        </p:nvSpPr>
        <p:spPr>
          <a:xfrm>
            <a:off x="3888843" y="314801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0CA12A3-8552-2F74-DED1-F7CFC65EA908}"/>
              </a:ext>
            </a:extLst>
          </p:cNvPr>
          <p:cNvSpPr/>
          <p:nvPr/>
        </p:nvSpPr>
        <p:spPr>
          <a:xfrm>
            <a:off x="3175103" y="314801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7AB47F99-4549-997C-7BDE-A137154D2C87}"/>
              </a:ext>
            </a:extLst>
          </p:cNvPr>
          <p:cNvSpPr/>
          <p:nvPr/>
        </p:nvSpPr>
        <p:spPr>
          <a:xfrm>
            <a:off x="3650930" y="314801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B694070-B407-69D8-68BD-F45C914C89D4}"/>
              </a:ext>
            </a:extLst>
          </p:cNvPr>
          <p:cNvSpPr/>
          <p:nvPr/>
        </p:nvSpPr>
        <p:spPr>
          <a:xfrm>
            <a:off x="3413016" y="362383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6AB0E091-88EE-3DD4-6651-5A3715D5EBA2}"/>
              </a:ext>
            </a:extLst>
          </p:cNvPr>
          <p:cNvSpPr/>
          <p:nvPr/>
        </p:nvSpPr>
        <p:spPr>
          <a:xfrm>
            <a:off x="3175103" y="362383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D560611-2D79-9937-C247-CB376F376E05}"/>
              </a:ext>
            </a:extLst>
          </p:cNvPr>
          <p:cNvSpPr/>
          <p:nvPr/>
        </p:nvSpPr>
        <p:spPr>
          <a:xfrm>
            <a:off x="3175103" y="314801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AD3891E-AB1A-4938-6C4A-B15F994E3F87}"/>
              </a:ext>
            </a:extLst>
          </p:cNvPr>
          <p:cNvSpPr/>
          <p:nvPr/>
        </p:nvSpPr>
        <p:spPr>
          <a:xfrm>
            <a:off x="4126756" y="314801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AC6D5CE1-33D0-832B-BD00-DF859901B150}"/>
              </a:ext>
            </a:extLst>
          </p:cNvPr>
          <p:cNvSpPr/>
          <p:nvPr/>
        </p:nvSpPr>
        <p:spPr>
          <a:xfrm>
            <a:off x="3888843" y="362383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E861399-2166-F778-5C0D-4F010A98759D}"/>
              </a:ext>
            </a:extLst>
          </p:cNvPr>
          <p:cNvSpPr/>
          <p:nvPr/>
        </p:nvSpPr>
        <p:spPr>
          <a:xfrm>
            <a:off x="3650930" y="362383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FFF94B1D-D188-C76C-7DF6-B5D35DEE53CA}"/>
              </a:ext>
            </a:extLst>
          </p:cNvPr>
          <p:cNvSpPr/>
          <p:nvPr/>
        </p:nvSpPr>
        <p:spPr>
          <a:xfrm>
            <a:off x="4364670" y="314801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9FA670B-CD14-FF98-78A8-366DFE102BC6}"/>
              </a:ext>
            </a:extLst>
          </p:cNvPr>
          <p:cNvSpPr/>
          <p:nvPr/>
        </p:nvSpPr>
        <p:spPr>
          <a:xfrm>
            <a:off x="4602583" y="314801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23DC9E75-A71E-A8FB-6DE0-53543E95BD73}"/>
              </a:ext>
            </a:extLst>
          </p:cNvPr>
          <p:cNvSpPr/>
          <p:nvPr/>
        </p:nvSpPr>
        <p:spPr>
          <a:xfrm>
            <a:off x="4364670" y="362383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B2B73A37-59B4-17CB-06FB-2CBA2FE9D6BC}"/>
              </a:ext>
            </a:extLst>
          </p:cNvPr>
          <p:cNvSpPr/>
          <p:nvPr/>
        </p:nvSpPr>
        <p:spPr>
          <a:xfrm>
            <a:off x="4126756" y="362383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4E40617F-164F-E2BD-EC66-EA56E12B9074}"/>
              </a:ext>
            </a:extLst>
          </p:cNvPr>
          <p:cNvSpPr/>
          <p:nvPr/>
        </p:nvSpPr>
        <p:spPr>
          <a:xfrm>
            <a:off x="2937190" y="362383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203AF96F-6918-714D-49EE-74956E0FFF3A}"/>
              </a:ext>
            </a:extLst>
          </p:cNvPr>
          <p:cNvSpPr/>
          <p:nvPr/>
        </p:nvSpPr>
        <p:spPr>
          <a:xfrm>
            <a:off x="3413016" y="362383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3A9558F0-5A43-6A98-C442-DBFC50B59B09}"/>
              </a:ext>
            </a:extLst>
          </p:cNvPr>
          <p:cNvSpPr/>
          <p:nvPr/>
        </p:nvSpPr>
        <p:spPr>
          <a:xfrm>
            <a:off x="3175103" y="409966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EDAC54B-7ADB-1C88-BA11-039AB4F378C3}"/>
              </a:ext>
            </a:extLst>
          </p:cNvPr>
          <p:cNvSpPr/>
          <p:nvPr/>
        </p:nvSpPr>
        <p:spPr>
          <a:xfrm>
            <a:off x="2937190" y="409966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BC7FF4D0-A0D3-CAC8-5565-0A3F8EB58A20}"/>
              </a:ext>
            </a:extLst>
          </p:cNvPr>
          <p:cNvSpPr/>
          <p:nvPr/>
        </p:nvSpPr>
        <p:spPr>
          <a:xfrm>
            <a:off x="2937190" y="362383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8D97C2B-F78A-D928-A09E-3D7567A3B6D7}"/>
              </a:ext>
            </a:extLst>
          </p:cNvPr>
          <p:cNvSpPr/>
          <p:nvPr/>
        </p:nvSpPr>
        <p:spPr>
          <a:xfrm>
            <a:off x="3888843" y="362383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4F61B484-0B87-D5BD-8DE8-3F73D349DB8B}"/>
              </a:ext>
            </a:extLst>
          </p:cNvPr>
          <p:cNvSpPr/>
          <p:nvPr/>
        </p:nvSpPr>
        <p:spPr>
          <a:xfrm>
            <a:off x="3650930" y="409966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376B7619-2FE9-45AD-207A-FC2BA5861F03}"/>
              </a:ext>
            </a:extLst>
          </p:cNvPr>
          <p:cNvSpPr/>
          <p:nvPr/>
        </p:nvSpPr>
        <p:spPr>
          <a:xfrm>
            <a:off x="3413016" y="409966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D2052DDC-EA51-B65A-F775-B10F16A19CA7}"/>
              </a:ext>
            </a:extLst>
          </p:cNvPr>
          <p:cNvSpPr/>
          <p:nvPr/>
        </p:nvSpPr>
        <p:spPr>
          <a:xfrm>
            <a:off x="4364670" y="362383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2E922C1D-F573-ADBE-05E4-496EF5C0F0CF}"/>
              </a:ext>
            </a:extLst>
          </p:cNvPr>
          <p:cNvSpPr/>
          <p:nvPr/>
        </p:nvSpPr>
        <p:spPr>
          <a:xfrm>
            <a:off x="4126756" y="409966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2D5568A-81CC-E873-C603-F14910605428}"/>
              </a:ext>
            </a:extLst>
          </p:cNvPr>
          <p:cNvSpPr/>
          <p:nvPr/>
        </p:nvSpPr>
        <p:spPr>
          <a:xfrm>
            <a:off x="3888843" y="409966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FBBF24E9-16E9-B229-58B5-5E46ED873CF2}"/>
              </a:ext>
            </a:extLst>
          </p:cNvPr>
          <p:cNvSpPr/>
          <p:nvPr/>
        </p:nvSpPr>
        <p:spPr>
          <a:xfrm>
            <a:off x="4602583" y="362383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776EC452-AD12-5213-10B5-E7E3C3D884A2}"/>
              </a:ext>
            </a:extLst>
          </p:cNvPr>
          <p:cNvSpPr/>
          <p:nvPr/>
        </p:nvSpPr>
        <p:spPr>
          <a:xfrm>
            <a:off x="4840496" y="362383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FAFB4810-3F0D-C9BA-0F88-6D851A6EC5D4}"/>
              </a:ext>
            </a:extLst>
          </p:cNvPr>
          <p:cNvSpPr/>
          <p:nvPr/>
        </p:nvSpPr>
        <p:spPr>
          <a:xfrm>
            <a:off x="4602583" y="409966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F8902D12-890A-19E3-ADB7-D3B44F2953D4}"/>
              </a:ext>
            </a:extLst>
          </p:cNvPr>
          <p:cNvSpPr/>
          <p:nvPr/>
        </p:nvSpPr>
        <p:spPr>
          <a:xfrm>
            <a:off x="4364670" y="409966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0137BF63-D5C9-5FB7-6F68-CD8DA0519FBB}"/>
              </a:ext>
            </a:extLst>
          </p:cNvPr>
          <p:cNvSpPr/>
          <p:nvPr/>
        </p:nvSpPr>
        <p:spPr>
          <a:xfrm>
            <a:off x="2699276" y="409966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381449C-F381-48BA-4668-A698A176FB0C}"/>
              </a:ext>
            </a:extLst>
          </p:cNvPr>
          <p:cNvSpPr/>
          <p:nvPr/>
        </p:nvSpPr>
        <p:spPr>
          <a:xfrm>
            <a:off x="3175103" y="409966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C5A3C4F8-EA0A-4F26-3031-A843F1732BE5}"/>
              </a:ext>
            </a:extLst>
          </p:cNvPr>
          <p:cNvSpPr/>
          <p:nvPr/>
        </p:nvSpPr>
        <p:spPr>
          <a:xfrm>
            <a:off x="2937190" y="457549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309FE8E3-DA3E-C95A-B9AF-B0813DB99885}"/>
              </a:ext>
            </a:extLst>
          </p:cNvPr>
          <p:cNvSpPr/>
          <p:nvPr/>
        </p:nvSpPr>
        <p:spPr>
          <a:xfrm>
            <a:off x="2699276" y="457549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8BCD1E56-6721-A603-8F40-AB19BA2C7F25}"/>
              </a:ext>
            </a:extLst>
          </p:cNvPr>
          <p:cNvSpPr/>
          <p:nvPr/>
        </p:nvSpPr>
        <p:spPr>
          <a:xfrm>
            <a:off x="2699276" y="409966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1054AEC-1A0C-1E17-6AD9-52B84A9531B0}"/>
              </a:ext>
            </a:extLst>
          </p:cNvPr>
          <p:cNvSpPr/>
          <p:nvPr/>
        </p:nvSpPr>
        <p:spPr>
          <a:xfrm>
            <a:off x="3650930" y="409966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79E4B7F6-A41D-32B7-31BE-1592250D1E70}"/>
              </a:ext>
            </a:extLst>
          </p:cNvPr>
          <p:cNvSpPr/>
          <p:nvPr/>
        </p:nvSpPr>
        <p:spPr>
          <a:xfrm>
            <a:off x="3413016" y="457549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037BCD6A-0D90-09A7-F07B-7CE3484DC48C}"/>
              </a:ext>
            </a:extLst>
          </p:cNvPr>
          <p:cNvSpPr/>
          <p:nvPr/>
        </p:nvSpPr>
        <p:spPr>
          <a:xfrm>
            <a:off x="3175103" y="457549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2F12E260-0B51-64F7-1E49-B08DAD53A7B1}"/>
              </a:ext>
            </a:extLst>
          </p:cNvPr>
          <p:cNvSpPr/>
          <p:nvPr/>
        </p:nvSpPr>
        <p:spPr>
          <a:xfrm>
            <a:off x="4126756" y="409966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3ADB9D03-7A32-40E1-EEDC-2D9E5455E9A6}"/>
              </a:ext>
            </a:extLst>
          </p:cNvPr>
          <p:cNvSpPr/>
          <p:nvPr/>
        </p:nvSpPr>
        <p:spPr>
          <a:xfrm>
            <a:off x="3888843" y="457549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D95B74E5-2D50-74EB-3698-0B569D781356}"/>
              </a:ext>
            </a:extLst>
          </p:cNvPr>
          <p:cNvSpPr/>
          <p:nvPr/>
        </p:nvSpPr>
        <p:spPr>
          <a:xfrm>
            <a:off x="3650930" y="457549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A7990DA1-FD6F-AB73-A9BB-3269F49D5081}"/>
              </a:ext>
            </a:extLst>
          </p:cNvPr>
          <p:cNvSpPr/>
          <p:nvPr/>
        </p:nvSpPr>
        <p:spPr>
          <a:xfrm>
            <a:off x="4602583" y="409966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A0960C1F-0E18-6123-C96D-2AE92A1B42B1}"/>
              </a:ext>
            </a:extLst>
          </p:cNvPr>
          <p:cNvSpPr/>
          <p:nvPr/>
        </p:nvSpPr>
        <p:spPr>
          <a:xfrm>
            <a:off x="4364670" y="457549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AF38D70C-573E-CFD5-4423-0D67F63F5219}"/>
              </a:ext>
            </a:extLst>
          </p:cNvPr>
          <p:cNvSpPr/>
          <p:nvPr/>
        </p:nvSpPr>
        <p:spPr>
          <a:xfrm>
            <a:off x="4126756" y="457549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EF619ECB-C0B1-FECC-44FE-91C84F9331B8}"/>
              </a:ext>
            </a:extLst>
          </p:cNvPr>
          <p:cNvSpPr/>
          <p:nvPr/>
        </p:nvSpPr>
        <p:spPr>
          <a:xfrm>
            <a:off x="4840496" y="409966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8E39CC0A-9B38-A0C3-7BEB-19B18B8F1376}"/>
              </a:ext>
            </a:extLst>
          </p:cNvPr>
          <p:cNvSpPr/>
          <p:nvPr/>
        </p:nvSpPr>
        <p:spPr>
          <a:xfrm>
            <a:off x="5078410" y="409966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F9F783DD-DA1C-6088-E149-96E53D0DBAD1}"/>
              </a:ext>
            </a:extLst>
          </p:cNvPr>
          <p:cNvSpPr/>
          <p:nvPr/>
        </p:nvSpPr>
        <p:spPr>
          <a:xfrm>
            <a:off x="4840496" y="457549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FE3592FF-C769-A065-9453-D1C6E0BC9177}"/>
              </a:ext>
            </a:extLst>
          </p:cNvPr>
          <p:cNvSpPr/>
          <p:nvPr/>
        </p:nvSpPr>
        <p:spPr>
          <a:xfrm>
            <a:off x="4602583" y="457549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67605278-4B6F-CF5B-B9F5-C45FC5A86CED}"/>
              </a:ext>
            </a:extLst>
          </p:cNvPr>
          <p:cNvSpPr/>
          <p:nvPr/>
        </p:nvSpPr>
        <p:spPr>
          <a:xfrm>
            <a:off x="2461363" y="457549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804DC2E3-C3FE-FEEA-FBDB-339341D66613}"/>
              </a:ext>
            </a:extLst>
          </p:cNvPr>
          <p:cNvSpPr/>
          <p:nvPr/>
        </p:nvSpPr>
        <p:spPr>
          <a:xfrm>
            <a:off x="2937190" y="457549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99F31091-703F-013E-0CDF-DA588FDBDAEE}"/>
              </a:ext>
            </a:extLst>
          </p:cNvPr>
          <p:cNvSpPr/>
          <p:nvPr/>
        </p:nvSpPr>
        <p:spPr>
          <a:xfrm>
            <a:off x="2699276" y="505131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FD3F91A5-6D52-2E0D-AA00-CDE824226CE7}"/>
              </a:ext>
            </a:extLst>
          </p:cNvPr>
          <p:cNvSpPr/>
          <p:nvPr/>
        </p:nvSpPr>
        <p:spPr>
          <a:xfrm>
            <a:off x="2461363" y="505131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F1D50F85-B6AD-D832-4C6A-D4B518DD1DDE}"/>
              </a:ext>
            </a:extLst>
          </p:cNvPr>
          <p:cNvSpPr/>
          <p:nvPr/>
        </p:nvSpPr>
        <p:spPr>
          <a:xfrm>
            <a:off x="2461363" y="457549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6865AB75-406C-A07C-4911-E44523E3B8B7}"/>
              </a:ext>
            </a:extLst>
          </p:cNvPr>
          <p:cNvSpPr/>
          <p:nvPr/>
        </p:nvSpPr>
        <p:spPr>
          <a:xfrm>
            <a:off x="3413016" y="457549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DA658665-7C9B-D75E-7B60-F0CEB4396EF5}"/>
              </a:ext>
            </a:extLst>
          </p:cNvPr>
          <p:cNvSpPr/>
          <p:nvPr/>
        </p:nvSpPr>
        <p:spPr>
          <a:xfrm>
            <a:off x="3175103" y="505131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1537783-BF27-8B54-F311-623736715341}"/>
              </a:ext>
            </a:extLst>
          </p:cNvPr>
          <p:cNvSpPr/>
          <p:nvPr/>
        </p:nvSpPr>
        <p:spPr>
          <a:xfrm>
            <a:off x="2937190" y="505131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38E5BF24-671A-CA9F-DCA6-8E11FC257848}"/>
              </a:ext>
            </a:extLst>
          </p:cNvPr>
          <p:cNvSpPr/>
          <p:nvPr/>
        </p:nvSpPr>
        <p:spPr>
          <a:xfrm>
            <a:off x="3888843" y="457549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FD418D03-BB63-ED52-A4E6-1B38DF228445}"/>
              </a:ext>
            </a:extLst>
          </p:cNvPr>
          <p:cNvSpPr/>
          <p:nvPr/>
        </p:nvSpPr>
        <p:spPr>
          <a:xfrm>
            <a:off x="3650930" y="505131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7737F73E-371E-631E-726C-1A06EBCC8B0D}"/>
              </a:ext>
            </a:extLst>
          </p:cNvPr>
          <p:cNvSpPr/>
          <p:nvPr/>
        </p:nvSpPr>
        <p:spPr>
          <a:xfrm>
            <a:off x="3413016" y="505131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988CF932-AA1A-ABA4-F8BF-584818C9423C}"/>
              </a:ext>
            </a:extLst>
          </p:cNvPr>
          <p:cNvSpPr/>
          <p:nvPr/>
        </p:nvSpPr>
        <p:spPr>
          <a:xfrm>
            <a:off x="4364670" y="457549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10D581B5-9460-4BD9-0B5C-61CCC48D089F}"/>
              </a:ext>
            </a:extLst>
          </p:cNvPr>
          <p:cNvSpPr/>
          <p:nvPr/>
        </p:nvSpPr>
        <p:spPr>
          <a:xfrm>
            <a:off x="4126756" y="505131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4952F147-2EFD-B387-74C2-9FECB2C50404}"/>
              </a:ext>
            </a:extLst>
          </p:cNvPr>
          <p:cNvSpPr/>
          <p:nvPr/>
        </p:nvSpPr>
        <p:spPr>
          <a:xfrm>
            <a:off x="3888843" y="505131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81F3F2E7-3374-B3E8-37C0-F907F5408F30}"/>
              </a:ext>
            </a:extLst>
          </p:cNvPr>
          <p:cNvSpPr/>
          <p:nvPr/>
        </p:nvSpPr>
        <p:spPr>
          <a:xfrm>
            <a:off x="4840496" y="457549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67A5612D-A5BE-8ACC-3095-E0E16E9A06E3}"/>
              </a:ext>
            </a:extLst>
          </p:cNvPr>
          <p:cNvSpPr/>
          <p:nvPr/>
        </p:nvSpPr>
        <p:spPr>
          <a:xfrm>
            <a:off x="4602583" y="505131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0735F9DB-1286-8BDB-F35F-77A6F6339064}"/>
              </a:ext>
            </a:extLst>
          </p:cNvPr>
          <p:cNvSpPr/>
          <p:nvPr/>
        </p:nvSpPr>
        <p:spPr>
          <a:xfrm>
            <a:off x="4364670" y="505131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406CAE6F-62F9-DF8F-F9EE-8A720774E584}"/>
              </a:ext>
            </a:extLst>
          </p:cNvPr>
          <p:cNvSpPr/>
          <p:nvPr/>
        </p:nvSpPr>
        <p:spPr>
          <a:xfrm>
            <a:off x="5078410" y="457549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0ABEF1B2-82F0-A079-451B-FF57C56B72D6}"/>
              </a:ext>
            </a:extLst>
          </p:cNvPr>
          <p:cNvSpPr/>
          <p:nvPr/>
        </p:nvSpPr>
        <p:spPr>
          <a:xfrm>
            <a:off x="5316323" y="457549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31F8BBC3-C203-8F64-1BC7-5EB7260D07F5}"/>
              </a:ext>
            </a:extLst>
          </p:cNvPr>
          <p:cNvSpPr/>
          <p:nvPr/>
        </p:nvSpPr>
        <p:spPr>
          <a:xfrm>
            <a:off x="5078410" y="505131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A05E2493-0B26-BE82-B736-1E62DDD3D9EC}"/>
              </a:ext>
            </a:extLst>
          </p:cNvPr>
          <p:cNvSpPr/>
          <p:nvPr/>
        </p:nvSpPr>
        <p:spPr>
          <a:xfrm>
            <a:off x="4840496" y="505131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03144EC-55D4-A462-418D-3F213B0F2D59}"/>
              </a:ext>
            </a:extLst>
          </p:cNvPr>
          <p:cNvSpPr/>
          <p:nvPr/>
        </p:nvSpPr>
        <p:spPr>
          <a:xfrm>
            <a:off x="2223450" y="505131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5863ECFD-6878-853D-C9BD-C92D424EBB2D}"/>
              </a:ext>
            </a:extLst>
          </p:cNvPr>
          <p:cNvSpPr/>
          <p:nvPr/>
        </p:nvSpPr>
        <p:spPr>
          <a:xfrm>
            <a:off x="2699276" y="505131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4410EC86-D70B-EE0D-F1CF-66F3720A3170}"/>
              </a:ext>
            </a:extLst>
          </p:cNvPr>
          <p:cNvSpPr/>
          <p:nvPr/>
        </p:nvSpPr>
        <p:spPr>
          <a:xfrm>
            <a:off x="2461363" y="552714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7177C7D8-1765-C6C5-097C-B614FBA96032}"/>
              </a:ext>
            </a:extLst>
          </p:cNvPr>
          <p:cNvSpPr/>
          <p:nvPr/>
        </p:nvSpPr>
        <p:spPr>
          <a:xfrm>
            <a:off x="2223450" y="552714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DCE076E3-8260-9E89-7D03-F0F0B61F2833}"/>
              </a:ext>
            </a:extLst>
          </p:cNvPr>
          <p:cNvSpPr/>
          <p:nvPr/>
        </p:nvSpPr>
        <p:spPr>
          <a:xfrm>
            <a:off x="2223450" y="505131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AE75C7D4-4ED0-39F5-F35A-260DC22AEAFC}"/>
              </a:ext>
            </a:extLst>
          </p:cNvPr>
          <p:cNvSpPr/>
          <p:nvPr/>
        </p:nvSpPr>
        <p:spPr>
          <a:xfrm>
            <a:off x="3175103" y="505131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750770C9-20F6-61AC-B7D2-7498F5DBC38B}"/>
              </a:ext>
            </a:extLst>
          </p:cNvPr>
          <p:cNvSpPr/>
          <p:nvPr/>
        </p:nvSpPr>
        <p:spPr>
          <a:xfrm>
            <a:off x="2937190" y="552714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B096F07E-54B9-78DB-2DC5-4999ECCED22F}"/>
              </a:ext>
            </a:extLst>
          </p:cNvPr>
          <p:cNvSpPr/>
          <p:nvPr/>
        </p:nvSpPr>
        <p:spPr>
          <a:xfrm>
            <a:off x="2699276" y="552714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706CADF0-ADFF-1215-0EB5-F0DB59EF9A6D}"/>
              </a:ext>
            </a:extLst>
          </p:cNvPr>
          <p:cNvSpPr/>
          <p:nvPr/>
        </p:nvSpPr>
        <p:spPr>
          <a:xfrm>
            <a:off x="3650930" y="505131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1D9E13BE-99F3-1802-96CE-5AB18AFCF8C8}"/>
              </a:ext>
            </a:extLst>
          </p:cNvPr>
          <p:cNvSpPr/>
          <p:nvPr/>
        </p:nvSpPr>
        <p:spPr>
          <a:xfrm>
            <a:off x="3413016" y="552714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E3A21FB1-4872-0FFC-11C0-07B1B946B231}"/>
              </a:ext>
            </a:extLst>
          </p:cNvPr>
          <p:cNvSpPr/>
          <p:nvPr/>
        </p:nvSpPr>
        <p:spPr>
          <a:xfrm>
            <a:off x="3175103" y="552714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DA12B3F5-F8F8-EFB9-E3F9-0F9509781CF3}"/>
              </a:ext>
            </a:extLst>
          </p:cNvPr>
          <p:cNvSpPr/>
          <p:nvPr/>
        </p:nvSpPr>
        <p:spPr>
          <a:xfrm>
            <a:off x="4126756" y="505131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BD5083DB-171D-1F44-1724-D5AC55D8E492}"/>
              </a:ext>
            </a:extLst>
          </p:cNvPr>
          <p:cNvSpPr/>
          <p:nvPr/>
        </p:nvSpPr>
        <p:spPr>
          <a:xfrm>
            <a:off x="3888843" y="552714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1FE5B71B-3420-8684-F112-46424D66BC81}"/>
              </a:ext>
            </a:extLst>
          </p:cNvPr>
          <p:cNvSpPr/>
          <p:nvPr/>
        </p:nvSpPr>
        <p:spPr>
          <a:xfrm>
            <a:off x="3650930" y="552714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D4E5DAE7-E7D0-5652-D4B4-D42C598E2F75}"/>
              </a:ext>
            </a:extLst>
          </p:cNvPr>
          <p:cNvSpPr/>
          <p:nvPr/>
        </p:nvSpPr>
        <p:spPr>
          <a:xfrm>
            <a:off x="4602583" y="505131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0DEC740B-5221-27BB-BF48-C2380293FCB4}"/>
              </a:ext>
            </a:extLst>
          </p:cNvPr>
          <p:cNvSpPr/>
          <p:nvPr/>
        </p:nvSpPr>
        <p:spPr>
          <a:xfrm>
            <a:off x="4364670" y="552714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0C609B96-0A54-0FD5-5757-C108E2AFB058}"/>
              </a:ext>
            </a:extLst>
          </p:cNvPr>
          <p:cNvSpPr/>
          <p:nvPr/>
        </p:nvSpPr>
        <p:spPr>
          <a:xfrm>
            <a:off x="4126756" y="552714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87899124-D00F-7899-2C7C-BF8627D9EDEE}"/>
              </a:ext>
            </a:extLst>
          </p:cNvPr>
          <p:cNvSpPr/>
          <p:nvPr/>
        </p:nvSpPr>
        <p:spPr>
          <a:xfrm>
            <a:off x="5078410" y="505131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976C9898-030C-60AF-8D24-F11F244D8FAE}"/>
              </a:ext>
            </a:extLst>
          </p:cNvPr>
          <p:cNvSpPr/>
          <p:nvPr/>
        </p:nvSpPr>
        <p:spPr>
          <a:xfrm>
            <a:off x="4840496" y="552714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B7EC23C6-6D8F-F774-B874-ED922E76D944}"/>
              </a:ext>
            </a:extLst>
          </p:cNvPr>
          <p:cNvSpPr/>
          <p:nvPr/>
        </p:nvSpPr>
        <p:spPr>
          <a:xfrm>
            <a:off x="4602583" y="552714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4FF166EB-8D23-E981-234B-4F9977B20CDE}"/>
              </a:ext>
            </a:extLst>
          </p:cNvPr>
          <p:cNvSpPr/>
          <p:nvPr/>
        </p:nvSpPr>
        <p:spPr>
          <a:xfrm>
            <a:off x="5316323" y="505131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34D456C4-5D8C-5849-981F-E636B84C07F8}"/>
              </a:ext>
            </a:extLst>
          </p:cNvPr>
          <p:cNvSpPr/>
          <p:nvPr/>
        </p:nvSpPr>
        <p:spPr>
          <a:xfrm>
            <a:off x="5554236" y="505131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59552641-BCCC-52C8-8739-4A5B43031C58}"/>
              </a:ext>
            </a:extLst>
          </p:cNvPr>
          <p:cNvSpPr/>
          <p:nvPr/>
        </p:nvSpPr>
        <p:spPr>
          <a:xfrm>
            <a:off x="5316323" y="552714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4091C2E2-A5C1-7C19-04ED-001F05C788AB}"/>
              </a:ext>
            </a:extLst>
          </p:cNvPr>
          <p:cNvSpPr/>
          <p:nvPr/>
        </p:nvSpPr>
        <p:spPr>
          <a:xfrm>
            <a:off x="5078410" y="552714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F065ED00-BB4E-50D4-1C92-6C5CCDD8F02B}"/>
              </a:ext>
            </a:extLst>
          </p:cNvPr>
          <p:cNvSpPr/>
          <p:nvPr/>
        </p:nvSpPr>
        <p:spPr>
          <a:xfrm>
            <a:off x="1985536" y="552714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5D8B53CC-F8CA-4598-21A7-9ABFFAFD81D3}"/>
              </a:ext>
            </a:extLst>
          </p:cNvPr>
          <p:cNvSpPr/>
          <p:nvPr/>
        </p:nvSpPr>
        <p:spPr>
          <a:xfrm>
            <a:off x="2461363" y="552714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6086EA55-5198-E2D6-2AD6-0B500160D27F}"/>
              </a:ext>
            </a:extLst>
          </p:cNvPr>
          <p:cNvSpPr/>
          <p:nvPr/>
        </p:nvSpPr>
        <p:spPr>
          <a:xfrm>
            <a:off x="2223450" y="600297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48955721-C049-91E7-E0DD-C27E2664CDF9}"/>
              </a:ext>
            </a:extLst>
          </p:cNvPr>
          <p:cNvSpPr/>
          <p:nvPr/>
        </p:nvSpPr>
        <p:spPr>
          <a:xfrm>
            <a:off x="1985536" y="600297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97AB7489-DD24-D1DC-164F-1B987D33C323}"/>
              </a:ext>
            </a:extLst>
          </p:cNvPr>
          <p:cNvSpPr/>
          <p:nvPr/>
        </p:nvSpPr>
        <p:spPr>
          <a:xfrm>
            <a:off x="1985536" y="552714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51EC7546-7E30-2E1B-02CA-724CB9A48560}"/>
              </a:ext>
            </a:extLst>
          </p:cNvPr>
          <p:cNvSpPr/>
          <p:nvPr/>
        </p:nvSpPr>
        <p:spPr>
          <a:xfrm>
            <a:off x="2937190" y="552714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723667A2-0BFD-9D3A-E763-9DB45C6F3D65}"/>
              </a:ext>
            </a:extLst>
          </p:cNvPr>
          <p:cNvSpPr/>
          <p:nvPr/>
        </p:nvSpPr>
        <p:spPr>
          <a:xfrm>
            <a:off x="2699276" y="600297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358AD01B-6E91-4A76-2049-B6810379019C}"/>
              </a:ext>
            </a:extLst>
          </p:cNvPr>
          <p:cNvSpPr/>
          <p:nvPr/>
        </p:nvSpPr>
        <p:spPr>
          <a:xfrm>
            <a:off x="2461363" y="600297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4750D29C-8395-436A-BF7F-CE3A6A0DB5FB}"/>
              </a:ext>
            </a:extLst>
          </p:cNvPr>
          <p:cNvSpPr/>
          <p:nvPr/>
        </p:nvSpPr>
        <p:spPr>
          <a:xfrm>
            <a:off x="3413016" y="552714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FC8BE2C3-F3B7-542F-6F3C-34F1DE396405}"/>
              </a:ext>
            </a:extLst>
          </p:cNvPr>
          <p:cNvSpPr/>
          <p:nvPr/>
        </p:nvSpPr>
        <p:spPr>
          <a:xfrm>
            <a:off x="3175103" y="600297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050B9F2C-5C8B-1432-5795-22E845F4C5D2}"/>
              </a:ext>
            </a:extLst>
          </p:cNvPr>
          <p:cNvSpPr/>
          <p:nvPr/>
        </p:nvSpPr>
        <p:spPr>
          <a:xfrm>
            <a:off x="2937190" y="600297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6D5BF46D-A924-8707-13EF-B298F5A45EFD}"/>
              </a:ext>
            </a:extLst>
          </p:cNvPr>
          <p:cNvSpPr/>
          <p:nvPr/>
        </p:nvSpPr>
        <p:spPr>
          <a:xfrm>
            <a:off x="3888843" y="552714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3FC78F15-8F2A-737E-934D-9D1C0F738027}"/>
              </a:ext>
            </a:extLst>
          </p:cNvPr>
          <p:cNvSpPr/>
          <p:nvPr/>
        </p:nvSpPr>
        <p:spPr>
          <a:xfrm>
            <a:off x="3650930" y="600297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0A2C8A03-D505-1BAF-68B4-B1B2441AB2A0}"/>
              </a:ext>
            </a:extLst>
          </p:cNvPr>
          <p:cNvSpPr/>
          <p:nvPr/>
        </p:nvSpPr>
        <p:spPr>
          <a:xfrm>
            <a:off x="3413016" y="600297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CCD5B410-1885-4DF6-1DC8-53E1724C4CEC}"/>
              </a:ext>
            </a:extLst>
          </p:cNvPr>
          <p:cNvSpPr/>
          <p:nvPr/>
        </p:nvSpPr>
        <p:spPr>
          <a:xfrm>
            <a:off x="4364670" y="552714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661A97B8-66B1-0C2C-3C88-36634350D619}"/>
              </a:ext>
            </a:extLst>
          </p:cNvPr>
          <p:cNvSpPr/>
          <p:nvPr/>
        </p:nvSpPr>
        <p:spPr>
          <a:xfrm>
            <a:off x="4126756" y="600297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2683DE35-8ECC-2267-EA7F-F6F3CF8404E5}"/>
              </a:ext>
            </a:extLst>
          </p:cNvPr>
          <p:cNvSpPr/>
          <p:nvPr/>
        </p:nvSpPr>
        <p:spPr>
          <a:xfrm>
            <a:off x="3888843" y="600297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2CFA7601-4EA7-FE58-B57C-6ACA76168CF2}"/>
              </a:ext>
            </a:extLst>
          </p:cNvPr>
          <p:cNvSpPr/>
          <p:nvPr/>
        </p:nvSpPr>
        <p:spPr>
          <a:xfrm>
            <a:off x="4840496" y="552714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B92ED3B8-73CD-845D-A8EB-3B83E0E22DCF}"/>
              </a:ext>
            </a:extLst>
          </p:cNvPr>
          <p:cNvSpPr/>
          <p:nvPr/>
        </p:nvSpPr>
        <p:spPr>
          <a:xfrm>
            <a:off x="4602583" y="600297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917EE7C0-F419-2CA0-8027-CDECEFD3BD6E}"/>
              </a:ext>
            </a:extLst>
          </p:cNvPr>
          <p:cNvSpPr/>
          <p:nvPr/>
        </p:nvSpPr>
        <p:spPr>
          <a:xfrm>
            <a:off x="4364670" y="600297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5F597E1-5E47-CD22-20BF-5A6C3A3869FC}"/>
              </a:ext>
            </a:extLst>
          </p:cNvPr>
          <p:cNvSpPr/>
          <p:nvPr/>
        </p:nvSpPr>
        <p:spPr>
          <a:xfrm>
            <a:off x="5316323" y="552714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CA50C9D6-5FEE-5A10-A1B4-14E770C26183}"/>
              </a:ext>
            </a:extLst>
          </p:cNvPr>
          <p:cNvSpPr/>
          <p:nvPr/>
        </p:nvSpPr>
        <p:spPr>
          <a:xfrm>
            <a:off x="5078410" y="600297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96EDDCD8-1EF6-FCD6-7B12-443223B9C44C}"/>
              </a:ext>
            </a:extLst>
          </p:cNvPr>
          <p:cNvSpPr/>
          <p:nvPr/>
        </p:nvSpPr>
        <p:spPr>
          <a:xfrm>
            <a:off x="4840496" y="600297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CB9D9784-5898-18F5-CD3C-B5533BE19BEB}"/>
              </a:ext>
            </a:extLst>
          </p:cNvPr>
          <p:cNvSpPr/>
          <p:nvPr/>
        </p:nvSpPr>
        <p:spPr>
          <a:xfrm>
            <a:off x="5554236" y="552714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B9CE931F-0468-94CA-C9E2-96B3C6E17065}"/>
              </a:ext>
            </a:extLst>
          </p:cNvPr>
          <p:cNvSpPr/>
          <p:nvPr/>
        </p:nvSpPr>
        <p:spPr>
          <a:xfrm>
            <a:off x="5792150" y="552714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F0CA4CA2-C1D5-7649-D8CB-BF13ADA47F55}"/>
              </a:ext>
            </a:extLst>
          </p:cNvPr>
          <p:cNvSpPr/>
          <p:nvPr/>
        </p:nvSpPr>
        <p:spPr>
          <a:xfrm>
            <a:off x="5554236" y="600297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7B47A0DA-5C5E-314A-4FA1-B71BFF5445A9}"/>
              </a:ext>
            </a:extLst>
          </p:cNvPr>
          <p:cNvSpPr/>
          <p:nvPr/>
        </p:nvSpPr>
        <p:spPr>
          <a:xfrm>
            <a:off x="5316323" y="600297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B97A2AE8-677A-6826-7F44-23A08247FF7B}"/>
              </a:ext>
            </a:extLst>
          </p:cNvPr>
          <p:cNvSpPr/>
          <p:nvPr/>
        </p:nvSpPr>
        <p:spPr>
          <a:xfrm>
            <a:off x="1747623" y="600297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52C7F9DB-6A70-FFC9-C1FC-09860A7295F6}"/>
              </a:ext>
            </a:extLst>
          </p:cNvPr>
          <p:cNvSpPr/>
          <p:nvPr/>
        </p:nvSpPr>
        <p:spPr>
          <a:xfrm>
            <a:off x="2223450" y="600297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651FA74C-DEDB-E2C9-7AC9-5E69A6A7FD2B}"/>
              </a:ext>
            </a:extLst>
          </p:cNvPr>
          <p:cNvSpPr/>
          <p:nvPr/>
        </p:nvSpPr>
        <p:spPr>
          <a:xfrm>
            <a:off x="1985536" y="647879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D19ED3D9-9BCA-0D10-A093-FAD7E7BF16B9}"/>
              </a:ext>
            </a:extLst>
          </p:cNvPr>
          <p:cNvSpPr/>
          <p:nvPr/>
        </p:nvSpPr>
        <p:spPr>
          <a:xfrm>
            <a:off x="1747623" y="647879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1FB5C2F1-B63A-45CC-7AB6-E49BD177DE8B}"/>
              </a:ext>
            </a:extLst>
          </p:cNvPr>
          <p:cNvSpPr/>
          <p:nvPr/>
        </p:nvSpPr>
        <p:spPr>
          <a:xfrm>
            <a:off x="1747623" y="600297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FA8DC316-D5A7-8D5C-E960-6145DDF25F4E}"/>
              </a:ext>
            </a:extLst>
          </p:cNvPr>
          <p:cNvSpPr/>
          <p:nvPr/>
        </p:nvSpPr>
        <p:spPr>
          <a:xfrm>
            <a:off x="2699276" y="600297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9335BBCD-CCA4-CD43-39EE-8028244E7904}"/>
              </a:ext>
            </a:extLst>
          </p:cNvPr>
          <p:cNvSpPr/>
          <p:nvPr/>
        </p:nvSpPr>
        <p:spPr>
          <a:xfrm>
            <a:off x="2461363" y="647879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BCC80E5B-9479-8143-0349-936E44C628D7}"/>
              </a:ext>
            </a:extLst>
          </p:cNvPr>
          <p:cNvSpPr/>
          <p:nvPr/>
        </p:nvSpPr>
        <p:spPr>
          <a:xfrm>
            <a:off x="2223450" y="647879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E480EE4E-8119-6D54-6196-FB488142D4B8}"/>
              </a:ext>
            </a:extLst>
          </p:cNvPr>
          <p:cNvSpPr/>
          <p:nvPr/>
        </p:nvSpPr>
        <p:spPr>
          <a:xfrm>
            <a:off x="3175103" y="600297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80A54B9E-EA10-6B03-6B67-A75FE0ED3914}"/>
              </a:ext>
            </a:extLst>
          </p:cNvPr>
          <p:cNvSpPr/>
          <p:nvPr/>
        </p:nvSpPr>
        <p:spPr>
          <a:xfrm>
            <a:off x="2937190" y="647879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B6125DF5-8046-9217-2346-4298AC1D099E}"/>
              </a:ext>
            </a:extLst>
          </p:cNvPr>
          <p:cNvSpPr/>
          <p:nvPr/>
        </p:nvSpPr>
        <p:spPr>
          <a:xfrm>
            <a:off x="2699276" y="647879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62C1542D-3107-FB82-D6A0-222B608D0A19}"/>
              </a:ext>
            </a:extLst>
          </p:cNvPr>
          <p:cNvSpPr/>
          <p:nvPr/>
        </p:nvSpPr>
        <p:spPr>
          <a:xfrm>
            <a:off x="3650930" y="600297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46BBD6C3-A3BA-C402-3DCA-B1F0F7F30C40}"/>
              </a:ext>
            </a:extLst>
          </p:cNvPr>
          <p:cNvSpPr/>
          <p:nvPr/>
        </p:nvSpPr>
        <p:spPr>
          <a:xfrm>
            <a:off x="3413016" y="647879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B246378E-FC31-B462-E123-C9FBB729BBBC}"/>
              </a:ext>
            </a:extLst>
          </p:cNvPr>
          <p:cNvSpPr/>
          <p:nvPr/>
        </p:nvSpPr>
        <p:spPr>
          <a:xfrm>
            <a:off x="3175103" y="647879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C436FEA5-45C8-51ED-AE85-1DED32E68714}"/>
              </a:ext>
            </a:extLst>
          </p:cNvPr>
          <p:cNvSpPr/>
          <p:nvPr/>
        </p:nvSpPr>
        <p:spPr>
          <a:xfrm>
            <a:off x="4126756" y="600297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22AAF9A1-0E8A-FED3-5989-27C827CB21C7}"/>
              </a:ext>
            </a:extLst>
          </p:cNvPr>
          <p:cNvSpPr/>
          <p:nvPr/>
        </p:nvSpPr>
        <p:spPr>
          <a:xfrm>
            <a:off x="3888843" y="647879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FECD98F8-6E29-5A71-F6C4-5F1035B5662E}"/>
              </a:ext>
            </a:extLst>
          </p:cNvPr>
          <p:cNvSpPr/>
          <p:nvPr/>
        </p:nvSpPr>
        <p:spPr>
          <a:xfrm>
            <a:off x="3650930" y="647879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349FA022-00C5-5B7A-800E-CD97450D0DC8}"/>
              </a:ext>
            </a:extLst>
          </p:cNvPr>
          <p:cNvSpPr/>
          <p:nvPr/>
        </p:nvSpPr>
        <p:spPr>
          <a:xfrm>
            <a:off x="4602583" y="600297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539E0116-6AB2-D6A3-56FD-F6541B2F7A0C}"/>
              </a:ext>
            </a:extLst>
          </p:cNvPr>
          <p:cNvSpPr/>
          <p:nvPr/>
        </p:nvSpPr>
        <p:spPr>
          <a:xfrm>
            <a:off x="4364670" y="647879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43930D0F-44B3-93CE-F442-38D72FD0D87B}"/>
              </a:ext>
            </a:extLst>
          </p:cNvPr>
          <p:cNvSpPr/>
          <p:nvPr/>
        </p:nvSpPr>
        <p:spPr>
          <a:xfrm>
            <a:off x="4126756" y="647879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AE9BB184-294A-785B-0FD1-90C7695C01A6}"/>
              </a:ext>
            </a:extLst>
          </p:cNvPr>
          <p:cNvSpPr/>
          <p:nvPr/>
        </p:nvSpPr>
        <p:spPr>
          <a:xfrm>
            <a:off x="5078410" y="600297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92078403-6E82-F761-D486-F4F7C75880DE}"/>
              </a:ext>
            </a:extLst>
          </p:cNvPr>
          <p:cNvSpPr/>
          <p:nvPr/>
        </p:nvSpPr>
        <p:spPr>
          <a:xfrm>
            <a:off x="4840496" y="647879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AA44CC0F-E039-B825-032E-AE0D090688AF}"/>
              </a:ext>
            </a:extLst>
          </p:cNvPr>
          <p:cNvSpPr/>
          <p:nvPr/>
        </p:nvSpPr>
        <p:spPr>
          <a:xfrm>
            <a:off x="4602583" y="647879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A00D0E2F-8153-B95B-24F1-3C0604F853C3}"/>
              </a:ext>
            </a:extLst>
          </p:cNvPr>
          <p:cNvSpPr/>
          <p:nvPr/>
        </p:nvSpPr>
        <p:spPr>
          <a:xfrm>
            <a:off x="5554236" y="600297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E7366DCF-E97A-8E18-EDFE-762F247E2485}"/>
              </a:ext>
            </a:extLst>
          </p:cNvPr>
          <p:cNvSpPr/>
          <p:nvPr/>
        </p:nvSpPr>
        <p:spPr>
          <a:xfrm>
            <a:off x="5316323" y="647879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F4632328-4EFD-F275-CFED-7E37A2AF586A}"/>
              </a:ext>
            </a:extLst>
          </p:cNvPr>
          <p:cNvSpPr/>
          <p:nvPr/>
        </p:nvSpPr>
        <p:spPr>
          <a:xfrm>
            <a:off x="5078410" y="647879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6D8A8600-80FC-2112-24AE-5C49696D806B}"/>
              </a:ext>
            </a:extLst>
          </p:cNvPr>
          <p:cNvSpPr/>
          <p:nvPr/>
        </p:nvSpPr>
        <p:spPr>
          <a:xfrm>
            <a:off x="5792150" y="600297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6F615F89-8EC8-ADE8-5061-3E74102A09BD}"/>
              </a:ext>
            </a:extLst>
          </p:cNvPr>
          <p:cNvSpPr/>
          <p:nvPr/>
        </p:nvSpPr>
        <p:spPr>
          <a:xfrm>
            <a:off x="6030063" y="600297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6AB253F8-8D69-2934-1049-07408B884505}"/>
              </a:ext>
            </a:extLst>
          </p:cNvPr>
          <p:cNvSpPr/>
          <p:nvPr/>
        </p:nvSpPr>
        <p:spPr>
          <a:xfrm>
            <a:off x="5792150" y="647879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151ADF9E-39FF-F0C3-4AEB-A86BCE7DC610}"/>
              </a:ext>
            </a:extLst>
          </p:cNvPr>
          <p:cNvSpPr/>
          <p:nvPr/>
        </p:nvSpPr>
        <p:spPr>
          <a:xfrm>
            <a:off x="5554236" y="647879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6DD21DD8-1BB8-25A4-515D-BDBBC6D07D41}"/>
              </a:ext>
            </a:extLst>
          </p:cNvPr>
          <p:cNvSpPr/>
          <p:nvPr/>
        </p:nvSpPr>
        <p:spPr>
          <a:xfrm>
            <a:off x="1509710" y="647879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63F52380-00FB-473E-95D9-57AB6AC32B8D}"/>
              </a:ext>
            </a:extLst>
          </p:cNvPr>
          <p:cNvSpPr/>
          <p:nvPr/>
        </p:nvSpPr>
        <p:spPr>
          <a:xfrm>
            <a:off x="1985536" y="647879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FA84C68E-BA51-AA5B-B9B0-FFC68D9B23C3}"/>
              </a:ext>
            </a:extLst>
          </p:cNvPr>
          <p:cNvSpPr/>
          <p:nvPr/>
        </p:nvSpPr>
        <p:spPr>
          <a:xfrm>
            <a:off x="1747623" y="695462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3F03A1D0-B986-16B7-8C31-632388B651CF}"/>
              </a:ext>
            </a:extLst>
          </p:cNvPr>
          <p:cNvSpPr/>
          <p:nvPr/>
        </p:nvSpPr>
        <p:spPr>
          <a:xfrm>
            <a:off x="1509710" y="695462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B559300A-41B5-1DE2-E3CA-2D96D89C1F3E}"/>
              </a:ext>
            </a:extLst>
          </p:cNvPr>
          <p:cNvSpPr/>
          <p:nvPr/>
        </p:nvSpPr>
        <p:spPr>
          <a:xfrm>
            <a:off x="1509710" y="647879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CAFC5E1F-5666-77A0-125E-9860E2722B7A}"/>
              </a:ext>
            </a:extLst>
          </p:cNvPr>
          <p:cNvSpPr/>
          <p:nvPr/>
        </p:nvSpPr>
        <p:spPr>
          <a:xfrm>
            <a:off x="2461363" y="647879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88FD31E7-CADF-3DEE-D66A-48C790832947}"/>
              </a:ext>
            </a:extLst>
          </p:cNvPr>
          <p:cNvSpPr/>
          <p:nvPr/>
        </p:nvSpPr>
        <p:spPr>
          <a:xfrm>
            <a:off x="2223450" y="695462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E33BFC76-584E-ECFA-5412-00C80F199381}"/>
              </a:ext>
            </a:extLst>
          </p:cNvPr>
          <p:cNvSpPr/>
          <p:nvPr/>
        </p:nvSpPr>
        <p:spPr>
          <a:xfrm>
            <a:off x="1985536" y="695462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B8C8BE64-7C73-98B0-B737-355968FA0D7A}"/>
              </a:ext>
            </a:extLst>
          </p:cNvPr>
          <p:cNvSpPr/>
          <p:nvPr/>
        </p:nvSpPr>
        <p:spPr>
          <a:xfrm>
            <a:off x="2937190" y="647879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6B5F8AE2-C0DA-B771-5BD9-75941481A814}"/>
              </a:ext>
            </a:extLst>
          </p:cNvPr>
          <p:cNvSpPr/>
          <p:nvPr/>
        </p:nvSpPr>
        <p:spPr>
          <a:xfrm>
            <a:off x="2699276" y="695462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A32916AB-B636-6923-E428-9037AAC49366}"/>
              </a:ext>
            </a:extLst>
          </p:cNvPr>
          <p:cNvSpPr/>
          <p:nvPr/>
        </p:nvSpPr>
        <p:spPr>
          <a:xfrm>
            <a:off x="2461363" y="695462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05AA2A2E-3B22-959C-B145-D4C0EBAE807A}"/>
              </a:ext>
            </a:extLst>
          </p:cNvPr>
          <p:cNvSpPr/>
          <p:nvPr/>
        </p:nvSpPr>
        <p:spPr>
          <a:xfrm>
            <a:off x="3413016" y="647879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1C897877-C5FC-0B19-13E4-36616360425E}"/>
              </a:ext>
            </a:extLst>
          </p:cNvPr>
          <p:cNvSpPr/>
          <p:nvPr/>
        </p:nvSpPr>
        <p:spPr>
          <a:xfrm>
            <a:off x="3175103" y="695462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8A034D1A-7EA3-261E-0689-9FE40DDDC32D}"/>
              </a:ext>
            </a:extLst>
          </p:cNvPr>
          <p:cNvSpPr/>
          <p:nvPr/>
        </p:nvSpPr>
        <p:spPr>
          <a:xfrm>
            <a:off x="2937190" y="695462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0849E52C-27DC-1EC2-EE4F-E1DC4D8900C8}"/>
              </a:ext>
            </a:extLst>
          </p:cNvPr>
          <p:cNvSpPr/>
          <p:nvPr/>
        </p:nvSpPr>
        <p:spPr>
          <a:xfrm>
            <a:off x="3888843" y="647879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CFF43F70-4500-853E-E81D-DE6346C47BBB}"/>
              </a:ext>
            </a:extLst>
          </p:cNvPr>
          <p:cNvSpPr/>
          <p:nvPr/>
        </p:nvSpPr>
        <p:spPr>
          <a:xfrm>
            <a:off x="3650930" y="695462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EC0E1D83-6049-71DD-2949-A794F88800BA}"/>
              </a:ext>
            </a:extLst>
          </p:cNvPr>
          <p:cNvSpPr/>
          <p:nvPr/>
        </p:nvSpPr>
        <p:spPr>
          <a:xfrm>
            <a:off x="3413016" y="695462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E4B64DE3-E7E0-A040-2BB2-78C66C81F47E}"/>
              </a:ext>
            </a:extLst>
          </p:cNvPr>
          <p:cNvSpPr/>
          <p:nvPr/>
        </p:nvSpPr>
        <p:spPr>
          <a:xfrm>
            <a:off x="4364670" y="647879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2C9DCA81-8927-AB9C-F73F-0145F8182801}"/>
              </a:ext>
            </a:extLst>
          </p:cNvPr>
          <p:cNvSpPr/>
          <p:nvPr/>
        </p:nvSpPr>
        <p:spPr>
          <a:xfrm>
            <a:off x="4126756" y="695462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D1E35F6B-68A2-913B-CA7F-83261F044539}"/>
              </a:ext>
            </a:extLst>
          </p:cNvPr>
          <p:cNvSpPr/>
          <p:nvPr/>
        </p:nvSpPr>
        <p:spPr>
          <a:xfrm>
            <a:off x="3888843" y="695462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CF67E5E9-30E8-75F7-4BAD-8E92E28AFE3F}"/>
              </a:ext>
            </a:extLst>
          </p:cNvPr>
          <p:cNvSpPr/>
          <p:nvPr/>
        </p:nvSpPr>
        <p:spPr>
          <a:xfrm>
            <a:off x="4840496" y="647879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349F7776-E737-C5C0-E38E-9C80BDE5DAEB}"/>
              </a:ext>
            </a:extLst>
          </p:cNvPr>
          <p:cNvSpPr/>
          <p:nvPr/>
        </p:nvSpPr>
        <p:spPr>
          <a:xfrm>
            <a:off x="4602583" y="695462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E70E0DF6-7722-A018-7351-5CB40D338BC0}"/>
              </a:ext>
            </a:extLst>
          </p:cNvPr>
          <p:cNvSpPr/>
          <p:nvPr/>
        </p:nvSpPr>
        <p:spPr>
          <a:xfrm>
            <a:off x="4364670" y="695462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934093B2-4E65-7B05-0679-281C7B5AA65C}"/>
              </a:ext>
            </a:extLst>
          </p:cNvPr>
          <p:cNvSpPr/>
          <p:nvPr/>
        </p:nvSpPr>
        <p:spPr>
          <a:xfrm>
            <a:off x="5316323" y="647879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C96E700B-1A0D-46AD-49E1-B4A33F369887}"/>
              </a:ext>
            </a:extLst>
          </p:cNvPr>
          <p:cNvSpPr/>
          <p:nvPr/>
        </p:nvSpPr>
        <p:spPr>
          <a:xfrm>
            <a:off x="5078410" y="695462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B588D646-033A-FEE3-0A33-A548FAF44287}"/>
              </a:ext>
            </a:extLst>
          </p:cNvPr>
          <p:cNvSpPr/>
          <p:nvPr/>
        </p:nvSpPr>
        <p:spPr>
          <a:xfrm>
            <a:off x="4840496" y="695462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D064B1EA-4A69-F750-4D9D-2F7B2C24A415}"/>
              </a:ext>
            </a:extLst>
          </p:cNvPr>
          <p:cNvSpPr/>
          <p:nvPr/>
        </p:nvSpPr>
        <p:spPr>
          <a:xfrm>
            <a:off x="5792150" y="647879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7BA46818-7EB7-7D6D-10E4-C1BF3EC0117B}"/>
              </a:ext>
            </a:extLst>
          </p:cNvPr>
          <p:cNvSpPr/>
          <p:nvPr/>
        </p:nvSpPr>
        <p:spPr>
          <a:xfrm>
            <a:off x="5554236" y="695462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2BE0779C-8E8E-F492-C859-1E6D7411C5C8}"/>
              </a:ext>
            </a:extLst>
          </p:cNvPr>
          <p:cNvSpPr/>
          <p:nvPr/>
        </p:nvSpPr>
        <p:spPr>
          <a:xfrm>
            <a:off x="5316323" y="695462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FFC8CE04-DD39-C059-A262-F0C73C30EAE9}"/>
              </a:ext>
            </a:extLst>
          </p:cNvPr>
          <p:cNvSpPr/>
          <p:nvPr/>
        </p:nvSpPr>
        <p:spPr>
          <a:xfrm>
            <a:off x="6030063" y="647879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C6D5D57C-468F-B70E-37AB-5C13AAA668DF}"/>
              </a:ext>
            </a:extLst>
          </p:cNvPr>
          <p:cNvSpPr/>
          <p:nvPr/>
        </p:nvSpPr>
        <p:spPr>
          <a:xfrm>
            <a:off x="6267976" y="647879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3C62CBE8-8246-4120-EB8C-C5E29DA8552B}"/>
              </a:ext>
            </a:extLst>
          </p:cNvPr>
          <p:cNvSpPr/>
          <p:nvPr/>
        </p:nvSpPr>
        <p:spPr>
          <a:xfrm>
            <a:off x="6030063" y="695462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4424E462-8F5C-8FCD-800E-670B178EDF12}"/>
              </a:ext>
            </a:extLst>
          </p:cNvPr>
          <p:cNvSpPr/>
          <p:nvPr/>
        </p:nvSpPr>
        <p:spPr>
          <a:xfrm>
            <a:off x="5792150" y="695462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B73A816E-266F-0EB2-D2B1-710A21D65F8B}"/>
              </a:ext>
            </a:extLst>
          </p:cNvPr>
          <p:cNvSpPr/>
          <p:nvPr/>
        </p:nvSpPr>
        <p:spPr>
          <a:xfrm>
            <a:off x="1271796" y="695462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D9CA8CDD-2786-E637-FC74-EED4EE346EB3}"/>
              </a:ext>
            </a:extLst>
          </p:cNvPr>
          <p:cNvSpPr/>
          <p:nvPr/>
        </p:nvSpPr>
        <p:spPr>
          <a:xfrm>
            <a:off x="1747623" y="695462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4846CDB4-713F-BBA4-798F-6A1E38FA50FA}"/>
              </a:ext>
            </a:extLst>
          </p:cNvPr>
          <p:cNvSpPr/>
          <p:nvPr/>
        </p:nvSpPr>
        <p:spPr>
          <a:xfrm>
            <a:off x="1509710" y="743045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78A3BC66-06F2-8791-97FE-9AD2F5299682}"/>
              </a:ext>
            </a:extLst>
          </p:cNvPr>
          <p:cNvSpPr/>
          <p:nvPr/>
        </p:nvSpPr>
        <p:spPr>
          <a:xfrm>
            <a:off x="1271796" y="743045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47D49A27-231B-7440-D078-C254543037B3}"/>
              </a:ext>
            </a:extLst>
          </p:cNvPr>
          <p:cNvSpPr/>
          <p:nvPr/>
        </p:nvSpPr>
        <p:spPr>
          <a:xfrm>
            <a:off x="1271796" y="695462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E8FA2606-1F4A-4269-42E8-4D1934724EBD}"/>
              </a:ext>
            </a:extLst>
          </p:cNvPr>
          <p:cNvSpPr/>
          <p:nvPr/>
        </p:nvSpPr>
        <p:spPr>
          <a:xfrm>
            <a:off x="2223450" y="695462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2B974CD5-D791-7D88-0BAE-4E3C0C474B83}"/>
              </a:ext>
            </a:extLst>
          </p:cNvPr>
          <p:cNvSpPr/>
          <p:nvPr/>
        </p:nvSpPr>
        <p:spPr>
          <a:xfrm>
            <a:off x="1985536" y="743045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5C245F55-44E7-7F3F-6DE9-9DA06EF40FA7}"/>
              </a:ext>
            </a:extLst>
          </p:cNvPr>
          <p:cNvSpPr/>
          <p:nvPr/>
        </p:nvSpPr>
        <p:spPr>
          <a:xfrm>
            <a:off x="1747623" y="743045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093FCBEE-E7A5-5F09-BD4F-059A154E762C}"/>
              </a:ext>
            </a:extLst>
          </p:cNvPr>
          <p:cNvSpPr/>
          <p:nvPr/>
        </p:nvSpPr>
        <p:spPr>
          <a:xfrm>
            <a:off x="2699276" y="695462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8FCE8B28-4E71-E550-2BF3-BEA5043204CF}"/>
              </a:ext>
            </a:extLst>
          </p:cNvPr>
          <p:cNvSpPr/>
          <p:nvPr/>
        </p:nvSpPr>
        <p:spPr>
          <a:xfrm>
            <a:off x="2461363" y="743045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7E20FC8D-CFCA-0A46-008F-E1492A7C21F2}"/>
              </a:ext>
            </a:extLst>
          </p:cNvPr>
          <p:cNvSpPr/>
          <p:nvPr/>
        </p:nvSpPr>
        <p:spPr>
          <a:xfrm>
            <a:off x="2223450" y="743045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F65DB61A-C028-E39B-1DE8-E2967ED0E1B2}"/>
              </a:ext>
            </a:extLst>
          </p:cNvPr>
          <p:cNvSpPr/>
          <p:nvPr/>
        </p:nvSpPr>
        <p:spPr>
          <a:xfrm>
            <a:off x="3175103" y="695462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7D17E771-A4B3-5A2D-853B-B14C874F9A45}"/>
              </a:ext>
            </a:extLst>
          </p:cNvPr>
          <p:cNvSpPr/>
          <p:nvPr/>
        </p:nvSpPr>
        <p:spPr>
          <a:xfrm>
            <a:off x="2937190" y="743045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BF001351-6F72-79B8-8545-0393C71E80C2}"/>
              </a:ext>
            </a:extLst>
          </p:cNvPr>
          <p:cNvSpPr/>
          <p:nvPr/>
        </p:nvSpPr>
        <p:spPr>
          <a:xfrm>
            <a:off x="2699276" y="743045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48B28CAB-F1F1-5E09-84EE-77F8F1994FF7}"/>
              </a:ext>
            </a:extLst>
          </p:cNvPr>
          <p:cNvSpPr/>
          <p:nvPr/>
        </p:nvSpPr>
        <p:spPr>
          <a:xfrm>
            <a:off x="3650930" y="695462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67F4E896-9E73-3201-55B1-95B25556157E}"/>
              </a:ext>
            </a:extLst>
          </p:cNvPr>
          <p:cNvSpPr/>
          <p:nvPr/>
        </p:nvSpPr>
        <p:spPr>
          <a:xfrm>
            <a:off x="3413016" y="743045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241BAF97-5AD5-C236-5536-C9FF814E9877}"/>
              </a:ext>
            </a:extLst>
          </p:cNvPr>
          <p:cNvSpPr/>
          <p:nvPr/>
        </p:nvSpPr>
        <p:spPr>
          <a:xfrm>
            <a:off x="3175103" y="743045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EB947208-06C4-F2B5-F3CE-EADEDFE98C82}"/>
              </a:ext>
            </a:extLst>
          </p:cNvPr>
          <p:cNvSpPr/>
          <p:nvPr/>
        </p:nvSpPr>
        <p:spPr>
          <a:xfrm>
            <a:off x="4126756" y="695462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18997F37-AD42-70EB-3B95-81E8BA18BD99}"/>
              </a:ext>
            </a:extLst>
          </p:cNvPr>
          <p:cNvSpPr/>
          <p:nvPr/>
        </p:nvSpPr>
        <p:spPr>
          <a:xfrm>
            <a:off x="3888843" y="743045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4E4692E1-D96A-8E6D-BF78-CE2690FC3C80}"/>
              </a:ext>
            </a:extLst>
          </p:cNvPr>
          <p:cNvSpPr/>
          <p:nvPr/>
        </p:nvSpPr>
        <p:spPr>
          <a:xfrm>
            <a:off x="3650930" y="743045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3958C1DC-3CE3-A68D-739D-1194932AD63A}"/>
              </a:ext>
            </a:extLst>
          </p:cNvPr>
          <p:cNvSpPr/>
          <p:nvPr/>
        </p:nvSpPr>
        <p:spPr>
          <a:xfrm>
            <a:off x="4602583" y="695462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73032F9B-4EBC-8273-E341-F6DFD885A841}"/>
              </a:ext>
            </a:extLst>
          </p:cNvPr>
          <p:cNvSpPr/>
          <p:nvPr/>
        </p:nvSpPr>
        <p:spPr>
          <a:xfrm>
            <a:off x="4364670" y="743045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54F1D5FF-BD54-87B6-2F81-5CCDAE6A7729}"/>
              </a:ext>
            </a:extLst>
          </p:cNvPr>
          <p:cNvSpPr/>
          <p:nvPr/>
        </p:nvSpPr>
        <p:spPr>
          <a:xfrm>
            <a:off x="4126756" y="743045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DB39BFA3-1580-F8D5-E35A-9A04404EB2B1}"/>
              </a:ext>
            </a:extLst>
          </p:cNvPr>
          <p:cNvSpPr/>
          <p:nvPr/>
        </p:nvSpPr>
        <p:spPr>
          <a:xfrm>
            <a:off x="5078410" y="695462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176C8AEE-9800-BAA4-C24D-1BA32FFAA930}"/>
              </a:ext>
            </a:extLst>
          </p:cNvPr>
          <p:cNvSpPr/>
          <p:nvPr/>
        </p:nvSpPr>
        <p:spPr>
          <a:xfrm>
            <a:off x="4840496" y="743045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0CE3B383-2233-B386-3D3B-D1B06801BAE7}"/>
              </a:ext>
            </a:extLst>
          </p:cNvPr>
          <p:cNvSpPr/>
          <p:nvPr/>
        </p:nvSpPr>
        <p:spPr>
          <a:xfrm>
            <a:off x="4602583" y="743045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7C01366C-DF2E-7CF1-57E7-633880373117}"/>
              </a:ext>
            </a:extLst>
          </p:cNvPr>
          <p:cNvSpPr/>
          <p:nvPr/>
        </p:nvSpPr>
        <p:spPr>
          <a:xfrm>
            <a:off x="5554236" y="695462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407A4669-FD9D-FB44-55FE-1839E413F91A}"/>
              </a:ext>
            </a:extLst>
          </p:cNvPr>
          <p:cNvSpPr/>
          <p:nvPr/>
        </p:nvSpPr>
        <p:spPr>
          <a:xfrm>
            <a:off x="5316323" y="743045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D2FB0C14-1B85-B49B-D667-D4124E924299}"/>
              </a:ext>
            </a:extLst>
          </p:cNvPr>
          <p:cNvSpPr/>
          <p:nvPr/>
        </p:nvSpPr>
        <p:spPr>
          <a:xfrm>
            <a:off x="5078410" y="743045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A7F3FEA2-FB5F-ED50-8011-4FB9776C32AF}"/>
              </a:ext>
            </a:extLst>
          </p:cNvPr>
          <p:cNvSpPr/>
          <p:nvPr/>
        </p:nvSpPr>
        <p:spPr>
          <a:xfrm>
            <a:off x="6030063" y="695462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34F0C5FB-0238-0838-CDF0-3E5C9A5831ED}"/>
              </a:ext>
            </a:extLst>
          </p:cNvPr>
          <p:cNvSpPr/>
          <p:nvPr/>
        </p:nvSpPr>
        <p:spPr>
          <a:xfrm>
            <a:off x="5792150" y="743045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FD9F19A1-9A35-14D1-DB9F-D6D54354500A}"/>
              </a:ext>
            </a:extLst>
          </p:cNvPr>
          <p:cNvSpPr/>
          <p:nvPr/>
        </p:nvSpPr>
        <p:spPr>
          <a:xfrm>
            <a:off x="5554236" y="743045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C377AE03-9B8A-D205-F2B2-FE4632197B64}"/>
              </a:ext>
            </a:extLst>
          </p:cNvPr>
          <p:cNvSpPr/>
          <p:nvPr/>
        </p:nvSpPr>
        <p:spPr>
          <a:xfrm>
            <a:off x="6267976" y="695462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C302DC83-3A76-3086-83DF-C2AC46864EFD}"/>
              </a:ext>
            </a:extLst>
          </p:cNvPr>
          <p:cNvSpPr/>
          <p:nvPr/>
        </p:nvSpPr>
        <p:spPr>
          <a:xfrm>
            <a:off x="6505890" y="695462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AE1D1386-0414-F788-1986-1207C7D5D525}"/>
              </a:ext>
            </a:extLst>
          </p:cNvPr>
          <p:cNvSpPr/>
          <p:nvPr/>
        </p:nvSpPr>
        <p:spPr>
          <a:xfrm>
            <a:off x="6267976" y="743045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3E08E182-0E46-069A-A385-7585D6A0200A}"/>
              </a:ext>
            </a:extLst>
          </p:cNvPr>
          <p:cNvSpPr/>
          <p:nvPr/>
        </p:nvSpPr>
        <p:spPr>
          <a:xfrm>
            <a:off x="6030063" y="743045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A5783FC0-A273-8673-4DE6-89BAA83A22BD}"/>
              </a:ext>
            </a:extLst>
          </p:cNvPr>
          <p:cNvSpPr/>
          <p:nvPr/>
        </p:nvSpPr>
        <p:spPr>
          <a:xfrm>
            <a:off x="1033883" y="743045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BC6A0F9E-0A73-4FA7-3311-4AA16A0DD351}"/>
              </a:ext>
            </a:extLst>
          </p:cNvPr>
          <p:cNvSpPr/>
          <p:nvPr/>
        </p:nvSpPr>
        <p:spPr>
          <a:xfrm>
            <a:off x="1509710" y="743045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3FF0DC3C-F8BC-F8CE-4C5E-6C84196E88EC}"/>
              </a:ext>
            </a:extLst>
          </p:cNvPr>
          <p:cNvSpPr/>
          <p:nvPr/>
        </p:nvSpPr>
        <p:spPr>
          <a:xfrm>
            <a:off x="1271796" y="790627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20ACA7F2-C24E-A4CD-FEF4-349DD17B6A75}"/>
              </a:ext>
            </a:extLst>
          </p:cNvPr>
          <p:cNvSpPr/>
          <p:nvPr/>
        </p:nvSpPr>
        <p:spPr>
          <a:xfrm>
            <a:off x="1033883" y="790627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C0068182-2B9C-D273-1D23-6F8679C55374}"/>
              </a:ext>
            </a:extLst>
          </p:cNvPr>
          <p:cNvSpPr/>
          <p:nvPr/>
        </p:nvSpPr>
        <p:spPr>
          <a:xfrm>
            <a:off x="1033883" y="743045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7E340F72-BF52-736D-579D-471EB44D2472}"/>
              </a:ext>
            </a:extLst>
          </p:cNvPr>
          <p:cNvSpPr/>
          <p:nvPr/>
        </p:nvSpPr>
        <p:spPr>
          <a:xfrm>
            <a:off x="1985536" y="743045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2E74FDE2-0770-03B7-69E2-2E28076BD824}"/>
              </a:ext>
            </a:extLst>
          </p:cNvPr>
          <p:cNvSpPr/>
          <p:nvPr/>
        </p:nvSpPr>
        <p:spPr>
          <a:xfrm>
            <a:off x="1747623" y="790627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E4FBA201-6AA7-1B95-FE24-62AFC3072DBA}"/>
              </a:ext>
            </a:extLst>
          </p:cNvPr>
          <p:cNvSpPr/>
          <p:nvPr/>
        </p:nvSpPr>
        <p:spPr>
          <a:xfrm>
            <a:off x="1509710" y="790627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FEC5BEE7-5BAB-B71E-26E6-AE6045AD3D4D}"/>
              </a:ext>
            </a:extLst>
          </p:cNvPr>
          <p:cNvSpPr/>
          <p:nvPr/>
        </p:nvSpPr>
        <p:spPr>
          <a:xfrm>
            <a:off x="2461363" y="743045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BB251DCF-23C8-CD0B-C8BB-6BBC2FB1968F}"/>
              </a:ext>
            </a:extLst>
          </p:cNvPr>
          <p:cNvSpPr/>
          <p:nvPr/>
        </p:nvSpPr>
        <p:spPr>
          <a:xfrm>
            <a:off x="2223450" y="790627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5B481381-5655-A495-585E-6D35D885CA1A}"/>
              </a:ext>
            </a:extLst>
          </p:cNvPr>
          <p:cNvSpPr/>
          <p:nvPr/>
        </p:nvSpPr>
        <p:spPr>
          <a:xfrm>
            <a:off x="1985536" y="790627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1E946B1B-5ABE-6151-A6D7-7106FE5A59D1}"/>
              </a:ext>
            </a:extLst>
          </p:cNvPr>
          <p:cNvSpPr/>
          <p:nvPr/>
        </p:nvSpPr>
        <p:spPr>
          <a:xfrm>
            <a:off x="2937190" y="743045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2252A1A4-5A97-0659-F806-7685683CC705}"/>
              </a:ext>
            </a:extLst>
          </p:cNvPr>
          <p:cNvSpPr/>
          <p:nvPr/>
        </p:nvSpPr>
        <p:spPr>
          <a:xfrm>
            <a:off x="2699276" y="790627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9C1BEBE9-F4EE-E4F3-DEA3-D776DE8912D5}"/>
              </a:ext>
            </a:extLst>
          </p:cNvPr>
          <p:cNvSpPr/>
          <p:nvPr/>
        </p:nvSpPr>
        <p:spPr>
          <a:xfrm>
            <a:off x="2461363" y="790627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93920FB5-5A48-FA03-2DA7-F759E633E409}"/>
              </a:ext>
            </a:extLst>
          </p:cNvPr>
          <p:cNvSpPr/>
          <p:nvPr/>
        </p:nvSpPr>
        <p:spPr>
          <a:xfrm>
            <a:off x="3413016" y="743045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03D784D6-3E66-0C91-4045-809C457E5E84}"/>
              </a:ext>
            </a:extLst>
          </p:cNvPr>
          <p:cNvSpPr/>
          <p:nvPr/>
        </p:nvSpPr>
        <p:spPr>
          <a:xfrm>
            <a:off x="3175103" y="790627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F3F995C1-6559-6E09-EE0E-C5BC14ECD961}"/>
              </a:ext>
            </a:extLst>
          </p:cNvPr>
          <p:cNvSpPr/>
          <p:nvPr/>
        </p:nvSpPr>
        <p:spPr>
          <a:xfrm>
            <a:off x="2937190" y="790627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112A3A34-532E-B6E6-EAB1-4EA5BDF4BABA}"/>
              </a:ext>
            </a:extLst>
          </p:cNvPr>
          <p:cNvSpPr/>
          <p:nvPr/>
        </p:nvSpPr>
        <p:spPr>
          <a:xfrm>
            <a:off x="3888843" y="743045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B9E05DE5-B1B6-E22D-6DFB-1E7DE48C9E79}"/>
              </a:ext>
            </a:extLst>
          </p:cNvPr>
          <p:cNvSpPr/>
          <p:nvPr/>
        </p:nvSpPr>
        <p:spPr>
          <a:xfrm>
            <a:off x="3650930" y="790627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A08D45C7-5AA1-D1C3-8E34-24BF6BEB5043}"/>
              </a:ext>
            </a:extLst>
          </p:cNvPr>
          <p:cNvSpPr/>
          <p:nvPr/>
        </p:nvSpPr>
        <p:spPr>
          <a:xfrm>
            <a:off x="3413016" y="790627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21046907-CC59-F8DF-B889-4423BBBCFD86}"/>
              </a:ext>
            </a:extLst>
          </p:cNvPr>
          <p:cNvSpPr/>
          <p:nvPr/>
        </p:nvSpPr>
        <p:spPr>
          <a:xfrm>
            <a:off x="4364670" y="743045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B3A7315F-E9B2-E14F-DC6E-68BE8616255B}"/>
              </a:ext>
            </a:extLst>
          </p:cNvPr>
          <p:cNvSpPr/>
          <p:nvPr/>
        </p:nvSpPr>
        <p:spPr>
          <a:xfrm>
            <a:off x="4126756" y="790627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3F49518D-6554-56DF-D7E1-215D70810E01}"/>
              </a:ext>
            </a:extLst>
          </p:cNvPr>
          <p:cNvSpPr/>
          <p:nvPr/>
        </p:nvSpPr>
        <p:spPr>
          <a:xfrm>
            <a:off x="3888843" y="790627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565ACD4E-9228-9F46-BD34-16707C0BCFE8}"/>
              </a:ext>
            </a:extLst>
          </p:cNvPr>
          <p:cNvSpPr/>
          <p:nvPr/>
        </p:nvSpPr>
        <p:spPr>
          <a:xfrm>
            <a:off x="4840496" y="743045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4BA497F5-CF03-E814-B7A7-ADB83684355B}"/>
              </a:ext>
            </a:extLst>
          </p:cNvPr>
          <p:cNvSpPr/>
          <p:nvPr/>
        </p:nvSpPr>
        <p:spPr>
          <a:xfrm>
            <a:off x="4602583" y="790627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AE2A48F5-E5CF-F4A3-41E5-1B2D040974AC}"/>
              </a:ext>
            </a:extLst>
          </p:cNvPr>
          <p:cNvSpPr/>
          <p:nvPr/>
        </p:nvSpPr>
        <p:spPr>
          <a:xfrm>
            <a:off x="4364670" y="790627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D5990CD9-F69E-D32E-BEE4-34C8AA35F6E3}"/>
              </a:ext>
            </a:extLst>
          </p:cNvPr>
          <p:cNvSpPr/>
          <p:nvPr/>
        </p:nvSpPr>
        <p:spPr>
          <a:xfrm>
            <a:off x="5316323" y="743045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CE2994A6-8645-BC20-3B2E-E9A16DB168B3}"/>
              </a:ext>
            </a:extLst>
          </p:cNvPr>
          <p:cNvSpPr/>
          <p:nvPr/>
        </p:nvSpPr>
        <p:spPr>
          <a:xfrm>
            <a:off x="5078410" y="790627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75E3F3CA-BBB7-8390-5405-10F65D10DEF3}"/>
              </a:ext>
            </a:extLst>
          </p:cNvPr>
          <p:cNvSpPr/>
          <p:nvPr/>
        </p:nvSpPr>
        <p:spPr>
          <a:xfrm>
            <a:off x="4840496" y="790627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B3B72E45-763E-672E-8A9D-62C0A0E3C30B}"/>
              </a:ext>
            </a:extLst>
          </p:cNvPr>
          <p:cNvSpPr/>
          <p:nvPr/>
        </p:nvSpPr>
        <p:spPr>
          <a:xfrm>
            <a:off x="5792150" y="743045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8FEF8551-647E-A508-A100-431E3FADACA9}"/>
              </a:ext>
            </a:extLst>
          </p:cNvPr>
          <p:cNvSpPr/>
          <p:nvPr/>
        </p:nvSpPr>
        <p:spPr>
          <a:xfrm>
            <a:off x="5554236" y="790627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93CD6703-80DC-22DB-2210-F43F10AF4DAC}"/>
              </a:ext>
            </a:extLst>
          </p:cNvPr>
          <p:cNvSpPr/>
          <p:nvPr/>
        </p:nvSpPr>
        <p:spPr>
          <a:xfrm>
            <a:off x="5316323" y="790627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EB9776A5-CF3C-A751-3862-61EBAA79534D}"/>
              </a:ext>
            </a:extLst>
          </p:cNvPr>
          <p:cNvSpPr/>
          <p:nvPr/>
        </p:nvSpPr>
        <p:spPr>
          <a:xfrm>
            <a:off x="6267976" y="743045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CA14A1F7-E601-91E7-8413-3B8E94EC7CA5}"/>
              </a:ext>
            </a:extLst>
          </p:cNvPr>
          <p:cNvSpPr/>
          <p:nvPr/>
        </p:nvSpPr>
        <p:spPr>
          <a:xfrm>
            <a:off x="6030063" y="790627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9AB3E2C0-06AB-771B-4F26-41AD50994CCF}"/>
              </a:ext>
            </a:extLst>
          </p:cNvPr>
          <p:cNvSpPr/>
          <p:nvPr/>
        </p:nvSpPr>
        <p:spPr>
          <a:xfrm>
            <a:off x="5792150" y="790627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E93D36B3-36AB-30C6-6DC5-4F20B4158FFB}"/>
              </a:ext>
            </a:extLst>
          </p:cNvPr>
          <p:cNvSpPr/>
          <p:nvPr/>
        </p:nvSpPr>
        <p:spPr>
          <a:xfrm>
            <a:off x="6505890" y="743045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4A0A1D5B-7545-E948-97C9-BC49ADD1CC41}"/>
              </a:ext>
            </a:extLst>
          </p:cNvPr>
          <p:cNvSpPr/>
          <p:nvPr/>
        </p:nvSpPr>
        <p:spPr>
          <a:xfrm>
            <a:off x="6743803" y="7430450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8EC9E345-BD36-3768-2640-6B25F1547F5A}"/>
              </a:ext>
            </a:extLst>
          </p:cNvPr>
          <p:cNvSpPr/>
          <p:nvPr/>
        </p:nvSpPr>
        <p:spPr>
          <a:xfrm>
            <a:off x="6505890" y="790627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57E45481-1D98-2B44-D61E-A99813D0B37D}"/>
              </a:ext>
            </a:extLst>
          </p:cNvPr>
          <p:cNvSpPr/>
          <p:nvPr/>
        </p:nvSpPr>
        <p:spPr>
          <a:xfrm>
            <a:off x="6267976" y="790627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2F0BF80E-FE3A-4FA8-899E-B15029412521}"/>
              </a:ext>
            </a:extLst>
          </p:cNvPr>
          <p:cNvSpPr/>
          <p:nvPr/>
        </p:nvSpPr>
        <p:spPr>
          <a:xfrm>
            <a:off x="795970" y="7906276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A1946554-5499-08B0-C26D-DD027D19704D}"/>
              </a:ext>
            </a:extLst>
          </p:cNvPr>
          <p:cNvSpPr/>
          <p:nvPr/>
        </p:nvSpPr>
        <p:spPr>
          <a:xfrm>
            <a:off x="1271796" y="790627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9A97705C-6AB9-3420-DDC4-16575EB95D8A}"/>
              </a:ext>
            </a:extLst>
          </p:cNvPr>
          <p:cNvSpPr/>
          <p:nvPr/>
        </p:nvSpPr>
        <p:spPr>
          <a:xfrm>
            <a:off x="1033883" y="838210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B357D15E-FA9B-C983-D779-52282355EBE5}"/>
              </a:ext>
            </a:extLst>
          </p:cNvPr>
          <p:cNvSpPr/>
          <p:nvPr/>
        </p:nvSpPr>
        <p:spPr>
          <a:xfrm>
            <a:off x="795970" y="838210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E1B0C39A-6193-CDE4-43C5-DC5587A71A40}"/>
              </a:ext>
            </a:extLst>
          </p:cNvPr>
          <p:cNvSpPr/>
          <p:nvPr/>
        </p:nvSpPr>
        <p:spPr>
          <a:xfrm>
            <a:off x="795970" y="790627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B55CC932-708E-31C4-6108-C024EEB7EE7B}"/>
              </a:ext>
            </a:extLst>
          </p:cNvPr>
          <p:cNvSpPr/>
          <p:nvPr/>
        </p:nvSpPr>
        <p:spPr>
          <a:xfrm>
            <a:off x="1747623" y="790627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D672D9FD-A537-6894-F27F-1BE76578E3B1}"/>
              </a:ext>
            </a:extLst>
          </p:cNvPr>
          <p:cNvSpPr/>
          <p:nvPr/>
        </p:nvSpPr>
        <p:spPr>
          <a:xfrm>
            <a:off x="1509710" y="838210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04311334-0F72-8A5A-36CE-DCD876D60D4F}"/>
              </a:ext>
            </a:extLst>
          </p:cNvPr>
          <p:cNvSpPr/>
          <p:nvPr/>
        </p:nvSpPr>
        <p:spPr>
          <a:xfrm>
            <a:off x="1271796" y="838210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4A112FD0-41CC-7897-097B-EF76235F510B}"/>
              </a:ext>
            </a:extLst>
          </p:cNvPr>
          <p:cNvSpPr/>
          <p:nvPr/>
        </p:nvSpPr>
        <p:spPr>
          <a:xfrm>
            <a:off x="2223450" y="790627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3CD28349-8E14-4FB3-6426-9B44FF752B70}"/>
              </a:ext>
            </a:extLst>
          </p:cNvPr>
          <p:cNvSpPr/>
          <p:nvPr/>
        </p:nvSpPr>
        <p:spPr>
          <a:xfrm>
            <a:off x="1985536" y="838210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30D244F0-2154-E0BE-8EA2-9A39C6541041}"/>
              </a:ext>
            </a:extLst>
          </p:cNvPr>
          <p:cNvSpPr/>
          <p:nvPr/>
        </p:nvSpPr>
        <p:spPr>
          <a:xfrm>
            <a:off x="1747623" y="838210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A84DB1C9-7219-6DE3-073B-1769B4EA4AC5}"/>
              </a:ext>
            </a:extLst>
          </p:cNvPr>
          <p:cNvSpPr/>
          <p:nvPr/>
        </p:nvSpPr>
        <p:spPr>
          <a:xfrm>
            <a:off x="2699276" y="790627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B0425D48-9292-75AF-A353-08582BA28280}"/>
              </a:ext>
            </a:extLst>
          </p:cNvPr>
          <p:cNvSpPr/>
          <p:nvPr/>
        </p:nvSpPr>
        <p:spPr>
          <a:xfrm>
            <a:off x="2461363" y="838210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09CC2FE0-4F67-2739-9011-6CC113B4BC61}"/>
              </a:ext>
            </a:extLst>
          </p:cNvPr>
          <p:cNvSpPr/>
          <p:nvPr/>
        </p:nvSpPr>
        <p:spPr>
          <a:xfrm>
            <a:off x="2223450" y="838210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739EB68A-3B9D-E9E6-BB84-8CF2337DF88A}"/>
              </a:ext>
            </a:extLst>
          </p:cNvPr>
          <p:cNvSpPr/>
          <p:nvPr/>
        </p:nvSpPr>
        <p:spPr>
          <a:xfrm>
            <a:off x="3175103" y="790627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C4EE40D3-2BE0-27ED-C67C-CDB7E69EBBEC}"/>
              </a:ext>
            </a:extLst>
          </p:cNvPr>
          <p:cNvSpPr/>
          <p:nvPr/>
        </p:nvSpPr>
        <p:spPr>
          <a:xfrm>
            <a:off x="2937190" y="838210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0E0F4132-9CF9-94BD-9AF0-4E7FA2E9A61E}"/>
              </a:ext>
            </a:extLst>
          </p:cNvPr>
          <p:cNvSpPr/>
          <p:nvPr/>
        </p:nvSpPr>
        <p:spPr>
          <a:xfrm>
            <a:off x="2699276" y="838210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DA1D217F-A395-D080-6DE3-B99D368C32C0}"/>
              </a:ext>
            </a:extLst>
          </p:cNvPr>
          <p:cNvSpPr/>
          <p:nvPr/>
        </p:nvSpPr>
        <p:spPr>
          <a:xfrm>
            <a:off x="3650930" y="790627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4AABED71-7AAC-02F2-CB0B-88EBD25AB2DB}"/>
              </a:ext>
            </a:extLst>
          </p:cNvPr>
          <p:cNvSpPr/>
          <p:nvPr/>
        </p:nvSpPr>
        <p:spPr>
          <a:xfrm>
            <a:off x="3413016" y="838210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9F4F191A-6D49-AB2F-6127-9F69DC4F6329}"/>
              </a:ext>
            </a:extLst>
          </p:cNvPr>
          <p:cNvSpPr/>
          <p:nvPr/>
        </p:nvSpPr>
        <p:spPr>
          <a:xfrm>
            <a:off x="3175103" y="838210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DA81D761-5D3A-0EDF-1620-FA6303F4ED46}"/>
              </a:ext>
            </a:extLst>
          </p:cNvPr>
          <p:cNvSpPr/>
          <p:nvPr/>
        </p:nvSpPr>
        <p:spPr>
          <a:xfrm>
            <a:off x="4126756" y="790627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EBCCBFEB-D1DA-6ED0-76E4-A8959BBD18DD}"/>
              </a:ext>
            </a:extLst>
          </p:cNvPr>
          <p:cNvSpPr/>
          <p:nvPr/>
        </p:nvSpPr>
        <p:spPr>
          <a:xfrm>
            <a:off x="3888843" y="838210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1" name="Freeform: Shape 300">
            <a:extLst>
              <a:ext uri="{FF2B5EF4-FFF2-40B4-BE49-F238E27FC236}">
                <a16:creationId xmlns:a16="http://schemas.microsoft.com/office/drawing/2014/main" id="{C296AB65-08D8-01C5-12C4-52E248A84D40}"/>
              </a:ext>
            </a:extLst>
          </p:cNvPr>
          <p:cNvSpPr/>
          <p:nvPr/>
        </p:nvSpPr>
        <p:spPr>
          <a:xfrm>
            <a:off x="3650930" y="838210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EF71C18E-64BF-601D-E4F3-98D156999432}"/>
              </a:ext>
            </a:extLst>
          </p:cNvPr>
          <p:cNvSpPr/>
          <p:nvPr/>
        </p:nvSpPr>
        <p:spPr>
          <a:xfrm>
            <a:off x="4602583" y="790627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75BEF84F-BD87-0621-302A-6AE5A9FB6CC5}"/>
              </a:ext>
            </a:extLst>
          </p:cNvPr>
          <p:cNvSpPr/>
          <p:nvPr/>
        </p:nvSpPr>
        <p:spPr>
          <a:xfrm>
            <a:off x="4364670" y="838210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2F3C4552-54E7-8F03-D559-8A57DD6F110B}"/>
              </a:ext>
            </a:extLst>
          </p:cNvPr>
          <p:cNvSpPr/>
          <p:nvPr/>
        </p:nvSpPr>
        <p:spPr>
          <a:xfrm>
            <a:off x="4126756" y="838210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7D0DD166-934D-7545-0974-07D52F9B7392}"/>
              </a:ext>
            </a:extLst>
          </p:cNvPr>
          <p:cNvSpPr/>
          <p:nvPr/>
        </p:nvSpPr>
        <p:spPr>
          <a:xfrm>
            <a:off x="5078410" y="790627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6" name="Freeform: Shape 305">
            <a:extLst>
              <a:ext uri="{FF2B5EF4-FFF2-40B4-BE49-F238E27FC236}">
                <a16:creationId xmlns:a16="http://schemas.microsoft.com/office/drawing/2014/main" id="{325C15AC-A348-010C-47F2-4C41229DFE42}"/>
              </a:ext>
            </a:extLst>
          </p:cNvPr>
          <p:cNvSpPr/>
          <p:nvPr/>
        </p:nvSpPr>
        <p:spPr>
          <a:xfrm>
            <a:off x="4840496" y="838210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79560778-881B-082D-7373-1AF1D7588EE3}"/>
              </a:ext>
            </a:extLst>
          </p:cNvPr>
          <p:cNvSpPr/>
          <p:nvPr/>
        </p:nvSpPr>
        <p:spPr>
          <a:xfrm>
            <a:off x="4602583" y="838210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8" name="Freeform: Shape 307">
            <a:extLst>
              <a:ext uri="{FF2B5EF4-FFF2-40B4-BE49-F238E27FC236}">
                <a16:creationId xmlns:a16="http://schemas.microsoft.com/office/drawing/2014/main" id="{E2D6DC5C-0766-10B4-098E-1A7900E95ABB}"/>
              </a:ext>
            </a:extLst>
          </p:cNvPr>
          <p:cNvSpPr/>
          <p:nvPr/>
        </p:nvSpPr>
        <p:spPr>
          <a:xfrm>
            <a:off x="5554236" y="790627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9" name="Freeform: Shape 308">
            <a:extLst>
              <a:ext uri="{FF2B5EF4-FFF2-40B4-BE49-F238E27FC236}">
                <a16:creationId xmlns:a16="http://schemas.microsoft.com/office/drawing/2014/main" id="{7CE8417D-B942-530A-9EEA-EC2AB6327073}"/>
              </a:ext>
            </a:extLst>
          </p:cNvPr>
          <p:cNvSpPr/>
          <p:nvPr/>
        </p:nvSpPr>
        <p:spPr>
          <a:xfrm>
            <a:off x="5316323" y="838210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8AF4E153-C642-9184-673C-A7072432712E}"/>
              </a:ext>
            </a:extLst>
          </p:cNvPr>
          <p:cNvSpPr/>
          <p:nvPr/>
        </p:nvSpPr>
        <p:spPr>
          <a:xfrm>
            <a:off x="5078410" y="838210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1" name="Freeform: Shape 310">
            <a:extLst>
              <a:ext uri="{FF2B5EF4-FFF2-40B4-BE49-F238E27FC236}">
                <a16:creationId xmlns:a16="http://schemas.microsoft.com/office/drawing/2014/main" id="{9BD76076-CA33-1F90-BA0D-EF1EB80DC1E9}"/>
              </a:ext>
            </a:extLst>
          </p:cNvPr>
          <p:cNvSpPr/>
          <p:nvPr/>
        </p:nvSpPr>
        <p:spPr>
          <a:xfrm>
            <a:off x="6030063" y="790627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2" name="Freeform: Shape 311">
            <a:extLst>
              <a:ext uri="{FF2B5EF4-FFF2-40B4-BE49-F238E27FC236}">
                <a16:creationId xmlns:a16="http://schemas.microsoft.com/office/drawing/2014/main" id="{55DFF603-7D79-0894-9F73-15242B8AE704}"/>
              </a:ext>
            </a:extLst>
          </p:cNvPr>
          <p:cNvSpPr/>
          <p:nvPr/>
        </p:nvSpPr>
        <p:spPr>
          <a:xfrm>
            <a:off x="5792150" y="838210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7142D007-8D21-6DCD-4095-6A2374AEC550}"/>
              </a:ext>
            </a:extLst>
          </p:cNvPr>
          <p:cNvSpPr/>
          <p:nvPr/>
        </p:nvSpPr>
        <p:spPr>
          <a:xfrm>
            <a:off x="5554236" y="838210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4" name="Freeform: Shape 313">
            <a:extLst>
              <a:ext uri="{FF2B5EF4-FFF2-40B4-BE49-F238E27FC236}">
                <a16:creationId xmlns:a16="http://schemas.microsoft.com/office/drawing/2014/main" id="{21F92B4E-66D4-B6B5-3FFB-7690F9A5298E}"/>
              </a:ext>
            </a:extLst>
          </p:cNvPr>
          <p:cNvSpPr/>
          <p:nvPr/>
        </p:nvSpPr>
        <p:spPr>
          <a:xfrm>
            <a:off x="6505890" y="790627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5AE976AB-08F3-D00E-48C7-A350B04215C1}"/>
              </a:ext>
            </a:extLst>
          </p:cNvPr>
          <p:cNvSpPr/>
          <p:nvPr/>
        </p:nvSpPr>
        <p:spPr>
          <a:xfrm>
            <a:off x="6267976" y="838210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30A768E2-049B-FD55-70A7-A6E1E6899BC1}"/>
              </a:ext>
            </a:extLst>
          </p:cNvPr>
          <p:cNvSpPr/>
          <p:nvPr/>
        </p:nvSpPr>
        <p:spPr>
          <a:xfrm>
            <a:off x="6030063" y="838210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8F5446EA-C9A2-BA87-3DFA-EAE9DDA8AEB0}"/>
              </a:ext>
            </a:extLst>
          </p:cNvPr>
          <p:cNvSpPr/>
          <p:nvPr/>
        </p:nvSpPr>
        <p:spPr>
          <a:xfrm>
            <a:off x="6743803" y="7906276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8" name="Freeform: Shape 317">
            <a:extLst>
              <a:ext uri="{FF2B5EF4-FFF2-40B4-BE49-F238E27FC236}">
                <a16:creationId xmlns:a16="http://schemas.microsoft.com/office/drawing/2014/main" id="{03FD05C2-4024-141B-241F-A1DA8C1D959E}"/>
              </a:ext>
            </a:extLst>
          </p:cNvPr>
          <p:cNvSpPr/>
          <p:nvPr/>
        </p:nvSpPr>
        <p:spPr>
          <a:xfrm>
            <a:off x="6981716" y="7906276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02476E36-916E-7845-E6C4-AE3CACA2F13B}"/>
              </a:ext>
            </a:extLst>
          </p:cNvPr>
          <p:cNvSpPr/>
          <p:nvPr/>
        </p:nvSpPr>
        <p:spPr>
          <a:xfrm>
            <a:off x="6743803" y="838210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4355943F-255C-DABE-47AC-11E3503A16F2}"/>
              </a:ext>
            </a:extLst>
          </p:cNvPr>
          <p:cNvSpPr/>
          <p:nvPr/>
        </p:nvSpPr>
        <p:spPr>
          <a:xfrm>
            <a:off x="6505890" y="838210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37FF866F-97C5-31D9-CCC4-5EBC5A6C0E9C}"/>
              </a:ext>
            </a:extLst>
          </p:cNvPr>
          <p:cNvSpPr/>
          <p:nvPr/>
        </p:nvSpPr>
        <p:spPr>
          <a:xfrm>
            <a:off x="558056" y="8382103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12B8DBB7-CA1B-39A6-7E11-14990A113B0D}"/>
              </a:ext>
            </a:extLst>
          </p:cNvPr>
          <p:cNvSpPr/>
          <p:nvPr/>
        </p:nvSpPr>
        <p:spPr>
          <a:xfrm>
            <a:off x="1033883" y="838210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5DB45E6C-00F4-798B-1663-531016EDF76A}"/>
              </a:ext>
            </a:extLst>
          </p:cNvPr>
          <p:cNvSpPr/>
          <p:nvPr/>
        </p:nvSpPr>
        <p:spPr>
          <a:xfrm>
            <a:off x="795970" y="885793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F6C91A46-4E0C-9905-FFE9-00EB722ED0DF}"/>
              </a:ext>
            </a:extLst>
          </p:cNvPr>
          <p:cNvSpPr/>
          <p:nvPr/>
        </p:nvSpPr>
        <p:spPr>
          <a:xfrm>
            <a:off x="558056" y="885793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29C45CFB-0DC2-053A-771F-3A37129C3D09}"/>
              </a:ext>
            </a:extLst>
          </p:cNvPr>
          <p:cNvSpPr/>
          <p:nvPr/>
        </p:nvSpPr>
        <p:spPr>
          <a:xfrm>
            <a:off x="558056" y="838210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663D2D1D-A41C-476C-F49F-972CEBB3E0DD}"/>
              </a:ext>
            </a:extLst>
          </p:cNvPr>
          <p:cNvSpPr/>
          <p:nvPr/>
        </p:nvSpPr>
        <p:spPr>
          <a:xfrm>
            <a:off x="1509710" y="838210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7AFFF7F8-1007-3EB6-7B3E-1C40EE3CEA11}"/>
              </a:ext>
            </a:extLst>
          </p:cNvPr>
          <p:cNvSpPr/>
          <p:nvPr/>
        </p:nvSpPr>
        <p:spPr>
          <a:xfrm>
            <a:off x="1271796" y="885793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C0B41AFC-9E71-FCD0-2CD1-35EC2B9F0340}"/>
              </a:ext>
            </a:extLst>
          </p:cNvPr>
          <p:cNvSpPr/>
          <p:nvPr/>
        </p:nvSpPr>
        <p:spPr>
          <a:xfrm>
            <a:off x="1033883" y="885793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A0F1B345-8684-F82F-A493-326F02CA0418}"/>
              </a:ext>
            </a:extLst>
          </p:cNvPr>
          <p:cNvSpPr/>
          <p:nvPr/>
        </p:nvSpPr>
        <p:spPr>
          <a:xfrm>
            <a:off x="1985536" y="838210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EB7A0D94-97A0-6287-C8A3-930ECB6F9913}"/>
              </a:ext>
            </a:extLst>
          </p:cNvPr>
          <p:cNvSpPr/>
          <p:nvPr/>
        </p:nvSpPr>
        <p:spPr>
          <a:xfrm>
            <a:off x="1747623" y="885793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9219697D-5E5D-8567-1E5A-167B0AE3B4D1}"/>
              </a:ext>
            </a:extLst>
          </p:cNvPr>
          <p:cNvSpPr/>
          <p:nvPr/>
        </p:nvSpPr>
        <p:spPr>
          <a:xfrm>
            <a:off x="1509710" y="885793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B62ACC56-66A2-16D3-D4D9-E1EC41310735}"/>
              </a:ext>
            </a:extLst>
          </p:cNvPr>
          <p:cNvSpPr/>
          <p:nvPr/>
        </p:nvSpPr>
        <p:spPr>
          <a:xfrm>
            <a:off x="2461363" y="838210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087F9A61-75EC-4281-297D-17E9F7C48381}"/>
              </a:ext>
            </a:extLst>
          </p:cNvPr>
          <p:cNvSpPr/>
          <p:nvPr/>
        </p:nvSpPr>
        <p:spPr>
          <a:xfrm>
            <a:off x="2223450" y="885793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269C3E90-2A57-4BCE-62D5-03ED5AA16DF6}"/>
              </a:ext>
            </a:extLst>
          </p:cNvPr>
          <p:cNvSpPr/>
          <p:nvPr/>
        </p:nvSpPr>
        <p:spPr>
          <a:xfrm>
            <a:off x="1985536" y="885793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19ABE7DD-D449-B93B-F3CA-B14AFC092AE7}"/>
              </a:ext>
            </a:extLst>
          </p:cNvPr>
          <p:cNvSpPr/>
          <p:nvPr/>
        </p:nvSpPr>
        <p:spPr>
          <a:xfrm>
            <a:off x="2937190" y="838210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FA152F27-1BDC-AB76-40B0-D70FB1CA3F60}"/>
              </a:ext>
            </a:extLst>
          </p:cNvPr>
          <p:cNvSpPr/>
          <p:nvPr/>
        </p:nvSpPr>
        <p:spPr>
          <a:xfrm>
            <a:off x="2699276" y="885793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A35BB67F-A66F-A4B3-F48F-179FE5BCDD3A}"/>
              </a:ext>
            </a:extLst>
          </p:cNvPr>
          <p:cNvSpPr/>
          <p:nvPr/>
        </p:nvSpPr>
        <p:spPr>
          <a:xfrm>
            <a:off x="2461363" y="885793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83D12EA3-7B71-4F1F-63EB-D70EC64540E0}"/>
              </a:ext>
            </a:extLst>
          </p:cNvPr>
          <p:cNvSpPr/>
          <p:nvPr/>
        </p:nvSpPr>
        <p:spPr>
          <a:xfrm>
            <a:off x="3413016" y="838210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261F3C00-0BAE-64BA-7043-FA88E3D19E12}"/>
              </a:ext>
            </a:extLst>
          </p:cNvPr>
          <p:cNvSpPr/>
          <p:nvPr/>
        </p:nvSpPr>
        <p:spPr>
          <a:xfrm>
            <a:off x="3175103" y="885793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7B0EC09F-5F16-FABC-382D-F058451DC529}"/>
              </a:ext>
            </a:extLst>
          </p:cNvPr>
          <p:cNvSpPr/>
          <p:nvPr/>
        </p:nvSpPr>
        <p:spPr>
          <a:xfrm>
            <a:off x="2937190" y="885793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3E59263A-64EE-6679-70C4-782A4E677D27}"/>
              </a:ext>
            </a:extLst>
          </p:cNvPr>
          <p:cNvSpPr/>
          <p:nvPr/>
        </p:nvSpPr>
        <p:spPr>
          <a:xfrm>
            <a:off x="3888843" y="838210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BE16C25E-6E05-2D8F-B2E7-6FDB762B68B6}"/>
              </a:ext>
            </a:extLst>
          </p:cNvPr>
          <p:cNvSpPr/>
          <p:nvPr/>
        </p:nvSpPr>
        <p:spPr>
          <a:xfrm>
            <a:off x="3650930" y="885793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B7A8B3CB-A6C0-74AE-0DF3-6007C95650D9}"/>
              </a:ext>
            </a:extLst>
          </p:cNvPr>
          <p:cNvSpPr/>
          <p:nvPr/>
        </p:nvSpPr>
        <p:spPr>
          <a:xfrm>
            <a:off x="3413016" y="885793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B5AF7622-9408-882A-0244-EBDD595882B6}"/>
              </a:ext>
            </a:extLst>
          </p:cNvPr>
          <p:cNvSpPr/>
          <p:nvPr/>
        </p:nvSpPr>
        <p:spPr>
          <a:xfrm>
            <a:off x="4364670" y="838210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5DC2F149-0129-015C-11F3-2B38614519E8}"/>
              </a:ext>
            </a:extLst>
          </p:cNvPr>
          <p:cNvSpPr/>
          <p:nvPr/>
        </p:nvSpPr>
        <p:spPr>
          <a:xfrm>
            <a:off x="4126756" y="885793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06B23FCE-D4F7-0C1B-9F78-4C1FF79013B7}"/>
              </a:ext>
            </a:extLst>
          </p:cNvPr>
          <p:cNvSpPr/>
          <p:nvPr/>
        </p:nvSpPr>
        <p:spPr>
          <a:xfrm>
            <a:off x="3888843" y="885793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B9C3100B-2C0C-8DFA-7504-BA127F30EA44}"/>
              </a:ext>
            </a:extLst>
          </p:cNvPr>
          <p:cNvSpPr/>
          <p:nvPr/>
        </p:nvSpPr>
        <p:spPr>
          <a:xfrm>
            <a:off x="4840496" y="838210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048392DD-4463-B13A-EB54-F8E526B743AD}"/>
              </a:ext>
            </a:extLst>
          </p:cNvPr>
          <p:cNvSpPr/>
          <p:nvPr/>
        </p:nvSpPr>
        <p:spPr>
          <a:xfrm>
            <a:off x="4602583" y="885793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3B2D23F9-4491-DBAD-76E0-D9BB7B0CBD0D}"/>
              </a:ext>
            </a:extLst>
          </p:cNvPr>
          <p:cNvSpPr/>
          <p:nvPr/>
        </p:nvSpPr>
        <p:spPr>
          <a:xfrm>
            <a:off x="4364670" y="885793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59233B55-17B0-8CA7-0719-214E02E81697}"/>
              </a:ext>
            </a:extLst>
          </p:cNvPr>
          <p:cNvSpPr/>
          <p:nvPr/>
        </p:nvSpPr>
        <p:spPr>
          <a:xfrm>
            <a:off x="5316323" y="838210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3514711B-B9F5-E91C-BAE0-EA8A45167DF1}"/>
              </a:ext>
            </a:extLst>
          </p:cNvPr>
          <p:cNvSpPr/>
          <p:nvPr/>
        </p:nvSpPr>
        <p:spPr>
          <a:xfrm>
            <a:off x="5078410" y="885793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A4918ADB-15ED-3F32-ECA8-40725292BA67}"/>
              </a:ext>
            </a:extLst>
          </p:cNvPr>
          <p:cNvSpPr/>
          <p:nvPr/>
        </p:nvSpPr>
        <p:spPr>
          <a:xfrm>
            <a:off x="4840496" y="885793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EC90510D-4DE4-0958-A5C6-4B94DFA0DCB9}"/>
              </a:ext>
            </a:extLst>
          </p:cNvPr>
          <p:cNvSpPr/>
          <p:nvPr/>
        </p:nvSpPr>
        <p:spPr>
          <a:xfrm>
            <a:off x="5792150" y="838210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4" name="Freeform: Shape 353">
            <a:extLst>
              <a:ext uri="{FF2B5EF4-FFF2-40B4-BE49-F238E27FC236}">
                <a16:creationId xmlns:a16="http://schemas.microsoft.com/office/drawing/2014/main" id="{D5B13F9D-E57F-231E-2A8B-491FB38DFA30}"/>
              </a:ext>
            </a:extLst>
          </p:cNvPr>
          <p:cNvSpPr/>
          <p:nvPr/>
        </p:nvSpPr>
        <p:spPr>
          <a:xfrm>
            <a:off x="5554236" y="885793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5" name="Freeform: Shape 354">
            <a:extLst>
              <a:ext uri="{FF2B5EF4-FFF2-40B4-BE49-F238E27FC236}">
                <a16:creationId xmlns:a16="http://schemas.microsoft.com/office/drawing/2014/main" id="{3E348E0E-86C6-73BE-3A1A-5981181B6300}"/>
              </a:ext>
            </a:extLst>
          </p:cNvPr>
          <p:cNvSpPr/>
          <p:nvPr/>
        </p:nvSpPr>
        <p:spPr>
          <a:xfrm>
            <a:off x="5316323" y="885793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6" name="Freeform: Shape 355">
            <a:extLst>
              <a:ext uri="{FF2B5EF4-FFF2-40B4-BE49-F238E27FC236}">
                <a16:creationId xmlns:a16="http://schemas.microsoft.com/office/drawing/2014/main" id="{EF833E2D-147D-454F-DC8E-B5E6F30502A6}"/>
              </a:ext>
            </a:extLst>
          </p:cNvPr>
          <p:cNvSpPr/>
          <p:nvPr/>
        </p:nvSpPr>
        <p:spPr>
          <a:xfrm>
            <a:off x="6267976" y="838210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7" name="Freeform: Shape 356">
            <a:extLst>
              <a:ext uri="{FF2B5EF4-FFF2-40B4-BE49-F238E27FC236}">
                <a16:creationId xmlns:a16="http://schemas.microsoft.com/office/drawing/2014/main" id="{9BFFD565-A310-64AC-4C9F-00EA4A22829F}"/>
              </a:ext>
            </a:extLst>
          </p:cNvPr>
          <p:cNvSpPr/>
          <p:nvPr/>
        </p:nvSpPr>
        <p:spPr>
          <a:xfrm>
            <a:off x="6030063" y="885793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8" name="Freeform: Shape 357">
            <a:extLst>
              <a:ext uri="{FF2B5EF4-FFF2-40B4-BE49-F238E27FC236}">
                <a16:creationId xmlns:a16="http://schemas.microsoft.com/office/drawing/2014/main" id="{BBAD589B-5CDA-F8DD-DEDB-862119A59F52}"/>
              </a:ext>
            </a:extLst>
          </p:cNvPr>
          <p:cNvSpPr/>
          <p:nvPr/>
        </p:nvSpPr>
        <p:spPr>
          <a:xfrm>
            <a:off x="5792150" y="885793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9" name="Freeform: Shape 358">
            <a:extLst>
              <a:ext uri="{FF2B5EF4-FFF2-40B4-BE49-F238E27FC236}">
                <a16:creationId xmlns:a16="http://schemas.microsoft.com/office/drawing/2014/main" id="{AFA1E179-2FBF-0305-BDBB-F5D3A97E4A39}"/>
              </a:ext>
            </a:extLst>
          </p:cNvPr>
          <p:cNvSpPr/>
          <p:nvPr/>
        </p:nvSpPr>
        <p:spPr>
          <a:xfrm>
            <a:off x="6743803" y="838210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A82F2263-8151-6638-C5B6-7B68512813DC}"/>
              </a:ext>
            </a:extLst>
          </p:cNvPr>
          <p:cNvSpPr/>
          <p:nvPr/>
        </p:nvSpPr>
        <p:spPr>
          <a:xfrm>
            <a:off x="6505890" y="885793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A456D2EF-2A86-6511-8593-51E51825AF70}"/>
              </a:ext>
            </a:extLst>
          </p:cNvPr>
          <p:cNvSpPr/>
          <p:nvPr/>
        </p:nvSpPr>
        <p:spPr>
          <a:xfrm>
            <a:off x="6267976" y="885793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8803E882-A014-07C5-B120-92226B886420}"/>
              </a:ext>
            </a:extLst>
          </p:cNvPr>
          <p:cNvSpPr/>
          <p:nvPr/>
        </p:nvSpPr>
        <p:spPr>
          <a:xfrm>
            <a:off x="6981716" y="8382103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3" name="Freeform: Shape 362">
            <a:extLst>
              <a:ext uri="{FF2B5EF4-FFF2-40B4-BE49-F238E27FC236}">
                <a16:creationId xmlns:a16="http://schemas.microsoft.com/office/drawing/2014/main" id="{F5457DAD-4B36-5238-E836-CBA4AF88EE50}"/>
              </a:ext>
            </a:extLst>
          </p:cNvPr>
          <p:cNvSpPr/>
          <p:nvPr/>
        </p:nvSpPr>
        <p:spPr>
          <a:xfrm>
            <a:off x="7219630" y="8382103"/>
            <a:ext cx="5286" cy="475826"/>
          </a:xfrm>
          <a:custGeom>
            <a:avLst/>
            <a:gdLst>
              <a:gd name="connsiteX0" fmla="*/ 0 w 5286"/>
              <a:gd name="connsiteY0" fmla="*/ 0 h 475826"/>
              <a:gd name="connsiteX1" fmla="*/ 0 w 5286"/>
              <a:gd name="connsiteY1" fmla="*/ 475827 h 47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86" h="475826">
                <a:moveTo>
                  <a:pt x="0" y="0"/>
                </a:moveTo>
                <a:lnTo>
                  <a:pt x="0" y="47582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AE67D716-002B-1D03-7A2B-373FD4BB2690}"/>
              </a:ext>
            </a:extLst>
          </p:cNvPr>
          <p:cNvSpPr/>
          <p:nvPr/>
        </p:nvSpPr>
        <p:spPr>
          <a:xfrm>
            <a:off x="6981716" y="8857930"/>
            <a:ext cx="237913" cy="5286"/>
          </a:xfrm>
          <a:custGeom>
            <a:avLst/>
            <a:gdLst>
              <a:gd name="connsiteX0" fmla="*/ 0 w 237913"/>
              <a:gd name="connsiteY0" fmla="*/ 0 h 5286"/>
              <a:gd name="connsiteX1" fmla="*/ 237913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0" y="0"/>
                </a:moveTo>
                <a:lnTo>
                  <a:pt x="237913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5" name="Freeform: Shape 364">
            <a:extLst>
              <a:ext uri="{FF2B5EF4-FFF2-40B4-BE49-F238E27FC236}">
                <a16:creationId xmlns:a16="http://schemas.microsoft.com/office/drawing/2014/main" id="{18DF64CE-3CEE-8C39-546E-87B6A016AD04}"/>
              </a:ext>
            </a:extLst>
          </p:cNvPr>
          <p:cNvSpPr/>
          <p:nvPr/>
        </p:nvSpPr>
        <p:spPr>
          <a:xfrm>
            <a:off x="6743803" y="8857930"/>
            <a:ext cx="237913" cy="5286"/>
          </a:xfrm>
          <a:custGeom>
            <a:avLst/>
            <a:gdLst>
              <a:gd name="connsiteX0" fmla="*/ 237913 w 237913"/>
              <a:gd name="connsiteY0" fmla="*/ 0 h 5286"/>
              <a:gd name="connsiteX1" fmla="*/ 0 w 237913"/>
              <a:gd name="connsiteY1" fmla="*/ 0 h 5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7913" h="5286">
                <a:moveTo>
                  <a:pt x="237913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C69F7C-95EF-93EE-27EA-319E81BD2D8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65909" y="506394"/>
            <a:ext cx="604058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00" b="1" dirty="0">
                <a:latin typeface="Century Gothic" panose="020B0502020202020204" pitchFamily="34" charset="0"/>
              </a:rPr>
              <a:t>NUMBER PYRAMID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A5D70E-CD6B-B1D4-9205-C9B7AB18F6D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5909" y="1284957"/>
            <a:ext cx="6040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entury Gothic" panose="020B0502020202020204" pitchFamily="34" charset="0"/>
              </a:rPr>
              <a:t>14 ROWS</a:t>
            </a:r>
          </a:p>
        </p:txBody>
      </p:sp>
      <p:sp>
        <p:nvSpPr>
          <p:cNvPr id="6" name="TextBox 21 M">
            <a:extLst>
              <a:ext uri="{FF2B5EF4-FFF2-40B4-BE49-F238E27FC236}">
                <a16:creationId xmlns:a16="http://schemas.microsoft.com/office/drawing/2014/main" id="{8B855DE0-73ED-1712-8724-FA8E7229091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0919074-2921-6BBD-C45B-CB4D95E51B5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240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460D8CD-A1B9-2269-425D-3627F2BC88BC}"/>
              </a:ext>
            </a:extLst>
          </p:cNvPr>
          <p:cNvSpPr/>
          <p:nvPr/>
        </p:nvSpPr>
        <p:spPr>
          <a:xfrm>
            <a:off x="3665634" y="218132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01C5D96-A2A7-DDE8-DACD-800D2D4EE1F5}"/>
              </a:ext>
            </a:extLst>
          </p:cNvPr>
          <p:cNvSpPr/>
          <p:nvPr/>
        </p:nvSpPr>
        <p:spPr>
          <a:xfrm>
            <a:off x="3888678" y="218132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3A2EF4D-B1AC-6321-982B-43239466F5BF}"/>
              </a:ext>
            </a:extLst>
          </p:cNvPr>
          <p:cNvSpPr/>
          <p:nvPr/>
        </p:nvSpPr>
        <p:spPr>
          <a:xfrm>
            <a:off x="4111722" y="218132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D273EF6-B9DC-2530-F389-1644FC2F1340}"/>
              </a:ext>
            </a:extLst>
          </p:cNvPr>
          <p:cNvSpPr/>
          <p:nvPr/>
        </p:nvSpPr>
        <p:spPr>
          <a:xfrm>
            <a:off x="3888678" y="262740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1E566CD-6AF1-2980-92CE-40DAB27F4857}"/>
              </a:ext>
            </a:extLst>
          </p:cNvPr>
          <p:cNvSpPr/>
          <p:nvPr/>
        </p:nvSpPr>
        <p:spPr>
          <a:xfrm>
            <a:off x="3665634" y="262740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3E58E3E-B872-C95D-778A-EC869BB9389E}"/>
              </a:ext>
            </a:extLst>
          </p:cNvPr>
          <p:cNvSpPr/>
          <p:nvPr/>
        </p:nvSpPr>
        <p:spPr>
          <a:xfrm>
            <a:off x="3665634" y="218132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AF5E879-8A0B-DEE5-CA7A-097347C97E0B}"/>
              </a:ext>
            </a:extLst>
          </p:cNvPr>
          <p:cNvSpPr/>
          <p:nvPr/>
        </p:nvSpPr>
        <p:spPr>
          <a:xfrm>
            <a:off x="3442590" y="262740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0B7C328-BE84-92F1-F26C-AABD348EF769}"/>
              </a:ext>
            </a:extLst>
          </p:cNvPr>
          <p:cNvSpPr/>
          <p:nvPr/>
        </p:nvSpPr>
        <p:spPr>
          <a:xfrm>
            <a:off x="3888678" y="262740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F8CCFA1-CFE8-122D-B23D-49522A591F3F}"/>
              </a:ext>
            </a:extLst>
          </p:cNvPr>
          <p:cNvSpPr/>
          <p:nvPr/>
        </p:nvSpPr>
        <p:spPr>
          <a:xfrm>
            <a:off x="3665634" y="307349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AC51593-91D4-AF49-49B7-39D4D8643EB8}"/>
              </a:ext>
            </a:extLst>
          </p:cNvPr>
          <p:cNvSpPr/>
          <p:nvPr/>
        </p:nvSpPr>
        <p:spPr>
          <a:xfrm>
            <a:off x="3442590" y="307349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43905EA-5D10-1888-3CC0-445CCC34ADE0}"/>
              </a:ext>
            </a:extLst>
          </p:cNvPr>
          <p:cNvSpPr/>
          <p:nvPr/>
        </p:nvSpPr>
        <p:spPr>
          <a:xfrm>
            <a:off x="3442590" y="262740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6234718-29C5-94E7-0F5E-AB9D5F4D5756}"/>
              </a:ext>
            </a:extLst>
          </p:cNvPr>
          <p:cNvSpPr/>
          <p:nvPr/>
        </p:nvSpPr>
        <p:spPr>
          <a:xfrm>
            <a:off x="4111722" y="262740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8CE8247-B189-4317-4725-B31C4842BC64}"/>
              </a:ext>
            </a:extLst>
          </p:cNvPr>
          <p:cNvSpPr/>
          <p:nvPr/>
        </p:nvSpPr>
        <p:spPr>
          <a:xfrm>
            <a:off x="4334765" y="262740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47682CE-1502-4A8E-604D-A92656CD43E4}"/>
              </a:ext>
            </a:extLst>
          </p:cNvPr>
          <p:cNvSpPr/>
          <p:nvPr/>
        </p:nvSpPr>
        <p:spPr>
          <a:xfrm>
            <a:off x="4111722" y="307349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21A5721-319F-0B7E-D0F2-BF4F084A6B92}"/>
              </a:ext>
            </a:extLst>
          </p:cNvPr>
          <p:cNvSpPr/>
          <p:nvPr/>
        </p:nvSpPr>
        <p:spPr>
          <a:xfrm>
            <a:off x="3888678" y="307349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4996466-45F5-96EB-0637-FFD0A6EFB793}"/>
              </a:ext>
            </a:extLst>
          </p:cNvPr>
          <p:cNvSpPr/>
          <p:nvPr/>
        </p:nvSpPr>
        <p:spPr>
          <a:xfrm>
            <a:off x="3219547" y="307349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7548F2E-1223-9848-88F2-9FFA32409714}"/>
              </a:ext>
            </a:extLst>
          </p:cNvPr>
          <p:cNvSpPr/>
          <p:nvPr/>
        </p:nvSpPr>
        <p:spPr>
          <a:xfrm>
            <a:off x="3665634" y="307349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7BEE06B-55CE-8FC0-F534-C44A6AC65117}"/>
              </a:ext>
            </a:extLst>
          </p:cNvPr>
          <p:cNvSpPr/>
          <p:nvPr/>
        </p:nvSpPr>
        <p:spPr>
          <a:xfrm>
            <a:off x="3442590" y="351958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9AE3065-BC54-EF1A-C940-BC63FA90E6F0}"/>
              </a:ext>
            </a:extLst>
          </p:cNvPr>
          <p:cNvSpPr/>
          <p:nvPr/>
        </p:nvSpPr>
        <p:spPr>
          <a:xfrm>
            <a:off x="3219547" y="351958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DE459DA-C54B-F486-FCAF-B1519F4FB964}"/>
              </a:ext>
            </a:extLst>
          </p:cNvPr>
          <p:cNvSpPr/>
          <p:nvPr/>
        </p:nvSpPr>
        <p:spPr>
          <a:xfrm>
            <a:off x="3219547" y="307349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59D0634-80DE-9D4A-06F9-E2099B78FEA5}"/>
              </a:ext>
            </a:extLst>
          </p:cNvPr>
          <p:cNvSpPr/>
          <p:nvPr/>
        </p:nvSpPr>
        <p:spPr>
          <a:xfrm>
            <a:off x="4111722" y="307349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267C4B4-E777-542E-7F1E-8E341CE3E916}"/>
              </a:ext>
            </a:extLst>
          </p:cNvPr>
          <p:cNvSpPr/>
          <p:nvPr/>
        </p:nvSpPr>
        <p:spPr>
          <a:xfrm>
            <a:off x="3888678" y="351958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5443DBEC-D5DC-76AA-B456-A0E31D197998}"/>
              </a:ext>
            </a:extLst>
          </p:cNvPr>
          <p:cNvSpPr/>
          <p:nvPr/>
        </p:nvSpPr>
        <p:spPr>
          <a:xfrm>
            <a:off x="3665634" y="351958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6840D7C9-14DF-AC7D-58C9-58985FDC12EF}"/>
              </a:ext>
            </a:extLst>
          </p:cNvPr>
          <p:cNvSpPr/>
          <p:nvPr/>
        </p:nvSpPr>
        <p:spPr>
          <a:xfrm>
            <a:off x="4334765" y="307349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DD55E6A-5E57-20DB-5BC9-BFEF46174DCF}"/>
              </a:ext>
            </a:extLst>
          </p:cNvPr>
          <p:cNvSpPr/>
          <p:nvPr/>
        </p:nvSpPr>
        <p:spPr>
          <a:xfrm>
            <a:off x="4557809" y="307349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D56CBF83-5DD1-5989-0532-10F7721AC919}"/>
              </a:ext>
            </a:extLst>
          </p:cNvPr>
          <p:cNvSpPr/>
          <p:nvPr/>
        </p:nvSpPr>
        <p:spPr>
          <a:xfrm>
            <a:off x="4334765" y="351958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C79FF34A-7A53-C7FD-F132-C403C0FB9FB1}"/>
              </a:ext>
            </a:extLst>
          </p:cNvPr>
          <p:cNvSpPr/>
          <p:nvPr/>
        </p:nvSpPr>
        <p:spPr>
          <a:xfrm>
            <a:off x="4111722" y="351958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15DABF3D-4B6D-2473-3082-841B3E6BE781}"/>
              </a:ext>
            </a:extLst>
          </p:cNvPr>
          <p:cNvSpPr/>
          <p:nvPr/>
        </p:nvSpPr>
        <p:spPr>
          <a:xfrm>
            <a:off x="2996503" y="351958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41F6521-01FA-E871-9D26-6E49E653E137}"/>
              </a:ext>
            </a:extLst>
          </p:cNvPr>
          <p:cNvSpPr/>
          <p:nvPr/>
        </p:nvSpPr>
        <p:spPr>
          <a:xfrm>
            <a:off x="3442590" y="351958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40DE4B9-AA25-C681-A749-82FB9459F1C4}"/>
              </a:ext>
            </a:extLst>
          </p:cNvPr>
          <p:cNvSpPr/>
          <p:nvPr/>
        </p:nvSpPr>
        <p:spPr>
          <a:xfrm>
            <a:off x="3219547" y="396567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117BE0E-A55B-8E63-7905-347DE4A38982}"/>
              </a:ext>
            </a:extLst>
          </p:cNvPr>
          <p:cNvSpPr/>
          <p:nvPr/>
        </p:nvSpPr>
        <p:spPr>
          <a:xfrm>
            <a:off x="2996503" y="396567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8F6689F6-E56C-2625-71DC-F25E14DB73AA}"/>
              </a:ext>
            </a:extLst>
          </p:cNvPr>
          <p:cNvSpPr/>
          <p:nvPr/>
        </p:nvSpPr>
        <p:spPr>
          <a:xfrm>
            <a:off x="2996503" y="351958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8D86E3AE-92B3-9DFC-D91F-C3EEC232AF8F}"/>
              </a:ext>
            </a:extLst>
          </p:cNvPr>
          <p:cNvSpPr/>
          <p:nvPr/>
        </p:nvSpPr>
        <p:spPr>
          <a:xfrm>
            <a:off x="3888678" y="351958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82667DC8-97C4-98F3-8FC9-F3D6FE722FEB}"/>
              </a:ext>
            </a:extLst>
          </p:cNvPr>
          <p:cNvSpPr/>
          <p:nvPr/>
        </p:nvSpPr>
        <p:spPr>
          <a:xfrm>
            <a:off x="3665634" y="396567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FECA4E94-E2CB-F351-35BB-FB35322728E1}"/>
              </a:ext>
            </a:extLst>
          </p:cNvPr>
          <p:cNvSpPr/>
          <p:nvPr/>
        </p:nvSpPr>
        <p:spPr>
          <a:xfrm>
            <a:off x="3442590" y="396567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3D0D5C97-79C5-E56E-15C1-AE2D283DBE72}"/>
              </a:ext>
            </a:extLst>
          </p:cNvPr>
          <p:cNvSpPr/>
          <p:nvPr/>
        </p:nvSpPr>
        <p:spPr>
          <a:xfrm>
            <a:off x="4334765" y="351958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6DC33D6B-E615-4182-0569-DE3C0A24D11E}"/>
              </a:ext>
            </a:extLst>
          </p:cNvPr>
          <p:cNvSpPr/>
          <p:nvPr/>
        </p:nvSpPr>
        <p:spPr>
          <a:xfrm>
            <a:off x="4111722" y="396567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A1BB272C-D56A-C92C-D856-104388757644}"/>
              </a:ext>
            </a:extLst>
          </p:cNvPr>
          <p:cNvSpPr/>
          <p:nvPr/>
        </p:nvSpPr>
        <p:spPr>
          <a:xfrm>
            <a:off x="3888678" y="396567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BE51840-F795-7D00-7BC9-8ABACD8FBE4B}"/>
              </a:ext>
            </a:extLst>
          </p:cNvPr>
          <p:cNvSpPr/>
          <p:nvPr/>
        </p:nvSpPr>
        <p:spPr>
          <a:xfrm>
            <a:off x="4557809" y="351958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2521A92B-989A-7E46-B8BB-80F7A5541F31}"/>
              </a:ext>
            </a:extLst>
          </p:cNvPr>
          <p:cNvSpPr/>
          <p:nvPr/>
        </p:nvSpPr>
        <p:spPr>
          <a:xfrm>
            <a:off x="4780853" y="351958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9DA1A841-D93C-75DE-3306-671C1FDA1BDE}"/>
              </a:ext>
            </a:extLst>
          </p:cNvPr>
          <p:cNvSpPr/>
          <p:nvPr/>
        </p:nvSpPr>
        <p:spPr>
          <a:xfrm>
            <a:off x="4557809" y="396567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A53B176D-3DDD-4849-84D3-51884900E3B6}"/>
              </a:ext>
            </a:extLst>
          </p:cNvPr>
          <p:cNvSpPr/>
          <p:nvPr/>
        </p:nvSpPr>
        <p:spPr>
          <a:xfrm>
            <a:off x="4334765" y="396567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A1DB5A1-43FD-0B11-8F16-3CEBFB19286E}"/>
              </a:ext>
            </a:extLst>
          </p:cNvPr>
          <p:cNvSpPr/>
          <p:nvPr/>
        </p:nvSpPr>
        <p:spPr>
          <a:xfrm>
            <a:off x="2773459" y="396567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AB3A105C-8DDC-8205-8496-92E87EAD50A9}"/>
              </a:ext>
            </a:extLst>
          </p:cNvPr>
          <p:cNvSpPr/>
          <p:nvPr/>
        </p:nvSpPr>
        <p:spPr>
          <a:xfrm>
            <a:off x="3219547" y="396567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E581D9F5-92AE-760D-C964-DB3B87F69060}"/>
              </a:ext>
            </a:extLst>
          </p:cNvPr>
          <p:cNvSpPr/>
          <p:nvPr/>
        </p:nvSpPr>
        <p:spPr>
          <a:xfrm>
            <a:off x="2996503" y="441175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1D4C2390-9B19-8CB8-D8DC-7EDD37ECA604}"/>
              </a:ext>
            </a:extLst>
          </p:cNvPr>
          <p:cNvSpPr/>
          <p:nvPr/>
        </p:nvSpPr>
        <p:spPr>
          <a:xfrm>
            <a:off x="2773459" y="441175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2F51280A-44FF-AB00-2F13-9844BC92DA18}"/>
              </a:ext>
            </a:extLst>
          </p:cNvPr>
          <p:cNvSpPr/>
          <p:nvPr/>
        </p:nvSpPr>
        <p:spPr>
          <a:xfrm>
            <a:off x="2773459" y="396567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C1F65FB5-CBDC-95A8-F53E-16BBF66D9056}"/>
              </a:ext>
            </a:extLst>
          </p:cNvPr>
          <p:cNvSpPr/>
          <p:nvPr/>
        </p:nvSpPr>
        <p:spPr>
          <a:xfrm>
            <a:off x="3665634" y="396567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75230408-6D16-6B9A-43AD-164972DF716F}"/>
              </a:ext>
            </a:extLst>
          </p:cNvPr>
          <p:cNvSpPr/>
          <p:nvPr/>
        </p:nvSpPr>
        <p:spPr>
          <a:xfrm>
            <a:off x="3442590" y="441175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CB10736A-5D7A-D42D-A88E-E0A60544D11C}"/>
              </a:ext>
            </a:extLst>
          </p:cNvPr>
          <p:cNvSpPr/>
          <p:nvPr/>
        </p:nvSpPr>
        <p:spPr>
          <a:xfrm>
            <a:off x="3219547" y="441175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9B2E24C4-13D1-CEF4-B037-4AC378B41C13}"/>
              </a:ext>
            </a:extLst>
          </p:cNvPr>
          <p:cNvSpPr/>
          <p:nvPr/>
        </p:nvSpPr>
        <p:spPr>
          <a:xfrm>
            <a:off x="4111722" y="396567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474F2069-C5BC-2FFE-6B96-265E4B4AF0C3}"/>
              </a:ext>
            </a:extLst>
          </p:cNvPr>
          <p:cNvSpPr/>
          <p:nvPr/>
        </p:nvSpPr>
        <p:spPr>
          <a:xfrm>
            <a:off x="3888678" y="441175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C406E1D7-FEA1-2723-46F8-F3A29738698D}"/>
              </a:ext>
            </a:extLst>
          </p:cNvPr>
          <p:cNvSpPr/>
          <p:nvPr/>
        </p:nvSpPr>
        <p:spPr>
          <a:xfrm>
            <a:off x="3665634" y="441175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DA049331-11B7-0173-2B2E-4C43545A6A50}"/>
              </a:ext>
            </a:extLst>
          </p:cNvPr>
          <p:cNvSpPr/>
          <p:nvPr/>
        </p:nvSpPr>
        <p:spPr>
          <a:xfrm>
            <a:off x="4557809" y="396567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05A5EDF7-1E62-A1F0-2A84-174003C47EAB}"/>
              </a:ext>
            </a:extLst>
          </p:cNvPr>
          <p:cNvSpPr/>
          <p:nvPr/>
        </p:nvSpPr>
        <p:spPr>
          <a:xfrm>
            <a:off x="4334765" y="441175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282FA73-9BAD-9C3B-E495-8C2DEAF4DAFD}"/>
              </a:ext>
            </a:extLst>
          </p:cNvPr>
          <p:cNvSpPr/>
          <p:nvPr/>
        </p:nvSpPr>
        <p:spPr>
          <a:xfrm>
            <a:off x="4111722" y="441175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A4E9B47D-8995-2FAF-93C9-33E4CFC9F4BB}"/>
              </a:ext>
            </a:extLst>
          </p:cNvPr>
          <p:cNvSpPr/>
          <p:nvPr/>
        </p:nvSpPr>
        <p:spPr>
          <a:xfrm>
            <a:off x="4780853" y="396567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2695A084-E87E-0925-03D3-0938A836CD13}"/>
              </a:ext>
            </a:extLst>
          </p:cNvPr>
          <p:cNvSpPr/>
          <p:nvPr/>
        </p:nvSpPr>
        <p:spPr>
          <a:xfrm>
            <a:off x="5003897" y="396567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CC7B88A1-F369-884C-59F3-654A11EE01EC}"/>
              </a:ext>
            </a:extLst>
          </p:cNvPr>
          <p:cNvSpPr/>
          <p:nvPr/>
        </p:nvSpPr>
        <p:spPr>
          <a:xfrm>
            <a:off x="4780853" y="441175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6E43208F-EBA6-8688-7783-D7E4BE758344}"/>
              </a:ext>
            </a:extLst>
          </p:cNvPr>
          <p:cNvSpPr/>
          <p:nvPr/>
        </p:nvSpPr>
        <p:spPr>
          <a:xfrm>
            <a:off x="4557809" y="441175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695CB87A-577B-3F4E-C86E-2B4E5290D5FB}"/>
              </a:ext>
            </a:extLst>
          </p:cNvPr>
          <p:cNvSpPr/>
          <p:nvPr/>
        </p:nvSpPr>
        <p:spPr>
          <a:xfrm>
            <a:off x="2550415" y="441175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DBC6C04D-5445-22FF-91B3-FEF2402F92F4}"/>
              </a:ext>
            </a:extLst>
          </p:cNvPr>
          <p:cNvSpPr/>
          <p:nvPr/>
        </p:nvSpPr>
        <p:spPr>
          <a:xfrm>
            <a:off x="2996503" y="44117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D21E984-1437-0358-F392-6101A1519A5B}"/>
              </a:ext>
            </a:extLst>
          </p:cNvPr>
          <p:cNvSpPr/>
          <p:nvPr/>
        </p:nvSpPr>
        <p:spPr>
          <a:xfrm>
            <a:off x="2773459" y="48578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0CBA8E2E-F4D3-F658-13FE-5EED1F3CACC3}"/>
              </a:ext>
            </a:extLst>
          </p:cNvPr>
          <p:cNvSpPr/>
          <p:nvPr/>
        </p:nvSpPr>
        <p:spPr>
          <a:xfrm>
            <a:off x="2550415" y="48578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61E536A0-599D-D474-B835-3D03EFFBEAD8}"/>
              </a:ext>
            </a:extLst>
          </p:cNvPr>
          <p:cNvSpPr/>
          <p:nvPr/>
        </p:nvSpPr>
        <p:spPr>
          <a:xfrm>
            <a:off x="2550415" y="44117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02038F25-E522-6FA0-D063-0C5D937053C8}"/>
              </a:ext>
            </a:extLst>
          </p:cNvPr>
          <p:cNvSpPr/>
          <p:nvPr/>
        </p:nvSpPr>
        <p:spPr>
          <a:xfrm>
            <a:off x="3442590" y="44117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F9DDDAD5-7250-E867-BDC9-02E531D9A88C}"/>
              </a:ext>
            </a:extLst>
          </p:cNvPr>
          <p:cNvSpPr/>
          <p:nvPr/>
        </p:nvSpPr>
        <p:spPr>
          <a:xfrm>
            <a:off x="3219547" y="48578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ABFEBCA7-3399-E6B7-2ED1-0DF3D913879A}"/>
              </a:ext>
            </a:extLst>
          </p:cNvPr>
          <p:cNvSpPr/>
          <p:nvPr/>
        </p:nvSpPr>
        <p:spPr>
          <a:xfrm>
            <a:off x="2996503" y="48578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C0517CE7-4365-FE30-48FF-2E8B5D520EA4}"/>
              </a:ext>
            </a:extLst>
          </p:cNvPr>
          <p:cNvSpPr/>
          <p:nvPr/>
        </p:nvSpPr>
        <p:spPr>
          <a:xfrm>
            <a:off x="3888678" y="44117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ADADCA30-3BCD-CEEC-6400-BC40F2E55B32}"/>
              </a:ext>
            </a:extLst>
          </p:cNvPr>
          <p:cNvSpPr/>
          <p:nvPr/>
        </p:nvSpPr>
        <p:spPr>
          <a:xfrm>
            <a:off x="3665634" y="48578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750A934D-CC5F-D77B-F5CA-99CB96FD9B25}"/>
              </a:ext>
            </a:extLst>
          </p:cNvPr>
          <p:cNvSpPr/>
          <p:nvPr/>
        </p:nvSpPr>
        <p:spPr>
          <a:xfrm>
            <a:off x="3442590" y="48578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69E330A0-4F43-CE00-856B-3E0AE8443A58}"/>
              </a:ext>
            </a:extLst>
          </p:cNvPr>
          <p:cNvSpPr/>
          <p:nvPr/>
        </p:nvSpPr>
        <p:spPr>
          <a:xfrm>
            <a:off x="4334765" y="44117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3A07113D-3766-7F36-BCD6-88A61B952521}"/>
              </a:ext>
            </a:extLst>
          </p:cNvPr>
          <p:cNvSpPr/>
          <p:nvPr/>
        </p:nvSpPr>
        <p:spPr>
          <a:xfrm>
            <a:off x="4111722" y="48578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9E065981-FD92-20B2-4311-0C8C637B90CC}"/>
              </a:ext>
            </a:extLst>
          </p:cNvPr>
          <p:cNvSpPr/>
          <p:nvPr/>
        </p:nvSpPr>
        <p:spPr>
          <a:xfrm>
            <a:off x="3888678" y="48578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A7595BFB-BB8E-7322-9E9F-B9137259A9D7}"/>
              </a:ext>
            </a:extLst>
          </p:cNvPr>
          <p:cNvSpPr/>
          <p:nvPr/>
        </p:nvSpPr>
        <p:spPr>
          <a:xfrm>
            <a:off x="4780853" y="44117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1ADB490B-3609-9216-964A-7A335FC6CDD9}"/>
              </a:ext>
            </a:extLst>
          </p:cNvPr>
          <p:cNvSpPr/>
          <p:nvPr/>
        </p:nvSpPr>
        <p:spPr>
          <a:xfrm>
            <a:off x="4557809" y="48578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D8754202-751B-5FDF-C4E8-397BB265D728}"/>
              </a:ext>
            </a:extLst>
          </p:cNvPr>
          <p:cNvSpPr/>
          <p:nvPr/>
        </p:nvSpPr>
        <p:spPr>
          <a:xfrm>
            <a:off x="4334765" y="48578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0AD7B484-CE0D-3D4B-BD93-CBC335668240}"/>
              </a:ext>
            </a:extLst>
          </p:cNvPr>
          <p:cNvSpPr/>
          <p:nvPr/>
        </p:nvSpPr>
        <p:spPr>
          <a:xfrm>
            <a:off x="5003897" y="441175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4F37D465-B5CA-B0DB-8F7D-ED9F2372B0C3}"/>
              </a:ext>
            </a:extLst>
          </p:cNvPr>
          <p:cNvSpPr/>
          <p:nvPr/>
        </p:nvSpPr>
        <p:spPr>
          <a:xfrm>
            <a:off x="5226940" y="44117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0143FB91-4E8C-4D5D-2584-E0A6CA6DFBA2}"/>
              </a:ext>
            </a:extLst>
          </p:cNvPr>
          <p:cNvSpPr/>
          <p:nvPr/>
        </p:nvSpPr>
        <p:spPr>
          <a:xfrm>
            <a:off x="5003897" y="48578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6CE3CA06-8454-FF45-9D44-A06BE48F5E86}"/>
              </a:ext>
            </a:extLst>
          </p:cNvPr>
          <p:cNvSpPr/>
          <p:nvPr/>
        </p:nvSpPr>
        <p:spPr>
          <a:xfrm>
            <a:off x="4780853" y="48578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2BD267A0-95CB-46DB-F699-705D99A6642F}"/>
              </a:ext>
            </a:extLst>
          </p:cNvPr>
          <p:cNvSpPr/>
          <p:nvPr/>
        </p:nvSpPr>
        <p:spPr>
          <a:xfrm>
            <a:off x="2327372" y="48578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ED22D4CA-C9E5-C5C8-9C01-431AB2A19BB1}"/>
              </a:ext>
            </a:extLst>
          </p:cNvPr>
          <p:cNvSpPr/>
          <p:nvPr/>
        </p:nvSpPr>
        <p:spPr>
          <a:xfrm>
            <a:off x="2773459" y="48578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8C64CF31-4AF0-456D-49E2-0D30C785A51D}"/>
              </a:ext>
            </a:extLst>
          </p:cNvPr>
          <p:cNvSpPr/>
          <p:nvPr/>
        </p:nvSpPr>
        <p:spPr>
          <a:xfrm>
            <a:off x="2550415" y="53039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AACE59E-418F-CA81-0945-738573728A05}"/>
              </a:ext>
            </a:extLst>
          </p:cNvPr>
          <p:cNvSpPr/>
          <p:nvPr/>
        </p:nvSpPr>
        <p:spPr>
          <a:xfrm>
            <a:off x="2327372" y="53039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01D3630F-51FF-DFD7-C423-CDB47BD1F5FB}"/>
              </a:ext>
            </a:extLst>
          </p:cNvPr>
          <p:cNvSpPr/>
          <p:nvPr/>
        </p:nvSpPr>
        <p:spPr>
          <a:xfrm>
            <a:off x="2327372" y="48578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D89C0647-D070-0D7F-9A05-060FDC7856CE}"/>
              </a:ext>
            </a:extLst>
          </p:cNvPr>
          <p:cNvSpPr/>
          <p:nvPr/>
        </p:nvSpPr>
        <p:spPr>
          <a:xfrm>
            <a:off x="3219547" y="48578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E2179E76-71AE-8CAA-100F-83670DCD32EE}"/>
              </a:ext>
            </a:extLst>
          </p:cNvPr>
          <p:cNvSpPr/>
          <p:nvPr/>
        </p:nvSpPr>
        <p:spPr>
          <a:xfrm>
            <a:off x="2996503" y="53039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C06EAE7C-B37E-3565-ADC6-252ABF0929AD}"/>
              </a:ext>
            </a:extLst>
          </p:cNvPr>
          <p:cNvSpPr/>
          <p:nvPr/>
        </p:nvSpPr>
        <p:spPr>
          <a:xfrm>
            <a:off x="2773459" y="53039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1E3BCE40-3657-119F-60BA-ED173E1BBDF9}"/>
              </a:ext>
            </a:extLst>
          </p:cNvPr>
          <p:cNvSpPr/>
          <p:nvPr/>
        </p:nvSpPr>
        <p:spPr>
          <a:xfrm>
            <a:off x="3665634" y="48578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BEF025BA-3D40-913B-8D1D-17D65C3423FB}"/>
              </a:ext>
            </a:extLst>
          </p:cNvPr>
          <p:cNvSpPr/>
          <p:nvPr/>
        </p:nvSpPr>
        <p:spPr>
          <a:xfrm>
            <a:off x="3442590" y="53039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9EE1DC67-1A68-9191-0803-926ED6425F01}"/>
              </a:ext>
            </a:extLst>
          </p:cNvPr>
          <p:cNvSpPr/>
          <p:nvPr/>
        </p:nvSpPr>
        <p:spPr>
          <a:xfrm>
            <a:off x="3219547" y="53039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B47EFEB4-432D-EBEB-A7FA-A3B5933D3177}"/>
              </a:ext>
            </a:extLst>
          </p:cNvPr>
          <p:cNvSpPr/>
          <p:nvPr/>
        </p:nvSpPr>
        <p:spPr>
          <a:xfrm>
            <a:off x="4111722" y="48578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4A6ACF63-9111-710B-5E15-ACD4A14C8430}"/>
              </a:ext>
            </a:extLst>
          </p:cNvPr>
          <p:cNvSpPr/>
          <p:nvPr/>
        </p:nvSpPr>
        <p:spPr>
          <a:xfrm>
            <a:off x="3888678" y="53039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F6B19971-95BD-448F-B5D2-F863B4104592}"/>
              </a:ext>
            </a:extLst>
          </p:cNvPr>
          <p:cNvSpPr/>
          <p:nvPr/>
        </p:nvSpPr>
        <p:spPr>
          <a:xfrm>
            <a:off x="3665634" y="53039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58454146-3798-A9BD-4880-7FB1C2B82DE6}"/>
              </a:ext>
            </a:extLst>
          </p:cNvPr>
          <p:cNvSpPr/>
          <p:nvPr/>
        </p:nvSpPr>
        <p:spPr>
          <a:xfrm>
            <a:off x="4557809" y="48578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63D31B47-4E36-9285-65FB-935ECEDA5EF4}"/>
              </a:ext>
            </a:extLst>
          </p:cNvPr>
          <p:cNvSpPr/>
          <p:nvPr/>
        </p:nvSpPr>
        <p:spPr>
          <a:xfrm>
            <a:off x="4334765" y="53039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1115085D-EF59-6CF8-7790-5CC75660230D}"/>
              </a:ext>
            </a:extLst>
          </p:cNvPr>
          <p:cNvSpPr/>
          <p:nvPr/>
        </p:nvSpPr>
        <p:spPr>
          <a:xfrm>
            <a:off x="4111722" y="53039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84614A42-0326-648B-15C2-FC2DC757D08A}"/>
              </a:ext>
            </a:extLst>
          </p:cNvPr>
          <p:cNvSpPr/>
          <p:nvPr/>
        </p:nvSpPr>
        <p:spPr>
          <a:xfrm>
            <a:off x="5003897" y="48578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71A8D05B-42B8-26DF-C239-87C9F7BA1909}"/>
              </a:ext>
            </a:extLst>
          </p:cNvPr>
          <p:cNvSpPr/>
          <p:nvPr/>
        </p:nvSpPr>
        <p:spPr>
          <a:xfrm>
            <a:off x="4780853" y="53039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6B025A49-DAF4-48E0-161B-AD67FF0DC8C7}"/>
              </a:ext>
            </a:extLst>
          </p:cNvPr>
          <p:cNvSpPr/>
          <p:nvPr/>
        </p:nvSpPr>
        <p:spPr>
          <a:xfrm>
            <a:off x="4557809" y="53039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05A3B54E-0540-C905-2CF9-4AE3BC395809}"/>
              </a:ext>
            </a:extLst>
          </p:cNvPr>
          <p:cNvSpPr/>
          <p:nvPr/>
        </p:nvSpPr>
        <p:spPr>
          <a:xfrm>
            <a:off x="5226940" y="48578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19831568-75F5-FE2A-235B-CE67B8E1E35A}"/>
              </a:ext>
            </a:extLst>
          </p:cNvPr>
          <p:cNvSpPr/>
          <p:nvPr/>
        </p:nvSpPr>
        <p:spPr>
          <a:xfrm>
            <a:off x="5449984" y="48578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28C55A42-E2FE-EC37-7AC9-80FCE9257D96}"/>
              </a:ext>
            </a:extLst>
          </p:cNvPr>
          <p:cNvSpPr/>
          <p:nvPr/>
        </p:nvSpPr>
        <p:spPr>
          <a:xfrm>
            <a:off x="5226940" y="53039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9C33898F-06F9-39DA-3D7B-FD515784E320}"/>
              </a:ext>
            </a:extLst>
          </p:cNvPr>
          <p:cNvSpPr/>
          <p:nvPr/>
        </p:nvSpPr>
        <p:spPr>
          <a:xfrm>
            <a:off x="5003897" y="53039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9F9AE2C0-32FE-44D0-491B-E7289A2A2979}"/>
              </a:ext>
            </a:extLst>
          </p:cNvPr>
          <p:cNvSpPr/>
          <p:nvPr/>
        </p:nvSpPr>
        <p:spPr>
          <a:xfrm>
            <a:off x="2104328" y="53039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64BEBE1C-89B8-44A9-42F2-C1078306BA3C}"/>
              </a:ext>
            </a:extLst>
          </p:cNvPr>
          <p:cNvSpPr/>
          <p:nvPr/>
        </p:nvSpPr>
        <p:spPr>
          <a:xfrm>
            <a:off x="2550415" y="530393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5BB2B4CE-572B-3C7B-3FE9-9A8B54DA3C23}"/>
              </a:ext>
            </a:extLst>
          </p:cNvPr>
          <p:cNvSpPr/>
          <p:nvPr/>
        </p:nvSpPr>
        <p:spPr>
          <a:xfrm>
            <a:off x="2327372" y="575002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3E413F5E-3A8C-4FD3-9B88-1B89DDD73220}"/>
              </a:ext>
            </a:extLst>
          </p:cNvPr>
          <p:cNvSpPr/>
          <p:nvPr/>
        </p:nvSpPr>
        <p:spPr>
          <a:xfrm>
            <a:off x="2104328" y="575002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AAF186A7-BB6C-5BB2-F837-BA4BDD95FD61}"/>
              </a:ext>
            </a:extLst>
          </p:cNvPr>
          <p:cNvSpPr/>
          <p:nvPr/>
        </p:nvSpPr>
        <p:spPr>
          <a:xfrm>
            <a:off x="2104328" y="530393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EF106D44-D7C9-8788-38A8-0F246C8185B8}"/>
              </a:ext>
            </a:extLst>
          </p:cNvPr>
          <p:cNvSpPr/>
          <p:nvPr/>
        </p:nvSpPr>
        <p:spPr>
          <a:xfrm>
            <a:off x="2996503" y="530393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987E35F6-AE75-068C-E0D9-963B0B7AE5DE}"/>
              </a:ext>
            </a:extLst>
          </p:cNvPr>
          <p:cNvSpPr/>
          <p:nvPr/>
        </p:nvSpPr>
        <p:spPr>
          <a:xfrm>
            <a:off x="2773459" y="575002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F0127AEA-8D9B-C6C3-1DAE-78CCEAF2D974}"/>
              </a:ext>
            </a:extLst>
          </p:cNvPr>
          <p:cNvSpPr/>
          <p:nvPr/>
        </p:nvSpPr>
        <p:spPr>
          <a:xfrm>
            <a:off x="2550415" y="575002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F3AB2163-0F18-F790-1199-28A21F5A2FD5}"/>
              </a:ext>
            </a:extLst>
          </p:cNvPr>
          <p:cNvSpPr/>
          <p:nvPr/>
        </p:nvSpPr>
        <p:spPr>
          <a:xfrm>
            <a:off x="3442590" y="530393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1DED8206-62D6-7B72-8543-DF7BE0B93D61}"/>
              </a:ext>
            </a:extLst>
          </p:cNvPr>
          <p:cNvSpPr/>
          <p:nvPr/>
        </p:nvSpPr>
        <p:spPr>
          <a:xfrm>
            <a:off x="3219547" y="575002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B16C7A0F-69A0-3D44-C750-BA9B37E2E33C}"/>
              </a:ext>
            </a:extLst>
          </p:cNvPr>
          <p:cNvSpPr/>
          <p:nvPr/>
        </p:nvSpPr>
        <p:spPr>
          <a:xfrm>
            <a:off x="2996503" y="575002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2F24B151-0051-CF80-2CDD-C0B0EF2FEA74}"/>
              </a:ext>
            </a:extLst>
          </p:cNvPr>
          <p:cNvSpPr/>
          <p:nvPr/>
        </p:nvSpPr>
        <p:spPr>
          <a:xfrm>
            <a:off x="3888678" y="530393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FE25A08E-EF80-E1F6-2F70-4EBCF6A35B9F}"/>
              </a:ext>
            </a:extLst>
          </p:cNvPr>
          <p:cNvSpPr/>
          <p:nvPr/>
        </p:nvSpPr>
        <p:spPr>
          <a:xfrm>
            <a:off x="3665634" y="575002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E52FC39F-4CD5-A9AD-E291-F3CC02D8C34B}"/>
              </a:ext>
            </a:extLst>
          </p:cNvPr>
          <p:cNvSpPr/>
          <p:nvPr/>
        </p:nvSpPr>
        <p:spPr>
          <a:xfrm>
            <a:off x="3442590" y="575002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AA61E89A-87CC-6DAF-A946-08614BE5CB2C}"/>
              </a:ext>
            </a:extLst>
          </p:cNvPr>
          <p:cNvSpPr/>
          <p:nvPr/>
        </p:nvSpPr>
        <p:spPr>
          <a:xfrm>
            <a:off x="4334765" y="530393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6E6F6AF6-20E0-C4B5-47F3-584EDFFBC127}"/>
              </a:ext>
            </a:extLst>
          </p:cNvPr>
          <p:cNvSpPr/>
          <p:nvPr/>
        </p:nvSpPr>
        <p:spPr>
          <a:xfrm>
            <a:off x="4111722" y="575002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A8D190F1-58D8-3FD8-F28E-AA8C4409955E}"/>
              </a:ext>
            </a:extLst>
          </p:cNvPr>
          <p:cNvSpPr/>
          <p:nvPr/>
        </p:nvSpPr>
        <p:spPr>
          <a:xfrm>
            <a:off x="3888678" y="575002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EC505707-A2C4-E934-811E-55133090085D}"/>
              </a:ext>
            </a:extLst>
          </p:cNvPr>
          <p:cNvSpPr/>
          <p:nvPr/>
        </p:nvSpPr>
        <p:spPr>
          <a:xfrm>
            <a:off x="4780853" y="530393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E5143D30-F401-9792-747D-4F50A9E33B04}"/>
              </a:ext>
            </a:extLst>
          </p:cNvPr>
          <p:cNvSpPr/>
          <p:nvPr/>
        </p:nvSpPr>
        <p:spPr>
          <a:xfrm>
            <a:off x="4557809" y="575002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69B4833E-09A7-00DD-DA2F-4D41AED26784}"/>
              </a:ext>
            </a:extLst>
          </p:cNvPr>
          <p:cNvSpPr/>
          <p:nvPr/>
        </p:nvSpPr>
        <p:spPr>
          <a:xfrm>
            <a:off x="4334765" y="575002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75B058ED-4C34-25EE-29B4-7ADDA8F98758}"/>
              </a:ext>
            </a:extLst>
          </p:cNvPr>
          <p:cNvSpPr/>
          <p:nvPr/>
        </p:nvSpPr>
        <p:spPr>
          <a:xfrm>
            <a:off x="5226940" y="530393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25990403-6887-8DDC-5F9D-AC2B81739EBC}"/>
              </a:ext>
            </a:extLst>
          </p:cNvPr>
          <p:cNvSpPr/>
          <p:nvPr/>
        </p:nvSpPr>
        <p:spPr>
          <a:xfrm>
            <a:off x="5003897" y="575002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DAB2949A-1125-8246-8A16-52B4678F59C3}"/>
              </a:ext>
            </a:extLst>
          </p:cNvPr>
          <p:cNvSpPr/>
          <p:nvPr/>
        </p:nvSpPr>
        <p:spPr>
          <a:xfrm>
            <a:off x="4780853" y="575002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7EB6E2E7-3A12-CE8A-4F8D-21A32EBD6490}"/>
              </a:ext>
            </a:extLst>
          </p:cNvPr>
          <p:cNvSpPr/>
          <p:nvPr/>
        </p:nvSpPr>
        <p:spPr>
          <a:xfrm>
            <a:off x="5449984" y="53039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026AA666-9A94-471D-D878-EADB0589203C}"/>
              </a:ext>
            </a:extLst>
          </p:cNvPr>
          <p:cNvSpPr/>
          <p:nvPr/>
        </p:nvSpPr>
        <p:spPr>
          <a:xfrm>
            <a:off x="5673028" y="530393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54A51868-D6FA-9523-CDFB-A536F2D84100}"/>
              </a:ext>
            </a:extLst>
          </p:cNvPr>
          <p:cNvSpPr/>
          <p:nvPr/>
        </p:nvSpPr>
        <p:spPr>
          <a:xfrm>
            <a:off x="5449984" y="575002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1BCE68DA-9468-51F6-9029-8511008F1AFA}"/>
              </a:ext>
            </a:extLst>
          </p:cNvPr>
          <p:cNvSpPr/>
          <p:nvPr/>
        </p:nvSpPr>
        <p:spPr>
          <a:xfrm>
            <a:off x="5226940" y="575002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C2FFB7C7-48ED-8C74-CFAF-639434BFD5D9}"/>
              </a:ext>
            </a:extLst>
          </p:cNvPr>
          <p:cNvSpPr/>
          <p:nvPr/>
        </p:nvSpPr>
        <p:spPr>
          <a:xfrm>
            <a:off x="1881284" y="575002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9B3C244E-6BD6-A2A3-CEE1-AA69EE795D45}"/>
              </a:ext>
            </a:extLst>
          </p:cNvPr>
          <p:cNvSpPr/>
          <p:nvPr/>
        </p:nvSpPr>
        <p:spPr>
          <a:xfrm>
            <a:off x="2327372" y="575002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40065D52-EC80-096D-8014-76BBA89F4A73}"/>
              </a:ext>
            </a:extLst>
          </p:cNvPr>
          <p:cNvSpPr/>
          <p:nvPr/>
        </p:nvSpPr>
        <p:spPr>
          <a:xfrm>
            <a:off x="2104328" y="619610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368AFF8A-CA3A-0772-5BF3-AD47F1791861}"/>
              </a:ext>
            </a:extLst>
          </p:cNvPr>
          <p:cNvSpPr/>
          <p:nvPr/>
        </p:nvSpPr>
        <p:spPr>
          <a:xfrm>
            <a:off x="1881284" y="619610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523F855B-23CF-0FEC-B8F4-943A0D043DA3}"/>
              </a:ext>
            </a:extLst>
          </p:cNvPr>
          <p:cNvSpPr/>
          <p:nvPr/>
        </p:nvSpPr>
        <p:spPr>
          <a:xfrm>
            <a:off x="1881284" y="575002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7ECD7DEF-86EE-5677-D822-2664D6430B9F}"/>
              </a:ext>
            </a:extLst>
          </p:cNvPr>
          <p:cNvSpPr/>
          <p:nvPr/>
        </p:nvSpPr>
        <p:spPr>
          <a:xfrm>
            <a:off x="2773459" y="575002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80D3610E-7330-B3CC-AC00-01B79C1649EF}"/>
              </a:ext>
            </a:extLst>
          </p:cNvPr>
          <p:cNvSpPr/>
          <p:nvPr/>
        </p:nvSpPr>
        <p:spPr>
          <a:xfrm>
            <a:off x="2550415" y="619610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E61A8CDF-3B93-A505-98B5-8681AAFDC800}"/>
              </a:ext>
            </a:extLst>
          </p:cNvPr>
          <p:cNvSpPr/>
          <p:nvPr/>
        </p:nvSpPr>
        <p:spPr>
          <a:xfrm>
            <a:off x="2327372" y="619610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2A59A261-B91B-1D08-B8E8-4683895281ED}"/>
              </a:ext>
            </a:extLst>
          </p:cNvPr>
          <p:cNvSpPr/>
          <p:nvPr/>
        </p:nvSpPr>
        <p:spPr>
          <a:xfrm>
            <a:off x="3219547" y="575002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6259E7FE-F79E-2CA9-58F8-A63A0CBE2995}"/>
              </a:ext>
            </a:extLst>
          </p:cNvPr>
          <p:cNvSpPr/>
          <p:nvPr/>
        </p:nvSpPr>
        <p:spPr>
          <a:xfrm>
            <a:off x="2996503" y="619610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5A60B20E-0DDB-77C7-3F08-DBC8329AD9E1}"/>
              </a:ext>
            </a:extLst>
          </p:cNvPr>
          <p:cNvSpPr/>
          <p:nvPr/>
        </p:nvSpPr>
        <p:spPr>
          <a:xfrm>
            <a:off x="2773459" y="619610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47960188-71C4-9092-7720-650159446F3F}"/>
              </a:ext>
            </a:extLst>
          </p:cNvPr>
          <p:cNvSpPr/>
          <p:nvPr/>
        </p:nvSpPr>
        <p:spPr>
          <a:xfrm>
            <a:off x="3665634" y="575002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01352B31-D46F-421D-F7FD-193988238B47}"/>
              </a:ext>
            </a:extLst>
          </p:cNvPr>
          <p:cNvSpPr/>
          <p:nvPr/>
        </p:nvSpPr>
        <p:spPr>
          <a:xfrm>
            <a:off x="3442590" y="619610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DEF1452F-2F19-16B5-AAC4-D88EDE709BF2}"/>
              </a:ext>
            </a:extLst>
          </p:cNvPr>
          <p:cNvSpPr/>
          <p:nvPr/>
        </p:nvSpPr>
        <p:spPr>
          <a:xfrm>
            <a:off x="3219547" y="619610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963D83A4-705A-8D98-D0B2-49C31749FFB8}"/>
              </a:ext>
            </a:extLst>
          </p:cNvPr>
          <p:cNvSpPr/>
          <p:nvPr/>
        </p:nvSpPr>
        <p:spPr>
          <a:xfrm>
            <a:off x="4111722" y="575002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37D4D3A5-9AF6-2BAC-2457-4F721E881CF2}"/>
              </a:ext>
            </a:extLst>
          </p:cNvPr>
          <p:cNvSpPr/>
          <p:nvPr/>
        </p:nvSpPr>
        <p:spPr>
          <a:xfrm>
            <a:off x="3888678" y="619610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90B070C6-30DE-39BF-EEC8-7F271DC3F308}"/>
              </a:ext>
            </a:extLst>
          </p:cNvPr>
          <p:cNvSpPr/>
          <p:nvPr/>
        </p:nvSpPr>
        <p:spPr>
          <a:xfrm>
            <a:off x="3665634" y="619610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C8E4752B-7BAF-59BF-E29F-04A85E0A34C4}"/>
              </a:ext>
            </a:extLst>
          </p:cNvPr>
          <p:cNvSpPr/>
          <p:nvPr/>
        </p:nvSpPr>
        <p:spPr>
          <a:xfrm>
            <a:off x="4557809" y="575002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5539190C-BDE5-CA0F-EDEE-C7F043AA4ECD}"/>
              </a:ext>
            </a:extLst>
          </p:cNvPr>
          <p:cNvSpPr/>
          <p:nvPr/>
        </p:nvSpPr>
        <p:spPr>
          <a:xfrm>
            <a:off x="4334765" y="619610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B9A832F6-1681-DAF3-A5A3-2CBB31419B72}"/>
              </a:ext>
            </a:extLst>
          </p:cNvPr>
          <p:cNvSpPr/>
          <p:nvPr/>
        </p:nvSpPr>
        <p:spPr>
          <a:xfrm>
            <a:off x="4111722" y="619610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1D867634-4463-14C6-E430-5064D3F8DC5A}"/>
              </a:ext>
            </a:extLst>
          </p:cNvPr>
          <p:cNvSpPr/>
          <p:nvPr/>
        </p:nvSpPr>
        <p:spPr>
          <a:xfrm>
            <a:off x="5003897" y="575002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063174CC-DC02-ADD3-516A-A5A54B53B0AB}"/>
              </a:ext>
            </a:extLst>
          </p:cNvPr>
          <p:cNvSpPr/>
          <p:nvPr/>
        </p:nvSpPr>
        <p:spPr>
          <a:xfrm>
            <a:off x="4780853" y="619610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855BB2CF-A61D-F9F4-2A55-589D32DB56E1}"/>
              </a:ext>
            </a:extLst>
          </p:cNvPr>
          <p:cNvSpPr/>
          <p:nvPr/>
        </p:nvSpPr>
        <p:spPr>
          <a:xfrm>
            <a:off x="4557809" y="619610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3AAA6C65-BC4D-1D4E-B8B7-43DF71141349}"/>
              </a:ext>
            </a:extLst>
          </p:cNvPr>
          <p:cNvSpPr/>
          <p:nvPr/>
        </p:nvSpPr>
        <p:spPr>
          <a:xfrm>
            <a:off x="5449984" y="575002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2F6C90A7-9CF0-55B3-4921-93C2975D4115}"/>
              </a:ext>
            </a:extLst>
          </p:cNvPr>
          <p:cNvSpPr/>
          <p:nvPr/>
        </p:nvSpPr>
        <p:spPr>
          <a:xfrm>
            <a:off x="5226940" y="619610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4D728FEA-CBD3-E715-7AB1-CA3B84F3AE87}"/>
              </a:ext>
            </a:extLst>
          </p:cNvPr>
          <p:cNvSpPr/>
          <p:nvPr/>
        </p:nvSpPr>
        <p:spPr>
          <a:xfrm>
            <a:off x="5003897" y="619610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D6F44F4A-84B1-F8DD-6997-6B35F49C4936}"/>
              </a:ext>
            </a:extLst>
          </p:cNvPr>
          <p:cNvSpPr/>
          <p:nvPr/>
        </p:nvSpPr>
        <p:spPr>
          <a:xfrm>
            <a:off x="5673028" y="575002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6AD0CF2E-0925-3000-72C1-A91AC25EE59D}"/>
              </a:ext>
            </a:extLst>
          </p:cNvPr>
          <p:cNvSpPr/>
          <p:nvPr/>
        </p:nvSpPr>
        <p:spPr>
          <a:xfrm>
            <a:off x="5896072" y="575002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C0005279-497E-F55D-A671-9FB848734A00}"/>
              </a:ext>
            </a:extLst>
          </p:cNvPr>
          <p:cNvSpPr/>
          <p:nvPr/>
        </p:nvSpPr>
        <p:spPr>
          <a:xfrm>
            <a:off x="5673028" y="619610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89CBFBFD-69B1-4F82-6D46-8A53DA91A290}"/>
              </a:ext>
            </a:extLst>
          </p:cNvPr>
          <p:cNvSpPr/>
          <p:nvPr/>
        </p:nvSpPr>
        <p:spPr>
          <a:xfrm>
            <a:off x="5449984" y="619610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53698FD1-9DBC-5DAF-0084-55C624063F2C}"/>
              </a:ext>
            </a:extLst>
          </p:cNvPr>
          <p:cNvSpPr/>
          <p:nvPr/>
        </p:nvSpPr>
        <p:spPr>
          <a:xfrm>
            <a:off x="1658240" y="619610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661DA44D-174A-B7B3-2FE0-63D3C805EE24}"/>
              </a:ext>
            </a:extLst>
          </p:cNvPr>
          <p:cNvSpPr/>
          <p:nvPr/>
        </p:nvSpPr>
        <p:spPr>
          <a:xfrm>
            <a:off x="2104328" y="619610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CC6F87E5-671E-3699-4520-C67ECDE282E0}"/>
              </a:ext>
            </a:extLst>
          </p:cNvPr>
          <p:cNvSpPr/>
          <p:nvPr/>
        </p:nvSpPr>
        <p:spPr>
          <a:xfrm>
            <a:off x="1881284" y="664219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286134E6-482E-FFD7-24D1-3B38D0B9952E}"/>
              </a:ext>
            </a:extLst>
          </p:cNvPr>
          <p:cNvSpPr/>
          <p:nvPr/>
        </p:nvSpPr>
        <p:spPr>
          <a:xfrm>
            <a:off x="1658240" y="664219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B7C92D2F-E1C7-93CF-C98C-CD4649C735CB}"/>
              </a:ext>
            </a:extLst>
          </p:cNvPr>
          <p:cNvSpPr/>
          <p:nvPr/>
        </p:nvSpPr>
        <p:spPr>
          <a:xfrm>
            <a:off x="1658240" y="619610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4F388F6F-C5E4-0191-A93A-0D5F8132FB62}"/>
              </a:ext>
            </a:extLst>
          </p:cNvPr>
          <p:cNvSpPr/>
          <p:nvPr/>
        </p:nvSpPr>
        <p:spPr>
          <a:xfrm>
            <a:off x="2550415" y="619610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A29F4F69-CBCA-004C-D7D6-B8F9F3A9035E}"/>
              </a:ext>
            </a:extLst>
          </p:cNvPr>
          <p:cNvSpPr/>
          <p:nvPr/>
        </p:nvSpPr>
        <p:spPr>
          <a:xfrm>
            <a:off x="2327372" y="664219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2F482177-ED59-B194-FCCD-D2663CC383A1}"/>
              </a:ext>
            </a:extLst>
          </p:cNvPr>
          <p:cNvSpPr/>
          <p:nvPr/>
        </p:nvSpPr>
        <p:spPr>
          <a:xfrm>
            <a:off x="2104328" y="664219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8472EE2E-1BC7-B93A-480A-D56B20B687D9}"/>
              </a:ext>
            </a:extLst>
          </p:cNvPr>
          <p:cNvSpPr/>
          <p:nvPr/>
        </p:nvSpPr>
        <p:spPr>
          <a:xfrm>
            <a:off x="2996503" y="619610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32B296FB-B345-82DD-6D25-65BE6CB40C00}"/>
              </a:ext>
            </a:extLst>
          </p:cNvPr>
          <p:cNvSpPr/>
          <p:nvPr/>
        </p:nvSpPr>
        <p:spPr>
          <a:xfrm>
            <a:off x="2773459" y="664219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973BBA93-CD32-E370-5981-3279386DD1AC}"/>
              </a:ext>
            </a:extLst>
          </p:cNvPr>
          <p:cNvSpPr/>
          <p:nvPr/>
        </p:nvSpPr>
        <p:spPr>
          <a:xfrm>
            <a:off x="2550415" y="664219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E972830D-C854-A79C-9EBB-D8DEF012A88E}"/>
              </a:ext>
            </a:extLst>
          </p:cNvPr>
          <p:cNvSpPr/>
          <p:nvPr/>
        </p:nvSpPr>
        <p:spPr>
          <a:xfrm>
            <a:off x="3442590" y="619610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321044D8-89DA-3280-A6AC-439290A85AC4}"/>
              </a:ext>
            </a:extLst>
          </p:cNvPr>
          <p:cNvSpPr/>
          <p:nvPr/>
        </p:nvSpPr>
        <p:spPr>
          <a:xfrm>
            <a:off x="3219547" y="664219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9F1B26C2-11E2-B66A-F1BC-B05E07FD9479}"/>
              </a:ext>
            </a:extLst>
          </p:cNvPr>
          <p:cNvSpPr/>
          <p:nvPr/>
        </p:nvSpPr>
        <p:spPr>
          <a:xfrm>
            <a:off x="2996503" y="664219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C283271B-1E73-4636-5F48-2B254F1D990C}"/>
              </a:ext>
            </a:extLst>
          </p:cNvPr>
          <p:cNvSpPr/>
          <p:nvPr/>
        </p:nvSpPr>
        <p:spPr>
          <a:xfrm>
            <a:off x="3888678" y="619610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D9C3D6FD-0F5E-6225-F72C-521FFD4D2CED}"/>
              </a:ext>
            </a:extLst>
          </p:cNvPr>
          <p:cNvSpPr/>
          <p:nvPr/>
        </p:nvSpPr>
        <p:spPr>
          <a:xfrm>
            <a:off x="3665634" y="664219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18E4892F-63E9-B329-DEAE-A634B3AB4F30}"/>
              </a:ext>
            </a:extLst>
          </p:cNvPr>
          <p:cNvSpPr/>
          <p:nvPr/>
        </p:nvSpPr>
        <p:spPr>
          <a:xfrm>
            <a:off x="3442590" y="664219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BF358553-EA45-F207-1ED4-018CE34C71EC}"/>
              </a:ext>
            </a:extLst>
          </p:cNvPr>
          <p:cNvSpPr/>
          <p:nvPr/>
        </p:nvSpPr>
        <p:spPr>
          <a:xfrm>
            <a:off x="4334765" y="619610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0998E3C0-E8DE-2FF5-2ABF-1FFEB6E1FB10}"/>
              </a:ext>
            </a:extLst>
          </p:cNvPr>
          <p:cNvSpPr/>
          <p:nvPr/>
        </p:nvSpPr>
        <p:spPr>
          <a:xfrm>
            <a:off x="4111722" y="664219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2D452300-F55F-2734-D636-A47505B55972}"/>
              </a:ext>
            </a:extLst>
          </p:cNvPr>
          <p:cNvSpPr/>
          <p:nvPr/>
        </p:nvSpPr>
        <p:spPr>
          <a:xfrm>
            <a:off x="3888678" y="664219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29C61C3B-678D-3597-057A-244E93A32504}"/>
              </a:ext>
            </a:extLst>
          </p:cNvPr>
          <p:cNvSpPr/>
          <p:nvPr/>
        </p:nvSpPr>
        <p:spPr>
          <a:xfrm>
            <a:off x="4780853" y="619610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447AFD26-B198-7BDB-C287-677525D04A2B}"/>
              </a:ext>
            </a:extLst>
          </p:cNvPr>
          <p:cNvSpPr/>
          <p:nvPr/>
        </p:nvSpPr>
        <p:spPr>
          <a:xfrm>
            <a:off x="4557809" y="664219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6E94BA6A-4C6C-0E17-E546-50C2258D068D}"/>
              </a:ext>
            </a:extLst>
          </p:cNvPr>
          <p:cNvSpPr/>
          <p:nvPr/>
        </p:nvSpPr>
        <p:spPr>
          <a:xfrm>
            <a:off x="4334765" y="664219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EEA51F43-BBCE-810A-A779-626C8274215E}"/>
              </a:ext>
            </a:extLst>
          </p:cNvPr>
          <p:cNvSpPr/>
          <p:nvPr/>
        </p:nvSpPr>
        <p:spPr>
          <a:xfrm>
            <a:off x="5226940" y="619610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A8E7C9CF-9944-9351-26F9-5DD653BCD76D}"/>
              </a:ext>
            </a:extLst>
          </p:cNvPr>
          <p:cNvSpPr/>
          <p:nvPr/>
        </p:nvSpPr>
        <p:spPr>
          <a:xfrm>
            <a:off x="5003897" y="664219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3E4A6370-5CD9-098D-C01E-0F14D844ED17}"/>
              </a:ext>
            </a:extLst>
          </p:cNvPr>
          <p:cNvSpPr/>
          <p:nvPr/>
        </p:nvSpPr>
        <p:spPr>
          <a:xfrm>
            <a:off x="4780853" y="664219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B2A89DD4-F5D6-B3FF-F12F-A2C66185D997}"/>
              </a:ext>
            </a:extLst>
          </p:cNvPr>
          <p:cNvSpPr/>
          <p:nvPr/>
        </p:nvSpPr>
        <p:spPr>
          <a:xfrm>
            <a:off x="5673028" y="619610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F5040CA9-FAC3-9C05-E454-A1380839B846}"/>
              </a:ext>
            </a:extLst>
          </p:cNvPr>
          <p:cNvSpPr/>
          <p:nvPr/>
        </p:nvSpPr>
        <p:spPr>
          <a:xfrm>
            <a:off x="5449984" y="664219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740CCBBA-4EBB-E565-FA34-7EBB0C725B36}"/>
              </a:ext>
            </a:extLst>
          </p:cNvPr>
          <p:cNvSpPr/>
          <p:nvPr/>
        </p:nvSpPr>
        <p:spPr>
          <a:xfrm>
            <a:off x="5226940" y="664219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F7A5AA6F-11CA-638F-AF4E-F783E5FD9395}"/>
              </a:ext>
            </a:extLst>
          </p:cNvPr>
          <p:cNvSpPr/>
          <p:nvPr/>
        </p:nvSpPr>
        <p:spPr>
          <a:xfrm>
            <a:off x="5896072" y="619610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D135E788-E108-8CC8-4B92-2CC295701BF1}"/>
              </a:ext>
            </a:extLst>
          </p:cNvPr>
          <p:cNvSpPr/>
          <p:nvPr/>
        </p:nvSpPr>
        <p:spPr>
          <a:xfrm>
            <a:off x="6119115" y="619610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8470967A-FE9D-BC66-D9AD-ACD44A908555}"/>
              </a:ext>
            </a:extLst>
          </p:cNvPr>
          <p:cNvSpPr/>
          <p:nvPr/>
        </p:nvSpPr>
        <p:spPr>
          <a:xfrm>
            <a:off x="5896072" y="664219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76D033B1-3749-D50C-75A1-6534A2FA4D7C}"/>
              </a:ext>
            </a:extLst>
          </p:cNvPr>
          <p:cNvSpPr/>
          <p:nvPr/>
        </p:nvSpPr>
        <p:spPr>
          <a:xfrm>
            <a:off x="5673028" y="664219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B75CDB0D-F71F-2F8F-2D29-DAA290DC95B8}"/>
              </a:ext>
            </a:extLst>
          </p:cNvPr>
          <p:cNvSpPr/>
          <p:nvPr/>
        </p:nvSpPr>
        <p:spPr>
          <a:xfrm>
            <a:off x="1435197" y="664219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780E8383-6B55-55D7-6541-C08755F7F1DA}"/>
              </a:ext>
            </a:extLst>
          </p:cNvPr>
          <p:cNvSpPr/>
          <p:nvPr/>
        </p:nvSpPr>
        <p:spPr>
          <a:xfrm>
            <a:off x="1881284" y="664219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0AF4C072-E1C8-DBAF-332F-42A19B89A126}"/>
              </a:ext>
            </a:extLst>
          </p:cNvPr>
          <p:cNvSpPr/>
          <p:nvPr/>
        </p:nvSpPr>
        <p:spPr>
          <a:xfrm>
            <a:off x="1658240" y="708828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E2028390-984B-A332-8751-14BE50CE62FE}"/>
              </a:ext>
            </a:extLst>
          </p:cNvPr>
          <p:cNvSpPr/>
          <p:nvPr/>
        </p:nvSpPr>
        <p:spPr>
          <a:xfrm>
            <a:off x="1435197" y="708828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AAB8C257-AB38-5C06-A12C-6D3C8BDC1AD1}"/>
              </a:ext>
            </a:extLst>
          </p:cNvPr>
          <p:cNvSpPr/>
          <p:nvPr/>
        </p:nvSpPr>
        <p:spPr>
          <a:xfrm>
            <a:off x="1435197" y="664219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1AB15705-DED2-B1C6-0C6F-512C52297DE2}"/>
              </a:ext>
            </a:extLst>
          </p:cNvPr>
          <p:cNvSpPr/>
          <p:nvPr/>
        </p:nvSpPr>
        <p:spPr>
          <a:xfrm>
            <a:off x="2327372" y="664219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4B3E6572-46A6-7BBE-A089-A1D9652B0274}"/>
              </a:ext>
            </a:extLst>
          </p:cNvPr>
          <p:cNvSpPr/>
          <p:nvPr/>
        </p:nvSpPr>
        <p:spPr>
          <a:xfrm>
            <a:off x="2104328" y="708828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8C4F4615-7DA2-A05C-2BBF-E55BC29754F5}"/>
              </a:ext>
            </a:extLst>
          </p:cNvPr>
          <p:cNvSpPr/>
          <p:nvPr/>
        </p:nvSpPr>
        <p:spPr>
          <a:xfrm>
            <a:off x="1881284" y="708828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87F5487D-D8AA-C7CC-6E0E-4313DA92C054}"/>
              </a:ext>
            </a:extLst>
          </p:cNvPr>
          <p:cNvSpPr/>
          <p:nvPr/>
        </p:nvSpPr>
        <p:spPr>
          <a:xfrm>
            <a:off x="2773459" y="664219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4E6FBB74-2B0C-13F9-180E-AA0BA69D7E73}"/>
              </a:ext>
            </a:extLst>
          </p:cNvPr>
          <p:cNvSpPr/>
          <p:nvPr/>
        </p:nvSpPr>
        <p:spPr>
          <a:xfrm>
            <a:off x="2550415" y="708828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32942685-ED6A-5C2B-59E2-9EFAA7C40EED}"/>
              </a:ext>
            </a:extLst>
          </p:cNvPr>
          <p:cNvSpPr/>
          <p:nvPr/>
        </p:nvSpPr>
        <p:spPr>
          <a:xfrm>
            <a:off x="2327372" y="708828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0E235FE7-CD0C-2490-4215-0D2ED1D3996E}"/>
              </a:ext>
            </a:extLst>
          </p:cNvPr>
          <p:cNvSpPr/>
          <p:nvPr/>
        </p:nvSpPr>
        <p:spPr>
          <a:xfrm>
            <a:off x="3219547" y="664219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3BB26490-978E-46F8-63E7-26CA0F6B7B0F}"/>
              </a:ext>
            </a:extLst>
          </p:cNvPr>
          <p:cNvSpPr/>
          <p:nvPr/>
        </p:nvSpPr>
        <p:spPr>
          <a:xfrm>
            <a:off x="2996503" y="708828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8154EB11-0AFA-A3A7-5F96-2C371C116C96}"/>
              </a:ext>
            </a:extLst>
          </p:cNvPr>
          <p:cNvSpPr/>
          <p:nvPr/>
        </p:nvSpPr>
        <p:spPr>
          <a:xfrm>
            <a:off x="2773459" y="708828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895E9B77-4058-F42F-75E6-0B201D4C233A}"/>
              </a:ext>
            </a:extLst>
          </p:cNvPr>
          <p:cNvSpPr/>
          <p:nvPr/>
        </p:nvSpPr>
        <p:spPr>
          <a:xfrm>
            <a:off x="3665634" y="664219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D74C4945-A5DA-72D8-EFA7-E52B8ACCD46A}"/>
              </a:ext>
            </a:extLst>
          </p:cNvPr>
          <p:cNvSpPr/>
          <p:nvPr/>
        </p:nvSpPr>
        <p:spPr>
          <a:xfrm>
            <a:off x="3442590" y="708828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4173DB61-91A3-356D-EC07-24D6D1AF912D}"/>
              </a:ext>
            </a:extLst>
          </p:cNvPr>
          <p:cNvSpPr/>
          <p:nvPr/>
        </p:nvSpPr>
        <p:spPr>
          <a:xfrm>
            <a:off x="3219547" y="708828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FE2AA498-D117-B858-0D5D-164027E74FC6}"/>
              </a:ext>
            </a:extLst>
          </p:cNvPr>
          <p:cNvSpPr/>
          <p:nvPr/>
        </p:nvSpPr>
        <p:spPr>
          <a:xfrm>
            <a:off x="4111722" y="664219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328BEA5A-B8AC-F214-4152-8A9E320ED271}"/>
              </a:ext>
            </a:extLst>
          </p:cNvPr>
          <p:cNvSpPr/>
          <p:nvPr/>
        </p:nvSpPr>
        <p:spPr>
          <a:xfrm>
            <a:off x="3888678" y="708828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A03DC622-31C1-CCEF-5F29-1406D41BE815}"/>
              </a:ext>
            </a:extLst>
          </p:cNvPr>
          <p:cNvSpPr/>
          <p:nvPr/>
        </p:nvSpPr>
        <p:spPr>
          <a:xfrm>
            <a:off x="3665634" y="708828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A6414394-DF8D-A748-AB38-57D0C8700932}"/>
              </a:ext>
            </a:extLst>
          </p:cNvPr>
          <p:cNvSpPr/>
          <p:nvPr/>
        </p:nvSpPr>
        <p:spPr>
          <a:xfrm>
            <a:off x="4557809" y="664219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A0D5BC7F-D6BA-E359-A9ED-D7D3898680AE}"/>
              </a:ext>
            </a:extLst>
          </p:cNvPr>
          <p:cNvSpPr/>
          <p:nvPr/>
        </p:nvSpPr>
        <p:spPr>
          <a:xfrm>
            <a:off x="4334765" y="708828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6133D8DD-9399-AD9A-6D55-A16D9D7E03FF}"/>
              </a:ext>
            </a:extLst>
          </p:cNvPr>
          <p:cNvSpPr/>
          <p:nvPr/>
        </p:nvSpPr>
        <p:spPr>
          <a:xfrm>
            <a:off x="4111722" y="708828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07A84AF7-0635-89AF-5394-072C57DAF99E}"/>
              </a:ext>
            </a:extLst>
          </p:cNvPr>
          <p:cNvSpPr/>
          <p:nvPr/>
        </p:nvSpPr>
        <p:spPr>
          <a:xfrm>
            <a:off x="5003897" y="664219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DC046BD5-B150-FA8C-D116-2EDFA3912D4F}"/>
              </a:ext>
            </a:extLst>
          </p:cNvPr>
          <p:cNvSpPr/>
          <p:nvPr/>
        </p:nvSpPr>
        <p:spPr>
          <a:xfrm>
            <a:off x="4780853" y="708828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8EA546C8-58C6-FD38-D4EC-9FE8CE8CEC8A}"/>
              </a:ext>
            </a:extLst>
          </p:cNvPr>
          <p:cNvSpPr/>
          <p:nvPr/>
        </p:nvSpPr>
        <p:spPr>
          <a:xfrm>
            <a:off x="4557809" y="708828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3BBA5DC7-EBC0-99A1-6867-4A961FC806C8}"/>
              </a:ext>
            </a:extLst>
          </p:cNvPr>
          <p:cNvSpPr/>
          <p:nvPr/>
        </p:nvSpPr>
        <p:spPr>
          <a:xfrm>
            <a:off x="5449984" y="664219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FD0602BA-B412-9EF5-0691-FA897ED6BF67}"/>
              </a:ext>
            </a:extLst>
          </p:cNvPr>
          <p:cNvSpPr/>
          <p:nvPr/>
        </p:nvSpPr>
        <p:spPr>
          <a:xfrm>
            <a:off x="5226940" y="708828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DC1F298D-E62B-B3F5-FB76-5A7F7E589A45}"/>
              </a:ext>
            </a:extLst>
          </p:cNvPr>
          <p:cNvSpPr/>
          <p:nvPr/>
        </p:nvSpPr>
        <p:spPr>
          <a:xfrm>
            <a:off x="5003897" y="708828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C5FFD434-24F9-A544-417D-E8075C37D3A3}"/>
              </a:ext>
            </a:extLst>
          </p:cNvPr>
          <p:cNvSpPr/>
          <p:nvPr/>
        </p:nvSpPr>
        <p:spPr>
          <a:xfrm>
            <a:off x="5896072" y="664219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2131643E-BE71-0171-0E4E-E87644B0B259}"/>
              </a:ext>
            </a:extLst>
          </p:cNvPr>
          <p:cNvSpPr/>
          <p:nvPr/>
        </p:nvSpPr>
        <p:spPr>
          <a:xfrm>
            <a:off x="5673028" y="708828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B16ACDA1-761C-96CE-685D-9835A3C8E02E}"/>
              </a:ext>
            </a:extLst>
          </p:cNvPr>
          <p:cNvSpPr/>
          <p:nvPr/>
        </p:nvSpPr>
        <p:spPr>
          <a:xfrm>
            <a:off x="5449984" y="708828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35184C22-26A1-C6B9-5767-610080E29D9C}"/>
              </a:ext>
            </a:extLst>
          </p:cNvPr>
          <p:cNvSpPr/>
          <p:nvPr/>
        </p:nvSpPr>
        <p:spPr>
          <a:xfrm>
            <a:off x="6119115" y="664219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67DE4A11-F570-3484-768F-067708FE3C4F}"/>
              </a:ext>
            </a:extLst>
          </p:cNvPr>
          <p:cNvSpPr/>
          <p:nvPr/>
        </p:nvSpPr>
        <p:spPr>
          <a:xfrm>
            <a:off x="6342159" y="664219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0804629C-CFA3-9575-A077-2D8A5EDDE467}"/>
              </a:ext>
            </a:extLst>
          </p:cNvPr>
          <p:cNvSpPr/>
          <p:nvPr/>
        </p:nvSpPr>
        <p:spPr>
          <a:xfrm>
            <a:off x="6119115" y="708828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702BBFC6-2FA3-11B8-DDAC-9E8D0CF59510}"/>
              </a:ext>
            </a:extLst>
          </p:cNvPr>
          <p:cNvSpPr/>
          <p:nvPr/>
        </p:nvSpPr>
        <p:spPr>
          <a:xfrm>
            <a:off x="5896072" y="708828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E854D429-B477-674A-66B6-22CDC6D6452B}"/>
              </a:ext>
            </a:extLst>
          </p:cNvPr>
          <p:cNvSpPr/>
          <p:nvPr/>
        </p:nvSpPr>
        <p:spPr>
          <a:xfrm>
            <a:off x="1212153" y="708828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B7688010-C491-C463-40B9-7AF6A9FD66F7}"/>
              </a:ext>
            </a:extLst>
          </p:cNvPr>
          <p:cNvSpPr/>
          <p:nvPr/>
        </p:nvSpPr>
        <p:spPr>
          <a:xfrm>
            <a:off x="1658240" y="708828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2D8BE5E7-35BB-5E9C-C2E3-521F43061D81}"/>
              </a:ext>
            </a:extLst>
          </p:cNvPr>
          <p:cNvSpPr/>
          <p:nvPr/>
        </p:nvSpPr>
        <p:spPr>
          <a:xfrm>
            <a:off x="1435197" y="753437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B00150E4-ED1D-4558-ECDB-8523ECEB4E64}"/>
              </a:ext>
            </a:extLst>
          </p:cNvPr>
          <p:cNvSpPr/>
          <p:nvPr/>
        </p:nvSpPr>
        <p:spPr>
          <a:xfrm>
            <a:off x="1212153" y="753437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BEA9E716-B51B-B6EB-CBCA-E151D0D6F5F4}"/>
              </a:ext>
            </a:extLst>
          </p:cNvPr>
          <p:cNvSpPr/>
          <p:nvPr/>
        </p:nvSpPr>
        <p:spPr>
          <a:xfrm>
            <a:off x="1212153" y="708828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C4BD698A-BEFE-4C3F-6E7A-E13EA2F13AE2}"/>
              </a:ext>
            </a:extLst>
          </p:cNvPr>
          <p:cNvSpPr/>
          <p:nvPr/>
        </p:nvSpPr>
        <p:spPr>
          <a:xfrm>
            <a:off x="2104328" y="708828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AC978D84-E082-09F5-91A2-2577D4B50D84}"/>
              </a:ext>
            </a:extLst>
          </p:cNvPr>
          <p:cNvSpPr/>
          <p:nvPr/>
        </p:nvSpPr>
        <p:spPr>
          <a:xfrm>
            <a:off x="1881284" y="753437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4EB2A379-B7C0-3DFD-A8C5-C0962B2E582B}"/>
              </a:ext>
            </a:extLst>
          </p:cNvPr>
          <p:cNvSpPr/>
          <p:nvPr/>
        </p:nvSpPr>
        <p:spPr>
          <a:xfrm>
            <a:off x="1658240" y="753437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CE1D19A2-29F0-544C-6211-CDF9A9B1602D}"/>
              </a:ext>
            </a:extLst>
          </p:cNvPr>
          <p:cNvSpPr/>
          <p:nvPr/>
        </p:nvSpPr>
        <p:spPr>
          <a:xfrm>
            <a:off x="2550415" y="708828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BF266FBA-B98C-46CD-7D03-E94683B8C2C0}"/>
              </a:ext>
            </a:extLst>
          </p:cNvPr>
          <p:cNvSpPr/>
          <p:nvPr/>
        </p:nvSpPr>
        <p:spPr>
          <a:xfrm>
            <a:off x="2327372" y="753437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AD6A4EC7-A8F1-FAC0-F1A7-1E53C9BA1B71}"/>
              </a:ext>
            </a:extLst>
          </p:cNvPr>
          <p:cNvSpPr/>
          <p:nvPr/>
        </p:nvSpPr>
        <p:spPr>
          <a:xfrm>
            <a:off x="2104328" y="753437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6DC758DE-CEAE-6EE9-EBA4-0372BF39DE96}"/>
              </a:ext>
            </a:extLst>
          </p:cNvPr>
          <p:cNvSpPr/>
          <p:nvPr/>
        </p:nvSpPr>
        <p:spPr>
          <a:xfrm>
            <a:off x="2996503" y="708828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0309A19E-FB26-E925-560E-5C511121070E}"/>
              </a:ext>
            </a:extLst>
          </p:cNvPr>
          <p:cNvSpPr/>
          <p:nvPr/>
        </p:nvSpPr>
        <p:spPr>
          <a:xfrm>
            <a:off x="2773459" y="753437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8EB37577-DCB4-8BA6-7A49-08E42311F459}"/>
              </a:ext>
            </a:extLst>
          </p:cNvPr>
          <p:cNvSpPr/>
          <p:nvPr/>
        </p:nvSpPr>
        <p:spPr>
          <a:xfrm>
            <a:off x="2550415" y="753437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3DC9A008-52CD-A287-8AD2-8D1C0224B971}"/>
              </a:ext>
            </a:extLst>
          </p:cNvPr>
          <p:cNvSpPr/>
          <p:nvPr/>
        </p:nvSpPr>
        <p:spPr>
          <a:xfrm>
            <a:off x="3442590" y="708828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CCFAECA3-80A0-36C4-3BF9-16A3E51AE13E}"/>
              </a:ext>
            </a:extLst>
          </p:cNvPr>
          <p:cNvSpPr/>
          <p:nvPr/>
        </p:nvSpPr>
        <p:spPr>
          <a:xfrm>
            <a:off x="3219547" y="753437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DA7FA55C-5271-AA1D-74A3-29CD21272F66}"/>
              </a:ext>
            </a:extLst>
          </p:cNvPr>
          <p:cNvSpPr/>
          <p:nvPr/>
        </p:nvSpPr>
        <p:spPr>
          <a:xfrm>
            <a:off x="2996503" y="753437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1EE69B34-BE4D-0DDF-AD8C-699F1E3BCE59}"/>
              </a:ext>
            </a:extLst>
          </p:cNvPr>
          <p:cNvSpPr/>
          <p:nvPr/>
        </p:nvSpPr>
        <p:spPr>
          <a:xfrm>
            <a:off x="3888678" y="708828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9B707A58-875D-4ED4-4289-06E3AF537950}"/>
              </a:ext>
            </a:extLst>
          </p:cNvPr>
          <p:cNvSpPr/>
          <p:nvPr/>
        </p:nvSpPr>
        <p:spPr>
          <a:xfrm>
            <a:off x="3665634" y="753437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6FBEF848-78DA-DCAF-8B14-A38B09FB5B5F}"/>
              </a:ext>
            </a:extLst>
          </p:cNvPr>
          <p:cNvSpPr/>
          <p:nvPr/>
        </p:nvSpPr>
        <p:spPr>
          <a:xfrm>
            <a:off x="3442590" y="753437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B874BA52-C037-3443-3C2C-2A69B39E1789}"/>
              </a:ext>
            </a:extLst>
          </p:cNvPr>
          <p:cNvSpPr/>
          <p:nvPr/>
        </p:nvSpPr>
        <p:spPr>
          <a:xfrm>
            <a:off x="4334765" y="708828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AE2BD096-0DA5-0B0B-01F2-63D6416014FB}"/>
              </a:ext>
            </a:extLst>
          </p:cNvPr>
          <p:cNvSpPr/>
          <p:nvPr/>
        </p:nvSpPr>
        <p:spPr>
          <a:xfrm>
            <a:off x="4111722" y="753437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AC9223E4-36C1-B027-7B3C-C6D5C5838461}"/>
              </a:ext>
            </a:extLst>
          </p:cNvPr>
          <p:cNvSpPr/>
          <p:nvPr/>
        </p:nvSpPr>
        <p:spPr>
          <a:xfrm>
            <a:off x="3888678" y="753437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9AC21E33-7E78-8447-137F-5F4E9FB4F007}"/>
              </a:ext>
            </a:extLst>
          </p:cNvPr>
          <p:cNvSpPr/>
          <p:nvPr/>
        </p:nvSpPr>
        <p:spPr>
          <a:xfrm>
            <a:off x="4780853" y="708828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E9A4766C-160C-A651-0773-E3A7E9FBC91B}"/>
              </a:ext>
            </a:extLst>
          </p:cNvPr>
          <p:cNvSpPr/>
          <p:nvPr/>
        </p:nvSpPr>
        <p:spPr>
          <a:xfrm>
            <a:off x="4557809" y="753437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29AE8049-88C3-3C9D-F3B7-361C42D5E63B}"/>
              </a:ext>
            </a:extLst>
          </p:cNvPr>
          <p:cNvSpPr/>
          <p:nvPr/>
        </p:nvSpPr>
        <p:spPr>
          <a:xfrm>
            <a:off x="4334765" y="753437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E3C60611-7970-31B4-2DE2-BF1E46F2EFA9}"/>
              </a:ext>
            </a:extLst>
          </p:cNvPr>
          <p:cNvSpPr/>
          <p:nvPr/>
        </p:nvSpPr>
        <p:spPr>
          <a:xfrm>
            <a:off x="5226940" y="708828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329AC03B-262C-7C1B-53BE-CDE29554FF65}"/>
              </a:ext>
            </a:extLst>
          </p:cNvPr>
          <p:cNvSpPr/>
          <p:nvPr/>
        </p:nvSpPr>
        <p:spPr>
          <a:xfrm>
            <a:off x="5003897" y="753437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93E1B43F-750E-2DB7-54A7-054F1A3FF1C2}"/>
              </a:ext>
            </a:extLst>
          </p:cNvPr>
          <p:cNvSpPr/>
          <p:nvPr/>
        </p:nvSpPr>
        <p:spPr>
          <a:xfrm>
            <a:off x="4780853" y="753437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2E17E99A-1206-905D-9513-987F43FF8B3A}"/>
              </a:ext>
            </a:extLst>
          </p:cNvPr>
          <p:cNvSpPr/>
          <p:nvPr/>
        </p:nvSpPr>
        <p:spPr>
          <a:xfrm>
            <a:off x="5673028" y="708828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7223C9FD-D38C-2BDF-D914-7B8B6AC76849}"/>
              </a:ext>
            </a:extLst>
          </p:cNvPr>
          <p:cNvSpPr/>
          <p:nvPr/>
        </p:nvSpPr>
        <p:spPr>
          <a:xfrm>
            <a:off x="5449984" y="753437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DA39D765-9F81-BF0A-F472-3A65E250FD8C}"/>
              </a:ext>
            </a:extLst>
          </p:cNvPr>
          <p:cNvSpPr/>
          <p:nvPr/>
        </p:nvSpPr>
        <p:spPr>
          <a:xfrm>
            <a:off x="5226940" y="753437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EF092525-F504-04FD-5F44-5108047881BD}"/>
              </a:ext>
            </a:extLst>
          </p:cNvPr>
          <p:cNvSpPr/>
          <p:nvPr/>
        </p:nvSpPr>
        <p:spPr>
          <a:xfrm>
            <a:off x="6119115" y="708828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9E0B2216-1668-CB3F-40C2-A96B67B452F3}"/>
              </a:ext>
            </a:extLst>
          </p:cNvPr>
          <p:cNvSpPr/>
          <p:nvPr/>
        </p:nvSpPr>
        <p:spPr>
          <a:xfrm>
            <a:off x="5896072" y="753437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E8D8EBEC-97E2-C7F8-8693-24B9427AB439}"/>
              </a:ext>
            </a:extLst>
          </p:cNvPr>
          <p:cNvSpPr/>
          <p:nvPr/>
        </p:nvSpPr>
        <p:spPr>
          <a:xfrm>
            <a:off x="5673028" y="753437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77BDD5C7-10C4-FD63-22FC-967DF39970A7}"/>
              </a:ext>
            </a:extLst>
          </p:cNvPr>
          <p:cNvSpPr/>
          <p:nvPr/>
        </p:nvSpPr>
        <p:spPr>
          <a:xfrm>
            <a:off x="6342159" y="708828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A54DC7E5-F792-6562-1B16-3DA36E609E71}"/>
              </a:ext>
            </a:extLst>
          </p:cNvPr>
          <p:cNvSpPr/>
          <p:nvPr/>
        </p:nvSpPr>
        <p:spPr>
          <a:xfrm>
            <a:off x="6565203" y="7088284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45B20FCB-3839-FF06-1B6E-FFD4BBCB3C12}"/>
              </a:ext>
            </a:extLst>
          </p:cNvPr>
          <p:cNvSpPr/>
          <p:nvPr/>
        </p:nvSpPr>
        <p:spPr>
          <a:xfrm>
            <a:off x="6342159" y="753437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AA66BB01-312F-4D95-EAF1-A0E0A4DB7FE1}"/>
              </a:ext>
            </a:extLst>
          </p:cNvPr>
          <p:cNvSpPr/>
          <p:nvPr/>
        </p:nvSpPr>
        <p:spPr>
          <a:xfrm>
            <a:off x="6119115" y="753437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BB4161DE-063A-4327-DB40-7B826FDCD9DF}"/>
              </a:ext>
            </a:extLst>
          </p:cNvPr>
          <p:cNvSpPr/>
          <p:nvPr/>
        </p:nvSpPr>
        <p:spPr>
          <a:xfrm>
            <a:off x="989109" y="7534372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DD6F2B2D-C080-4C31-E1DA-0247DDCDD17E}"/>
              </a:ext>
            </a:extLst>
          </p:cNvPr>
          <p:cNvSpPr/>
          <p:nvPr/>
        </p:nvSpPr>
        <p:spPr>
          <a:xfrm>
            <a:off x="1435197" y="753437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76DF26F8-A96E-C423-71F7-16FBCA387C3D}"/>
              </a:ext>
            </a:extLst>
          </p:cNvPr>
          <p:cNvSpPr/>
          <p:nvPr/>
        </p:nvSpPr>
        <p:spPr>
          <a:xfrm>
            <a:off x="1212153" y="798045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77BEC0E9-9B49-1FAB-82CF-61A2CF33E165}"/>
              </a:ext>
            </a:extLst>
          </p:cNvPr>
          <p:cNvSpPr/>
          <p:nvPr/>
        </p:nvSpPr>
        <p:spPr>
          <a:xfrm>
            <a:off x="989109" y="798045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52D95D83-0E30-5152-C5BD-CE83D2D65588}"/>
              </a:ext>
            </a:extLst>
          </p:cNvPr>
          <p:cNvSpPr/>
          <p:nvPr/>
        </p:nvSpPr>
        <p:spPr>
          <a:xfrm>
            <a:off x="989109" y="753437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888F9616-1865-80ED-86C7-AB557F0B3A60}"/>
              </a:ext>
            </a:extLst>
          </p:cNvPr>
          <p:cNvSpPr/>
          <p:nvPr/>
        </p:nvSpPr>
        <p:spPr>
          <a:xfrm>
            <a:off x="1881284" y="753437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ACFB5799-AD03-3875-F675-B6D4D7DA69E8}"/>
              </a:ext>
            </a:extLst>
          </p:cNvPr>
          <p:cNvSpPr/>
          <p:nvPr/>
        </p:nvSpPr>
        <p:spPr>
          <a:xfrm>
            <a:off x="1658240" y="798045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C8CB1955-1E72-1D56-A86E-D435E58F3193}"/>
              </a:ext>
            </a:extLst>
          </p:cNvPr>
          <p:cNvSpPr/>
          <p:nvPr/>
        </p:nvSpPr>
        <p:spPr>
          <a:xfrm>
            <a:off x="1435197" y="798045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305A51C7-16CB-DB30-D99C-33C44F6D39F3}"/>
              </a:ext>
            </a:extLst>
          </p:cNvPr>
          <p:cNvSpPr/>
          <p:nvPr/>
        </p:nvSpPr>
        <p:spPr>
          <a:xfrm>
            <a:off x="2327372" y="753437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2DB4E969-204C-6D14-C0E2-9409FD1DF3C9}"/>
              </a:ext>
            </a:extLst>
          </p:cNvPr>
          <p:cNvSpPr/>
          <p:nvPr/>
        </p:nvSpPr>
        <p:spPr>
          <a:xfrm>
            <a:off x="2104328" y="798045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693FC45D-6465-AF6F-A119-D9D62752712C}"/>
              </a:ext>
            </a:extLst>
          </p:cNvPr>
          <p:cNvSpPr/>
          <p:nvPr/>
        </p:nvSpPr>
        <p:spPr>
          <a:xfrm>
            <a:off x="1881284" y="798045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FE00941B-A045-D496-C792-22E50F6109D5}"/>
              </a:ext>
            </a:extLst>
          </p:cNvPr>
          <p:cNvSpPr/>
          <p:nvPr/>
        </p:nvSpPr>
        <p:spPr>
          <a:xfrm>
            <a:off x="2773459" y="753437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6810D7EB-9DAD-6C00-E7EA-C2CD06412290}"/>
              </a:ext>
            </a:extLst>
          </p:cNvPr>
          <p:cNvSpPr/>
          <p:nvPr/>
        </p:nvSpPr>
        <p:spPr>
          <a:xfrm>
            <a:off x="2550415" y="798045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F3A98342-255A-ADCC-4343-C5EA9E705901}"/>
              </a:ext>
            </a:extLst>
          </p:cNvPr>
          <p:cNvSpPr/>
          <p:nvPr/>
        </p:nvSpPr>
        <p:spPr>
          <a:xfrm>
            <a:off x="2327372" y="798045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A029EE8F-77B4-749B-580B-4093EE38127C}"/>
              </a:ext>
            </a:extLst>
          </p:cNvPr>
          <p:cNvSpPr/>
          <p:nvPr/>
        </p:nvSpPr>
        <p:spPr>
          <a:xfrm>
            <a:off x="3219547" y="753437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E02FBF8A-B7D8-5456-EB70-0867B5DE3BAA}"/>
              </a:ext>
            </a:extLst>
          </p:cNvPr>
          <p:cNvSpPr/>
          <p:nvPr/>
        </p:nvSpPr>
        <p:spPr>
          <a:xfrm>
            <a:off x="2996503" y="798045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F6888D1D-F5B2-AB7E-DD5C-4B41F27460AA}"/>
              </a:ext>
            </a:extLst>
          </p:cNvPr>
          <p:cNvSpPr/>
          <p:nvPr/>
        </p:nvSpPr>
        <p:spPr>
          <a:xfrm>
            <a:off x="2773459" y="798045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C66B2E7F-116A-4D33-569A-8459AB35D166}"/>
              </a:ext>
            </a:extLst>
          </p:cNvPr>
          <p:cNvSpPr/>
          <p:nvPr/>
        </p:nvSpPr>
        <p:spPr>
          <a:xfrm>
            <a:off x="3665634" y="753437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ED7D447C-A202-D638-2B6A-845B65E69BDD}"/>
              </a:ext>
            </a:extLst>
          </p:cNvPr>
          <p:cNvSpPr/>
          <p:nvPr/>
        </p:nvSpPr>
        <p:spPr>
          <a:xfrm>
            <a:off x="3442590" y="798045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3821B900-CC00-483F-9AD6-FA8B3993090E}"/>
              </a:ext>
            </a:extLst>
          </p:cNvPr>
          <p:cNvSpPr/>
          <p:nvPr/>
        </p:nvSpPr>
        <p:spPr>
          <a:xfrm>
            <a:off x="3219547" y="798045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69F8FEB3-502F-D6A7-1944-57A0E1BA61CC}"/>
              </a:ext>
            </a:extLst>
          </p:cNvPr>
          <p:cNvSpPr/>
          <p:nvPr/>
        </p:nvSpPr>
        <p:spPr>
          <a:xfrm>
            <a:off x="4111722" y="753437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A6EAB70E-1CC7-750B-24B2-2E242ECF72D3}"/>
              </a:ext>
            </a:extLst>
          </p:cNvPr>
          <p:cNvSpPr/>
          <p:nvPr/>
        </p:nvSpPr>
        <p:spPr>
          <a:xfrm>
            <a:off x="3888678" y="798045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1" name="Freeform: Shape 300">
            <a:extLst>
              <a:ext uri="{FF2B5EF4-FFF2-40B4-BE49-F238E27FC236}">
                <a16:creationId xmlns:a16="http://schemas.microsoft.com/office/drawing/2014/main" id="{D5283F9E-62D2-881C-BE31-1F7CF802D2F7}"/>
              </a:ext>
            </a:extLst>
          </p:cNvPr>
          <p:cNvSpPr/>
          <p:nvPr/>
        </p:nvSpPr>
        <p:spPr>
          <a:xfrm>
            <a:off x="3665634" y="798045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A91AC8B6-62A1-D9B6-F7B1-15F272EECFF0}"/>
              </a:ext>
            </a:extLst>
          </p:cNvPr>
          <p:cNvSpPr/>
          <p:nvPr/>
        </p:nvSpPr>
        <p:spPr>
          <a:xfrm>
            <a:off x="4557809" y="753437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D53DBDEB-223A-F2EB-7FC4-61B38284DF6B}"/>
              </a:ext>
            </a:extLst>
          </p:cNvPr>
          <p:cNvSpPr/>
          <p:nvPr/>
        </p:nvSpPr>
        <p:spPr>
          <a:xfrm>
            <a:off x="4334765" y="798045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C79D5796-EF75-A538-4BD0-6AB23459D211}"/>
              </a:ext>
            </a:extLst>
          </p:cNvPr>
          <p:cNvSpPr/>
          <p:nvPr/>
        </p:nvSpPr>
        <p:spPr>
          <a:xfrm>
            <a:off x="4111722" y="798045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CD196106-72A9-43FE-169D-EA5F7C38D96E}"/>
              </a:ext>
            </a:extLst>
          </p:cNvPr>
          <p:cNvSpPr/>
          <p:nvPr/>
        </p:nvSpPr>
        <p:spPr>
          <a:xfrm>
            <a:off x="5003897" y="753437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6" name="Freeform: Shape 305">
            <a:extLst>
              <a:ext uri="{FF2B5EF4-FFF2-40B4-BE49-F238E27FC236}">
                <a16:creationId xmlns:a16="http://schemas.microsoft.com/office/drawing/2014/main" id="{46DE5EE7-DF59-77EF-AE5E-F69574A6727F}"/>
              </a:ext>
            </a:extLst>
          </p:cNvPr>
          <p:cNvSpPr/>
          <p:nvPr/>
        </p:nvSpPr>
        <p:spPr>
          <a:xfrm>
            <a:off x="4780853" y="798045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B7D7D95C-1A04-9026-3D02-25424BCA167D}"/>
              </a:ext>
            </a:extLst>
          </p:cNvPr>
          <p:cNvSpPr/>
          <p:nvPr/>
        </p:nvSpPr>
        <p:spPr>
          <a:xfrm>
            <a:off x="4557809" y="798045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8" name="Freeform: Shape 307">
            <a:extLst>
              <a:ext uri="{FF2B5EF4-FFF2-40B4-BE49-F238E27FC236}">
                <a16:creationId xmlns:a16="http://schemas.microsoft.com/office/drawing/2014/main" id="{D790EA8C-06B7-322E-F657-ACFE792B485E}"/>
              </a:ext>
            </a:extLst>
          </p:cNvPr>
          <p:cNvSpPr/>
          <p:nvPr/>
        </p:nvSpPr>
        <p:spPr>
          <a:xfrm>
            <a:off x="5449984" y="753437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9" name="Freeform: Shape 308">
            <a:extLst>
              <a:ext uri="{FF2B5EF4-FFF2-40B4-BE49-F238E27FC236}">
                <a16:creationId xmlns:a16="http://schemas.microsoft.com/office/drawing/2014/main" id="{19BF69BD-090F-C39C-24CB-4383B6EEF1C1}"/>
              </a:ext>
            </a:extLst>
          </p:cNvPr>
          <p:cNvSpPr/>
          <p:nvPr/>
        </p:nvSpPr>
        <p:spPr>
          <a:xfrm>
            <a:off x="5226940" y="798045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0B31D1B6-9731-AFB5-45D0-11106E8EB5C8}"/>
              </a:ext>
            </a:extLst>
          </p:cNvPr>
          <p:cNvSpPr/>
          <p:nvPr/>
        </p:nvSpPr>
        <p:spPr>
          <a:xfrm>
            <a:off x="5003897" y="798045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1" name="Freeform: Shape 310">
            <a:extLst>
              <a:ext uri="{FF2B5EF4-FFF2-40B4-BE49-F238E27FC236}">
                <a16:creationId xmlns:a16="http://schemas.microsoft.com/office/drawing/2014/main" id="{89CE3B09-9F93-7D92-0E38-18C7923D854C}"/>
              </a:ext>
            </a:extLst>
          </p:cNvPr>
          <p:cNvSpPr/>
          <p:nvPr/>
        </p:nvSpPr>
        <p:spPr>
          <a:xfrm>
            <a:off x="5896072" y="753437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2" name="Freeform: Shape 311">
            <a:extLst>
              <a:ext uri="{FF2B5EF4-FFF2-40B4-BE49-F238E27FC236}">
                <a16:creationId xmlns:a16="http://schemas.microsoft.com/office/drawing/2014/main" id="{20CAF203-3179-3F50-A76F-CA1BF3AF84CE}"/>
              </a:ext>
            </a:extLst>
          </p:cNvPr>
          <p:cNvSpPr/>
          <p:nvPr/>
        </p:nvSpPr>
        <p:spPr>
          <a:xfrm>
            <a:off x="5673028" y="798045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7C8EDE09-1EA4-E377-1EEB-5D838D5E9BDA}"/>
              </a:ext>
            </a:extLst>
          </p:cNvPr>
          <p:cNvSpPr/>
          <p:nvPr/>
        </p:nvSpPr>
        <p:spPr>
          <a:xfrm>
            <a:off x="5449984" y="798045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4" name="Freeform: Shape 313">
            <a:extLst>
              <a:ext uri="{FF2B5EF4-FFF2-40B4-BE49-F238E27FC236}">
                <a16:creationId xmlns:a16="http://schemas.microsoft.com/office/drawing/2014/main" id="{C8997AA3-25BC-ECB7-861E-5B53676621C3}"/>
              </a:ext>
            </a:extLst>
          </p:cNvPr>
          <p:cNvSpPr/>
          <p:nvPr/>
        </p:nvSpPr>
        <p:spPr>
          <a:xfrm>
            <a:off x="6342159" y="753437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543B23C4-1FCA-FE00-B294-639EAA0C19AF}"/>
              </a:ext>
            </a:extLst>
          </p:cNvPr>
          <p:cNvSpPr/>
          <p:nvPr/>
        </p:nvSpPr>
        <p:spPr>
          <a:xfrm>
            <a:off x="6119115" y="798045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C4CF673F-7833-455F-CA24-DB62BB957CC9}"/>
              </a:ext>
            </a:extLst>
          </p:cNvPr>
          <p:cNvSpPr/>
          <p:nvPr/>
        </p:nvSpPr>
        <p:spPr>
          <a:xfrm>
            <a:off x="5896072" y="798045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AD6BF493-98AD-D75B-A2DA-942580F4382B}"/>
              </a:ext>
            </a:extLst>
          </p:cNvPr>
          <p:cNvSpPr/>
          <p:nvPr/>
        </p:nvSpPr>
        <p:spPr>
          <a:xfrm>
            <a:off x="6565203" y="7534372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8" name="Freeform: Shape 317">
            <a:extLst>
              <a:ext uri="{FF2B5EF4-FFF2-40B4-BE49-F238E27FC236}">
                <a16:creationId xmlns:a16="http://schemas.microsoft.com/office/drawing/2014/main" id="{960033A1-F4FD-01FA-0828-1DD89B009431}"/>
              </a:ext>
            </a:extLst>
          </p:cNvPr>
          <p:cNvSpPr/>
          <p:nvPr/>
        </p:nvSpPr>
        <p:spPr>
          <a:xfrm>
            <a:off x="6788247" y="7534372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6D7F05D4-E1ED-A461-9FCF-A82D72D2F53B}"/>
              </a:ext>
            </a:extLst>
          </p:cNvPr>
          <p:cNvSpPr/>
          <p:nvPr/>
        </p:nvSpPr>
        <p:spPr>
          <a:xfrm>
            <a:off x="6565203" y="798045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2271CF83-8BD9-A6CE-2BEB-8BBF97D4D233}"/>
              </a:ext>
            </a:extLst>
          </p:cNvPr>
          <p:cNvSpPr/>
          <p:nvPr/>
        </p:nvSpPr>
        <p:spPr>
          <a:xfrm>
            <a:off x="6342159" y="798045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FE6FC842-7CEC-5996-FE6A-8E29AB64EE4E}"/>
              </a:ext>
            </a:extLst>
          </p:cNvPr>
          <p:cNvSpPr/>
          <p:nvPr/>
        </p:nvSpPr>
        <p:spPr>
          <a:xfrm>
            <a:off x="766065" y="7980459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842AD605-AEA1-1234-3820-D5FB9BB5BDE1}"/>
              </a:ext>
            </a:extLst>
          </p:cNvPr>
          <p:cNvSpPr/>
          <p:nvPr/>
        </p:nvSpPr>
        <p:spPr>
          <a:xfrm>
            <a:off x="1212153" y="79804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CC4EF101-12FC-C9A0-BE4F-58A736AD4E39}"/>
              </a:ext>
            </a:extLst>
          </p:cNvPr>
          <p:cNvSpPr/>
          <p:nvPr/>
        </p:nvSpPr>
        <p:spPr>
          <a:xfrm>
            <a:off x="989109" y="84265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E772358C-CD67-5197-7B7E-A1032E5865B2}"/>
              </a:ext>
            </a:extLst>
          </p:cNvPr>
          <p:cNvSpPr/>
          <p:nvPr/>
        </p:nvSpPr>
        <p:spPr>
          <a:xfrm>
            <a:off x="766065" y="84265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F5334A38-206D-364B-2FA5-370C337B47ED}"/>
              </a:ext>
            </a:extLst>
          </p:cNvPr>
          <p:cNvSpPr/>
          <p:nvPr/>
        </p:nvSpPr>
        <p:spPr>
          <a:xfrm>
            <a:off x="766065" y="79804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1218B559-F6F1-D85B-F68A-035751C8B13C}"/>
              </a:ext>
            </a:extLst>
          </p:cNvPr>
          <p:cNvSpPr/>
          <p:nvPr/>
        </p:nvSpPr>
        <p:spPr>
          <a:xfrm>
            <a:off x="1658240" y="79804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A6D61017-4BAC-645C-72F5-D660F127B862}"/>
              </a:ext>
            </a:extLst>
          </p:cNvPr>
          <p:cNvSpPr/>
          <p:nvPr/>
        </p:nvSpPr>
        <p:spPr>
          <a:xfrm>
            <a:off x="1435197" y="84265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549D5461-3877-DE74-6B28-4B349259E466}"/>
              </a:ext>
            </a:extLst>
          </p:cNvPr>
          <p:cNvSpPr/>
          <p:nvPr/>
        </p:nvSpPr>
        <p:spPr>
          <a:xfrm>
            <a:off x="1212153" y="84265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F5DE3CD1-29CD-37A5-DAFB-C4CD6FA8910D}"/>
              </a:ext>
            </a:extLst>
          </p:cNvPr>
          <p:cNvSpPr/>
          <p:nvPr/>
        </p:nvSpPr>
        <p:spPr>
          <a:xfrm>
            <a:off x="2104328" y="79804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9F112CDA-24D0-FF0E-367A-90B9B65ACB58}"/>
              </a:ext>
            </a:extLst>
          </p:cNvPr>
          <p:cNvSpPr/>
          <p:nvPr/>
        </p:nvSpPr>
        <p:spPr>
          <a:xfrm>
            <a:off x="1881284" y="84265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2537895F-03D7-3991-786A-19AA466F3008}"/>
              </a:ext>
            </a:extLst>
          </p:cNvPr>
          <p:cNvSpPr/>
          <p:nvPr/>
        </p:nvSpPr>
        <p:spPr>
          <a:xfrm>
            <a:off x="1658240" y="84265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71A3CCF8-D8AF-5E98-CC2A-4DEC1490FCB0}"/>
              </a:ext>
            </a:extLst>
          </p:cNvPr>
          <p:cNvSpPr/>
          <p:nvPr/>
        </p:nvSpPr>
        <p:spPr>
          <a:xfrm>
            <a:off x="2550415" y="79804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140644C7-2324-116B-9455-2FC6A2A49C59}"/>
              </a:ext>
            </a:extLst>
          </p:cNvPr>
          <p:cNvSpPr/>
          <p:nvPr/>
        </p:nvSpPr>
        <p:spPr>
          <a:xfrm>
            <a:off x="2327372" y="84265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0E2DFB74-E932-FA2D-9771-6CBF3380A6C0}"/>
              </a:ext>
            </a:extLst>
          </p:cNvPr>
          <p:cNvSpPr/>
          <p:nvPr/>
        </p:nvSpPr>
        <p:spPr>
          <a:xfrm>
            <a:off x="2104328" y="84265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77970F15-F5E4-65DE-33DB-6E893DA02FC0}"/>
              </a:ext>
            </a:extLst>
          </p:cNvPr>
          <p:cNvSpPr/>
          <p:nvPr/>
        </p:nvSpPr>
        <p:spPr>
          <a:xfrm>
            <a:off x="2996503" y="79804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DDB5748F-E9C6-AD89-31D1-4E4C39124029}"/>
              </a:ext>
            </a:extLst>
          </p:cNvPr>
          <p:cNvSpPr/>
          <p:nvPr/>
        </p:nvSpPr>
        <p:spPr>
          <a:xfrm>
            <a:off x="2773459" y="84265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147A3185-6652-5C04-8FBB-FD7AB8979AFE}"/>
              </a:ext>
            </a:extLst>
          </p:cNvPr>
          <p:cNvSpPr/>
          <p:nvPr/>
        </p:nvSpPr>
        <p:spPr>
          <a:xfrm>
            <a:off x="2550415" y="84265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B0D07726-B595-5FFC-F0D2-C8A7E5839C79}"/>
              </a:ext>
            </a:extLst>
          </p:cNvPr>
          <p:cNvSpPr/>
          <p:nvPr/>
        </p:nvSpPr>
        <p:spPr>
          <a:xfrm>
            <a:off x="3442590" y="79804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CF788041-0777-8022-A2FC-A46E12E757F7}"/>
              </a:ext>
            </a:extLst>
          </p:cNvPr>
          <p:cNvSpPr/>
          <p:nvPr/>
        </p:nvSpPr>
        <p:spPr>
          <a:xfrm>
            <a:off x="3219547" y="84265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1D27A017-6127-716D-D192-DD085ED0D499}"/>
              </a:ext>
            </a:extLst>
          </p:cNvPr>
          <p:cNvSpPr/>
          <p:nvPr/>
        </p:nvSpPr>
        <p:spPr>
          <a:xfrm>
            <a:off x="2996503" y="84265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1CCDFE5C-3176-279E-0B82-7655B1448F65}"/>
              </a:ext>
            </a:extLst>
          </p:cNvPr>
          <p:cNvSpPr/>
          <p:nvPr/>
        </p:nvSpPr>
        <p:spPr>
          <a:xfrm>
            <a:off x="3888678" y="79804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D2E2600B-079A-3435-B0F2-6B0ED95DF072}"/>
              </a:ext>
            </a:extLst>
          </p:cNvPr>
          <p:cNvSpPr/>
          <p:nvPr/>
        </p:nvSpPr>
        <p:spPr>
          <a:xfrm>
            <a:off x="3665634" y="84265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6853A835-B172-C78B-1423-C3C4E2877AA5}"/>
              </a:ext>
            </a:extLst>
          </p:cNvPr>
          <p:cNvSpPr/>
          <p:nvPr/>
        </p:nvSpPr>
        <p:spPr>
          <a:xfrm>
            <a:off x="3442590" y="84265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306ACF0D-4FEC-F135-359F-783DFE5C8F65}"/>
              </a:ext>
            </a:extLst>
          </p:cNvPr>
          <p:cNvSpPr/>
          <p:nvPr/>
        </p:nvSpPr>
        <p:spPr>
          <a:xfrm>
            <a:off x="4334765" y="79804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26BD902D-66F7-19C9-9410-0A2C652F8785}"/>
              </a:ext>
            </a:extLst>
          </p:cNvPr>
          <p:cNvSpPr/>
          <p:nvPr/>
        </p:nvSpPr>
        <p:spPr>
          <a:xfrm>
            <a:off x="4111722" y="84265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D6F0DA30-8CCF-B395-5D36-E5347B3FDB58}"/>
              </a:ext>
            </a:extLst>
          </p:cNvPr>
          <p:cNvSpPr/>
          <p:nvPr/>
        </p:nvSpPr>
        <p:spPr>
          <a:xfrm>
            <a:off x="3888678" y="84265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08D89F24-3A66-414D-7D80-D9170D702A77}"/>
              </a:ext>
            </a:extLst>
          </p:cNvPr>
          <p:cNvSpPr/>
          <p:nvPr/>
        </p:nvSpPr>
        <p:spPr>
          <a:xfrm>
            <a:off x="4780853" y="79804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6D772A6A-77DE-02A4-E1BD-0A5B630293C6}"/>
              </a:ext>
            </a:extLst>
          </p:cNvPr>
          <p:cNvSpPr/>
          <p:nvPr/>
        </p:nvSpPr>
        <p:spPr>
          <a:xfrm>
            <a:off x="4557809" y="84265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6D20EAE6-904C-576E-0A8E-78226F037F4C}"/>
              </a:ext>
            </a:extLst>
          </p:cNvPr>
          <p:cNvSpPr/>
          <p:nvPr/>
        </p:nvSpPr>
        <p:spPr>
          <a:xfrm>
            <a:off x="4334765" y="84265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E68446F4-221B-511C-9EA4-B7A0895B893A}"/>
              </a:ext>
            </a:extLst>
          </p:cNvPr>
          <p:cNvSpPr/>
          <p:nvPr/>
        </p:nvSpPr>
        <p:spPr>
          <a:xfrm>
            <a:off x="5226940" y="79804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626C1C75-F566-19D6-F370-1531CC943D99}"/>
              </a:ext>
            </a:extLst>
          </p:cNvPr>
          <p:cNvSpPr/>
          <p:nvPr/>
        </p:nvSpPr>
        <p:spPr>
          <a:xfrm>
            <a:off x="5003897" y="84265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2F4DF1DE-BAF8-7F59-88CF-FA79B47D1039}"/>
              </a:ext>
            </a:extLst>
          </p:cNvPr>
          <p:cNvSpPr/>
          <p:nvPr/>
        </p:nvSpPr>
        <p:spPr>
          <a:xfrm>
            <a:off x="4780853" y="84265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1343A8C1-7C05-ECF8-8BE6-5A450CF417BD}"/>
              </a:ext>
            </a:extLst>
          </p:cNvPr>
          <p:cNvSpPr/>
          <p:nvPr/>
        </p:nvSpPr>
        <p:spPr>
          <a:xfrm>
            <a:off x="5673028" y="79804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4" name="Freeform: Shape 353">
            <a:extLst>
              <a:ext uri="{FF2B5EF4-FFF2-40B4-BE49-F238E27FC236}">
                <a16:creationId xmlns:a16="http://schemas.microsoft.com/office/drawing/2014/main" id="{1EA28200-BC97-456A-2005-88227A8F6142}"/>
              </a:ext>
            </a:extLst>
          </p:cNvPr>
          <p:cNvSpPr/>
          <p:nvPr/>
        </p:nvSpPr>
        <p:spPr>
          <a:xfrm>
            <a:off x="5449984" y="84265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5" name="Freeform: Shape 354">
            <a:extLst>
              <a:ext uri="{FF2B5EF4-FFF2-40B4-BE49-F238E27FC236}">
                <a16:creationId xmlns:a16="http://schemas.microsoft.com/office/drawing/2014/main" id="{1407DFFD-50C3-F151-9D54-5F9720852ECB}"/>
              </a:ext>
            </a:extLst>
          </p:cNvPr>
          <p:cNvSpPr/>
          <p:nvPr/>
        </p:nvSpPr>
        <p:spPr>
          <a:xfrm>
            <a:off x="5226940" y="84265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6" name="Freeform: Shape 355">
            <a:extLst>
              <a:ext uri="{FF2B5EF4-FFF2-40B4-BE49-F238E27FC236}">
                <a16:creationId xmlns:a16="http://schemas.microsoft.com/office/drawing/2014/main" id="{C8978935-06B5-726A-06A3-E4CB18BEA2B1}"/>
              </a:ext>
            </a:extLst>
          </p:cNvPr>
          <p:cNvSpPr/>
          <p:nvPr/>
        </p:nvSpPr>
        <p:spPr>
          <a:xfrm>
            <a:off x="6119115" y="79804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7" name="Freeform: Shape 356">
            <a:extLst>
              <a:ext uri="{FF2B5EF4-FFF2-40B4-BE49-F238E27FC236}">
                <a16:creationId xmlns:a16="http://schemas.microsoft.com/office/drawing/2014/main" id="{78152B09-76B5-9C60-A974-04145DFDB5E5}"/>
              </a:ext>
            </a:extLst>
          </p:cNvPr>
          <p:cNvSpPr/>
          <p:nvPr/>
        </p:nvSpPr>
        <p:spPr>
          <a:xfrm>
            <a:off x="5896072" y="84265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8" name="Freeform: Shape 357">
            <a:extLst>
              <a:ext uri="{FF2B5EF4-FFF2-40B4-BE49-F238E27FC236}">
                <a16:creationId xmlns:a16="http://schemas.microsoft.com/office/drawing/2014/main" id="{7596F34A-E239-180E-8681-B120BD51BE55}"/>
              </a:ext>
            </a:extLst>
          </p:cNvPr>
          <p:cNvSpPr/>
          <p:nvPr/>
        </p:nvSpPr>
        <p:spPr>
          <a:xfrm>
            <a:off x="5673028" y="84265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9" name="Freeform: Shape 358">
            <a:extLst>
              <a:ext uri="{FF2B5EF4-FFF2-40B4-BE49-F238E27FC236}">
                <a16:creationId xmlns:a16="http://schemas.microsoft.com/office/drawing/2014/main" id="{5803C1DF-6764-3EBF-BD2A-80059E0824CF}"/>
              </a:ext>
            </a:extLst>
          </p:cNvPr>
          <p:cNvSpPr/>
          <p:nvPr/>
        </p:nvSpPr>
        <p:spPr>
          <a:xfrm>
            <a:off x="6565203" y="79804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D2DB3EC6-1D9C-C30C-5C1C-BF11C6AA6C8E}"/>
              </a:ext>
            </a:extLst>
          </p:cNvPr>
          <p:cNvSpPr/>
          <p:nvPr/>
        </p:nvSpPr>
        <p:spPr>
          <a:xfrm>
            <a:off x="6342159" y="84265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867A7EC8-EB83-02E1-02F6-62DF2111203B}"/>
              </a:ext>
            </a:extLst>
          </p:cNvPr>
          <p:cNvSpPr/>
          <p:nvPr/>
        </p:nvSpPr>
        <p:spPr>
          <a:xfrm>
            <a:off x="6119115" y="84265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934AB79D-0487-F053-C367-23736352625E}"/>
              </a:ext>
            </a:extLst>
          </p:cNvPr>
          <p:cNvSpPr/>
          <p:nvPr/>
        </p:nvSpPr>
        <p:spPr>
          <a:xfrm>
            <a:off x="6788247" y="7980459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3" name="Freeform: Shape 362">
            <a:extLst>
              <a:ext uri="{FF2B5EF4-FFF2-40B4-BE49-F238E27FC236}">
                <a16:creationId xmlns:a16="http://schemas.microsoft.com/office/drawing/2014/main" id="{E498CDA4-941E-C6F7-612F-734BC97F59C3}"/>
              </a:ext>
            </a:extLst>
          </p:cNvPr>
          <p:cNvSpPr/>
          <p:nvPr/>
        </p:nvSpPr>
        <p:spPr>
          <a:xfrm>
            <a:off x="7011290" y="7980459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71DB4DDB-8237-1EA2-C75A-EE27983B260F}"/>
              </a:ext>
            </a:extLst>
          </p:cNvPr>
          <p:cNvSpPr/>
          <p:nvPr/>
        </p:nvSpPr>
        <p:spPr>
          <a:xfrm>
            <a:off x="6788247" y="84265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5" name="Freeform: Shape 364">
            <a:extLst>
              <a:ext uri="{FF2B5EF4-FFF2-40B4-BE49-F238E27FC236}">
                <a16:creationId xmlns:a16="http://schemas.microsoft.com/office/drawing/2014/main" id="{C77C2243-9B59-2A44-4224-1B8CA3306850}"/>
              </a:ext>
            </a:extLst>
          </p:cNvPr>
          <p:cNvSpPr/>
          <p:nvPr/>
        </p:nvSpPr>
        <p:spPr>
          <a:xfrm>
            <a:off x="6565203" y="84265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6" name="Freeform: Shape 365">
            <a:extLst>
              <a:ext uri="{FF2B5EF4-FFF2-40B4-BE49-F238E27FC236}">
                <a16:creationId xmlns:a16="http://schemas.microsoft.com/office/drawing/2014/main" id="{2F02EA80-3522-73A8-E6C3-BDFDB318A7DF}"/>
              </a:ext>
            </a:extLst>
          </p:cNvPr>
          <p:cNvSpPr/>
          <p:nvPr/>
        </p:nvSpPr>
        <p:spPr>
          <a:xfrm>
            <a:off x="543022" y="8426547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7" name="Freeform: Shape 366">
            <a:extLst>
              <a:ext uri="{FF2B5EF4-FFF2-40B4-BE49-F238E27FC236}">
                <a16:creationId xmlns:a16="http://schemas.microsoft.com/office/drawing/2014/main" id="{268EB86B-E20D-D0F7-219B-D6363A3D3492}"/>
              </a:ext>
            </a:extLst>
          </p:cNvPr>
          <p:cNvSpPr/>
          <p:nvPr/>
        </p:nvSpPr>
        <p:spPr>
          <a:xfrm>
            <a:off x="989109" y="84265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00A69857-6FBA-19A6-6506-4F813A7B6C73}"/>
              </a:ext>
            </a:extLst>
          </p:cNvPr>
          <p:cNvSpPr/>
          <p:nvPr/>
        </p:nvSpPr>
        <p:spPr>
          <a:xfrm>
            <a:off x="766065" y="88726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658F4866-9B7A-78E5-8A73-64EA8F769759}"/>
              </a:ext>
            </a:extLst>
          </p:cNvPr>
          <p:cNvSpPr/>
          <p:nvPr/>
        </p:nvSpPr>
        <p:spPr>
          <a:xfrm>
            <a:off x="543022" y="88726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0" name="Freeform: Shape 369">
            <a:extLst>
              <a:ext uri="{FF2B5EF4-FFF2-40B4-BE49-F238E27FC236}">
                <a16:creationId xmlns:a16="http://schemas.microsoft.com/office/drawing/2014/main" id="{0AB3934D-7B8E-5C0C-EA9B-8D2134A973B5}"/>
              </a:ext>
            </a:extLst>
          </p:cNvPr>
          <p:cNvSpPr/>
          <p:nvPr/>
        </p:nvSpPr>
        <p:spPr>
          <a:xfrm>
            <a:off x="543022" y="84265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1" name="Freeform: Shape 370">
            <a:extLst>
              <a:ext uri="{FF2B5EF4-FFF2-40B4-BE49-F238E27FC236}">
                <a16:creationId xmlns:a16="http://schemas.microsoft.com/office/drawing/2014/main" id="{8C49F9AE-731A-5B9F-D043-84A4E4692500}"/>
              </a:ext>
            </a:extLst>
          </p:cNvPr>
          <p:cNvSpPr/>
          <p:nvPr/>
        </p:nvSpPr>
        <p:spPr>
          <a:xfrm>
            <a:off x="1435197" y="84265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2" name="Freeform: Shape 371">
            <a:extLst>
              <a:ext uri="{FF2B5EF4-FFF2-40B4-BE49-F238E27FC236}">
                <a16:creationId xmlns:a16="http://schemas.microsoft.com/office/drawing/2014/main" id="{3DF03B41-E88A-8E52-2F97-A13FA0BAAFF2}"/>
              </a:ext>
            </a:extLst>
          </p:cNvPr>
          <p:cNvSpPr/>
          <p:nvPr/>
        </p:nvSpPr>
        <p:spPr>
          <a:xfrm>
            <a:off x="1212153" y="88726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3" name="Freeform: Shape 372">
            <a:extLst>
              <a:ext uri="{FF2B5EF4-FFF2-40B4-BE49-F238E27FC236}">
                <a16:creationId xmlns:a16="http://schemas.microsoft.com/office/drawing/2014/main" id="{5D27494D-2AAB-ECD9-B0B2-1DDF4A379A7B}"/>
              </a:ext>
            </a:extLst>
          </p:cNvPr>
          <p:cNvSpPr/>
          <p:nvPr/>
        </p:nvSpPr>
        <p:spPr>
          <a:xfrm>
            <a:off x="989109" y="88726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4" name="Freeform: Shape 373">
            <a:extLst>
              <a:ext uri="{FF2B5EF4-FFF2-40B4-BE49-F238E27FC236}">
                <a16:creationId xmlns:a16="http://schemas.microsoft.com/office/drawing/2014/main" id="{B19B90E4-8528-D842-2D91-5C9E0D47CB81}"/>
              </a:ext>
            </a:extLst>
          </p:cNvPr>
          <p:cNvSpPr/>
          <p:nvPr/>
        </p:nvSpPr>
        <p:spPr>
          <a:xfrm>
            <a:off x="1881284" y="84265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5" name="Freeform: Shape 374">
            <a:extLst>
              <a:ext uri="{FF2B5EF4-FFF2-40B4-BE49-F238E27FC236}">
                <a16:creationId xmlns:a16="http://schemas.microsoft.com/office/drawing/2014/main" id="{37AAEA84-A443-AF37-DCED-5CADE0F1AC9F}"/>
              </a:ext>
            </a:extLst>
          </p:cNvPr>
          <p:cNvSpPr/>
          <p:nvPr/>
        </p:nvSpPr>
        <p:spPr>
          <a:xfrm>
            <a:off x="1658240" y="88726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6" name="Freeform: Shape 375">
            <a:extLst>
              <a:ext uri="{FF2B5EF4-FFF2-40B4-BE49-F238E27FC236}">
                <a16:creationId xmlns:a16="http://schemas.microsoft.com/office/drawing/2014/main" id="{21FACD80-DD51-9FA9-D663-1F64C03E070C}"/>
              </a:ext>
            </a:extLst>
          </p:cNvPr>
          <p:cNvSpPr/>
          <p:nvPr/>
        </p:nvSpPr>
        <p:spPr>
          <a:xfrm>
            <a:off x="1435197" y="88726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7" name="Freeform: Shape 376">
            <a:extLst>
              <a:ext uri="{FF2B5EF4-FFF2-40B4-BE49-F238E27FC236}">
                <a16:creationId xmlns:a16="http://schemas.microsoft.com/office/drawing/2014/main" id="{8E18219F-9282-8B2D-7AE0-67F7F8B3A8C2}"/>
              </a:ext>
            </a:extLst>
          </p:cNvPr>
          <p:cNvSpPr/>
          <p:nvPr/>
        </p:nvSpPr>
        <p:spPr>
          <a:xfrm>
            <a:off x="2327372" y="84265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8" name="Freeform: Shape 377">
            <a:extLst>
              <a:ext uri="{FF2B5EF4-FFF2-40B4-BE49-F238E27FC236}">
                <a16:creationId xmlns:a16="http://schemas.microsoft.com/office/drawing/2014/main" id="{EFF17C4E-720E-A3E9-3374-E911E9F54AAF}"/>
              </a:ext>
            </a:extLst>
          </p:cNvPr>
          <p:cNvSpPr/>
          <p:nvPr/>
        </p:nvSpPr>
        <p:spPr>
          <a:xfrm>
            <a:off x="2104328" y="88726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C4C80048-E6F2-F306-9865-F5095244AD49}"/>
              </a:ext>
            </a:extLst>
          </p:cNvPr>
          <p:cNvSpPr/>
          <p:nvPr/>
        </p:nvSpPr>
        <p:spPr>
          <a:xfrm>
            <a:off x="1881284" y="88726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D3AC3B5D-E3A0-F585-4F99-1A5301AD3F4B}"/>
              </a:ext>
            </a:extLst>
          </p:cNvPr>
          <p:cNvSpPr/>
          <p:nvPr/>
        </p:nvSpPr>
        <p:spPr>
          <a:xfrm>
            <a:off x="2773459" y="84265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059C513C-2630-9FF2-F40A-A3DA27C0B19D}"/>
              </a:ext>
            </a:extLst>
          </p:cNvPr>
          <p:cNvSpPr/>
          <p:nvPr/>
        </p:nvSpPr>
        <p:spPr>
          <a:xfrm>
            <a:off x="2550415" y="88726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2" name="Freeform: Shape 381">
            <a:extLst>
              <a:ext uri="{FF2B5EF4-FFF2-40B4-BE49-F238E27FC236}">
                <a16:creationId xmlns:a16="http://schemas.microsoft.com/office/drawing/2014/main" id="{D57AE067-B16B-CA91-0843-434B70F43392}"/>
              </a:ext>
            </a:extLst>
          </p:cNvPr>
          <p:cNvSpPr/>
          <p:nvPr/>
        </p:nvSpPr>
        <p:spPr>
          <a:xfrm>
            <a:off x="2327372" y="88726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3" name="Freeform: Shape 382">
            <a:extLst>
              <a:ext uri="{FF2B5EF4-FFF2-40B4-BE49-F238E27FC236}">
                <a16:creationId xmlns:a16="http://schemas.microsoft.com/office/drawing/2014/main" id="{BE35A92B-0558-E849-9542-32F77E94D5EB}"/>
              </a:ext>
            </a:extLst>
          </p:cNvPr>
          <p:cNvSpPr/>
          <p:nvPr/>
        </p:nvSpPr>
        <p:spPr>
          <a:xfrm>
            <a:off x="3219547" y="84265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4" name="Freeform: Shape 383">
            <a:extLst>
              <a:ext uri="{FF2B5EF4-FFF2-40B4-BE49-F238E27FC236}">
                <a16:creationId xmlns:a16="http://schemas.microsoft.com/office/drawing/2014/main" id="{4B8B7F44-5FC5-9F36-1D53-3FD79CC35BCB}"/>
              </a:ext>
            </a:extLst>
          </p:cNvPr>
          <p:cNvSpPr/>
          <p:nvPr/>
        </p:nvSpPr>
        <p:spPr>
          <a:xfrm>
            <a:off x="2996503" y="88726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5" name="Freeform: Shape 384">
            <a:extLst>
              <a:ext uri="{FF2B5EF4-FFF2-40B4-BE49-F238E27FC236}">
                <a16:creationId xmlns:a16="http://schemas.microsoft.com/office/drawing/2014/main" id="{E3F31E03-8A7C-416A-2CC5-468FCF3D72DE}"/>
              </a:ext>
            </a:extLst>
          </p:cNvPr>
          <p:cNvSpPr/>
          <p:nvPr/>
        </p:nvSpPr>
        <p:spPr>
          <a:xfrm>
            <a:off x="2773459" y="88726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6" name="Freeform: Shape 385">
            <a:extLst>
              <a:ext uri="{FF2B5EF4-FFF2-40B4-BE49-F238E27FC236}">
                <a16:creationId xmlns:a16="http://schemas.microsoft.com/office/drawing/2014/main" id="{5D5FC89A-BFA0-4740-5345-3D2A1ED3274F}"/>
              </a:ext>
            </a:extLst>
          </p:cNvPr>
          <p:cNvSpPr/>
          <p:nvPr/>
        </p:nvSpPr>
        <p:spPr>
          <a:xfrm>
            <a:off x="3665634" y="84265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7" name="Freeform: Shape 386">
            <a:extLst>
              <a:ext uri="{FF2B5EF4-FFF2-40B4-BE49-F238E27FC236}">
                <a16:creationId xmlns:a16="http://schemas.microsoft.com/office/drawing/2014/main" id="{D3B642C6-5412-CB76-72BB-8AC1E3BC5E64}"/>
              </a:ext>
            </a:extLst>
          </p:cNvPr>
          <p:cNvSpPr/>
          <p:nvPr/>
        </p:nvSpPr>
        <p:spPr>
          <a:xfrm>
            <a:off x="3442590" y="88726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8" name="Freeform: Shape 387">
            <a:extLst>
              <a:ext uri="{FF2B5EF4-FFF2-40B4-BE49-F238E27FC236}">
                <a16:creationId xmlns:a16="http://schemas.microsoft.com/office/drawing/2014/main" id="{981F60E3-FC43-4380-D67C-60668407F1C9}"/>
              </a:ext>
            </a:extLst>
          </p:cNvPr>
          <p:cNvSpPr/>
          <p:nvPr/>
        </p:nvSpPr>
        <p:spPr>
          <a:xfrm>
            <a:off x="3219547" y="88726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9" name="Freeform: Shape 388">
            <a:extLst>
              <a:ext uri="{FF2B5EF4-FFF2-40B4-BE49-F238E27FC236}">
                <a16:creationId xmlns:a16="http://schemas.microsoft.com/office/drawing/2014/main" id="{8F26BB72-BC71-9ABA-9157-A56182EBACA3}"/>
              </a:ext>
            </a:extLst>
          </p:cNvPr>
          <p:cNvSpPr/>
          <p:nvPr/>
        </p:nvSpPr>
        <p:spPr>
          <a:xfrm>
            <a:off x="4111722" y="84265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0" name="Freeform: Shape 389">
            <a:extLst>
              <a:ext uri="{FF2B5EF4-FFF2-40B4-BE49-F238E27FC236}">
                <a16:creationId xmlns:a16="http://schemas.microsoft.com/office/drawing/2014/main" id="{2FFA3219-6DEE-F0EE-12D1-9F07483A10DC}"/>
              </a:ext>
            </a:extLst>
          </p:cNvPr>
          <p:cNvSpPr/>
          <p:nvPr/>
        </p:nvSpPr>
        <p:spPr>
          <a:xfrm>
            <a:off x="3888678" y="88726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1" name="Freeform: Shape 390">
            <a:extLst>
              <a:ext uri="{FF2B5EF4-FFF2-40B4-BE49-F238E27FC236}">
                <a16:creationId xmlns:a16="http://schemas.microsoft.com/office/drawing/2014/main" id="{4AB24058-D307-AB66-5AAF-1B02DD625820}"/>
              </a:ext>
            </a:extLst>
          </p:cNvPr>
          <p:cNvSpPr/>
          <p:nvPr/>
        </p:nvSpPr>
        <p:spPr>
          <a:xfrm>
            <a:off x="3665634" y="88726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2" name="Freeform: Shape 391">
            <a:extLst>
              <a:ext uri="{FF2B5EF4-FFF2-40B4-BE49-F238E27FC236}">
                <a16:creationId xmlns:a16="http://schemas.microsoft.com/office/drawing/2014/main" id="{6B349646-22BE-AC5C-8EDE-78BD22E36695}"/>
              </a:ext>
            </a:extLst>
          </p:cNvPr>
          <p:cNvSpPr/>
          <p:nvPr/>
        </p:nvSpPr>
        <p:spPr>
          <a:xfrm>
            <a:off x="4557809" y="84265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3" name="Freeform: Shape 392">
            <a:extLst>
              <a:ext uri="{FF2B5EF4-FFF2-40B4-BE49-F238E27FC236}">
                <a16:creationId xmlns:a16="http://schemas.microsoft.com/office/drawing/2014/main" id="{B7C68D43-0FF0-8868-6998-BE15649541A5}"/>
              </a:ext>
            </a:extLst>
          </p:cNvPr>
          <p:cNvSpPr/>
          <p:nvPr/>
        </p:nvSpPr>
        <p:spPr>
          <a:xfrm>
            <a:off x="4334765" y="88726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4" name="Freeform: Shape 393">
            <a:extLst>
              <a:ext uri="{FF2B5EF4-FFF2-40B4-BE49-F238E27FC236}">
                <a16:creationId xmlns:a16="http://schemas.microsoft.com/office/drawing/2014/main" id="{D572B1F6-CB70-C9B9-206B-777D4E850BAE}"/>
              </a:ext>
            </a:extLst>
          </p:cNvPr>
          <p:cNvSpPr/>
          <p:nvPr/>
        </p:nvSpPr>
        <p:spPr>
          <a:xfrm>
            <a:off x="4111722" y="88726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5" name="Freeform: Shape 394">
            <a:extLst>
              <a:ext uri="{FF2B5EF4-FFF2-40B4-BE49-F238E27FC236}">
                <a16:creationId xmlns:a16="http://schemas.microsoft.com/office/drawing/2014/main" id="{BB6A1753-898D-D1BF-D81E-35436E18113B}"/>
              </a:ext>
            </a:extLst>
          </p:cNvPr>
          <p:cNvSpPr/>
          <p:nvPr/>
        </p:nvSpPr>
        <p:spPr>
          <a:xfrm>
            <a:off x="5003897" y="84265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6" name="Freeform: Shape 395">
            <a:extLst>
              <a:ext uri="{FF2B5EF4-FFF2-40B4-BE49-F238E27FC236}">
                <a16:creationId xmlns:a16="http://schemas.microsoft.com/office/drawing/2014/main" id="{77C7C6EA-B203-461F-D55B-651B020A2CFD}"/>
              </a:ext>
            </a:extLst>
          </p:cNvPr>
          <p:cNvSpPr/>
          <p:nvPr/>
        </p:nvSpPr>
        <p:spPr>
          <a:xfrm>
            <a:off x="4780853" y="88726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5AD38377-4CF2-DD2B-D9EE-C96F900170CA}"/>
              </a:ext>
            </a:extLst>
          </p:cNvPr>
          <p:cNvSpPr/>
          <p:nvPr/>
        </p:nvSpPr>
        <p:spPr>
          <a:xfrm>
            <a:off x="4557809" y="88726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CD7713EF-610C-AB81-ED5B-C8D76A0D8325}"/>
              </a:ext>
            </a:extLst>
          </p:cNvPr>
          <p:cNvSpPr/>
          <p:nvPr/>
        </p:nvSpPr>
        <p:spPr>
          <a:xfrm>
            <a:off x="5449984" y="84265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9" name="Freeform: Shape 398">
            <a:extLst>
              <a:ext uri="{FF2B5EF4-FFF2-40B4-BE49-F238E27FC236}">
                <a16:creationId xmlns:a16="http://schemas.microsoft.com/office/drawing/2014/main" id="{53BE437F-B2B4-1574-5A49-79713F13EDB0}"/>
              </a:ext>
            </a:extLst>
          </p:cNvPr>
          <p:cNvSpPr/>
          <p:nvPr/>
        </p:nvSpPr>
        <p:spPr>
          <a:xfrm>
            <a:off x="5226940" y="88726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0" name="Freeform: Shape 399">
            <a:extLst>
              <a:ext uri="{FF2B5EF4-FFF2-40B4-BE49-F238E27FC236}">
                <a16:creationId xmlns:a16="http://schemas.microsoft.com/office/drawing/2014/main" id="{68870081-ADC6-6ED8-9C27-84899BF7AE44}"/>
              </a:ext>
            </a:extLst>
          </p:cNvPr>
          <p:cNvSpPr/>
          <p:nvPr/>
        </p:nvSpPr>
        <p:spPr>
          <a:xfrm>
            <a:off x="5003897" y="88726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1" name="Freeform: Shape 400">
            <a:extLst>
              <a:ext uri="{FF2B5EF4-FFF2-40B4-BE49-F238E27FC236}">
                <a16:creationId xmlns:a16="http://schemas.microsoft.com/office/drawing/2014/main" id="{FA63E44F-28AE-1BF8-ED8B-2EFA66BD9E90}"/>
              </a:ext>
            </a:extLst>
          </p:cNvPr>
          <p:cNvSpPr/>
          <p:nvPr/>
        </p:nvSpPr>
        <p:spPr>
          <a:xfrm>
            <a:off x="5896072" y="84265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2" name="Freeform: Shape 401">
            <a:extLst>
              <a:ext uri="{FF2B5EF4-FFF2-40B4-BE49-F238E27FC236}">
                <a16:creationId xmlns:a16="http://schemas.microsoft.com/office/drawing/2014/main" id="{157B0941-AAF5-9307-14E0-E8040E6B599C}"/>
              </a:ext>
            </a:extLst>
          </p:cNvPr>
          <p:cNvSpPr/>
          <p:nvPr/>
        </p:nvSpPr>
        <p:spPr>
          <a:xfrm>
            <a:off x="5673028" y="88726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3" name="Freeform: Shape 402">
            <a:extLst>
              <a:ext uri="{FF2B5EF4-FFF2-40B4-BE49-F238E27FC236}">
                <a16:creationId xmlns:a16="http://schemas.microsoft.com/office/drawing/2014/main" id="{6E003F17-9F1B-B832-98B9-5D94EAC0021A}"/>
              </a:ext>
            </a:extLst>
          </p:cNvPr>
          <p:cNvSpPr/>
          <p:nvPr/>
        </p:nvSpPr>
        <p:spPr>
          <a:xfrm>
            <a:off x="5449984" y="88726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4" name="Freeform: Shape 403">
            <a:extLst>
              <a:ext uri="{FF2B5EF4-FFF2-40B4-BE49-F238E27FC236}">
                <a16:creationId xmlns:a16="http://schemas.microsoft.com/office/drawing/2014/main" id="{AFC3C0C6-B476-5E4D-B65A-988359917005}"/>
              </a:ext>
            </a:extLst>
          </p:cNvPr>
          <p:cNvSpPr/>
          <p:nvPr/>
        </p:nvSpPr>
        <p:spPr>
          <a:xfrm>
            <a:off x="6342159" y="84265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5" name="Freeform: Shape 404">
            <a:extLst>
              <a:ext uri="{FF2B5EF4-FFF2-40B4-BE49-F238E27FC236}">
                <a16:creationId xmlns:a16="http://schemas.microsoft.com/office/drawing/2014/main" id="{6F059EF2-1003-5BEF-5FB2-B5E388DED428}"/>
              </a:ext>
            </a:extLst>
          </p:cNvPr>
          <p:cNvSpPr/>
          <p:nvPr/>
        </p:nvSpPr>
        <p:spPr>
          <a:xfrm>
            <a:off x="6119115" y="88726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7DE4D8CF-EE8D-1A44-D1F1-3B37FCFC7A8B}"/>
              </a:ext>
            </a:extLst>
          </p:cNvPr>
          <p:cNvSpPr/>
          <p:nvPr/>
        </p:nvSpPr>
        <p:spPr>
          <a:xfrm>
            <a:off x="5896072" y="88726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7" name="Freeform: Shape 406">
            <a:extLst>
              <a:ext uri="{FF2B5EF4-FFF2-40B4-BE49-F238E27FC236}">
                <a16:creationId xmlns:a16="http://schemas.microsoft.com/office/drawing/2014/main" id="{A45687D9-D32B-EEC1-155F-5998415F73DB}"/>
              </a:ext>
            </a:extLst>
          </p:cNvPr>
          <p:cNvSpPr/>
          <p:nvPr/>
        </p:nvSpPr>
        <p:spPr>
          <a:xfrm>
            <a:off x="6788247" y="84265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8" name="Freeform: Shape 407">
            <a:extLst>
              <a:ext uri="{FF2B5EF4-FFF2-40B4-BE49-F238E27FC236}">
                <a16:creationId xmlns:a16="http://schemas.microsoft.com/office/drawing/2014/main" id="{D55C372D-0581-9CD6-A19E-21924A463F42}"/>
              </a:ext>
            </a:extLst>
          </p:cNvPr>
          <p:cNvSpPr/>
          <p:nvPr/>
        </p:nvSpPr>
        <p:spPr>
          <a:xfrm>
            <a:off x="6565203" y="88726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9" name="Freeform: Shape 408">
            <a:extLst>
              <a:ext uri="{FF2B5EF4-FFF2-40B4-BE49-F238E27FC236}">
                <a16:creationId xmlns:a16="http://schemas.microsoft.com/office/drawing/2014/main" id="{E4EE4CC3-0E3E-066B-852C-F7F931A1D5ED}"/>
              </a:ext>
            </a:extLst>
          </p:cNvPr>
          <p:cNvSpPr/>
          <p:nvPr/>
        </p:nvSpPr>
        <p:spPr>
          <a:xfrm>
            <a:off x="6342159" y="88726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0" name="Freeform: Shape 409">
            <a:extLst>
              <a:ext uri="{FF2B5EF4-FFF2-40B4-BE49-F238E27FC236}">
                <a16:creationId xmlns:a16="http://schemas.microsoft.com/office/drawing/2014/main" id="{A09D99F4-C442-3540-DF9F-B24187CF46D9}"/>
              </a:ext>
            </a:extLst>
          </p:cNvPr>
          <p:cNvSpPr/>
          <p:nvPr/>
        </p:nvSpPr>
        <p:spPr>
          <a:xfrm>
            <a:off x="7011290" y="8426547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" name="Freeform: Shape 410">
            <a:extLst>
              <a:ext uri="{FF2B5EF4-FFF2-40B4-BE49-F238E27FC236}">
                <a16:creationId xmlns:a16="http://schemas.microsoft.com/office/drawing/2014/main" id="{43F8BD24-A23B-7190-1017-EC9C9D2562F3}"/>
              </a:ext>
            </a:extLst>
          </p:cNvPr>
          <p:cNvSpPr/>
          <p:nvPr/>
        </p:nvSpPr>
        <p:spPr>
          <a:xfrm>
            <a:off x="7234334" y="8426547"/>
            <a:ext cx="4956" cy="446087"/>
          </a:xfrm>
          <a:custGeom>
            <a:avLst/>
            <a:gdLst>
              <a:gd name="connsiteX0" fmla="*/ 0 w 4956"/>
              <a:gd name="connsiteY0" fmla="*/ 0 h 446087"/>
              <a:gd name="connsiteX1" fmla="*/ 0 w 4956"/>
              <a:gd name="connsiteY1" fmla="*/ 446088 h 4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6" h="446087">
                <a:moveTo>
                  <a:pt x="0" y="0"/>
                </a:moveTo>
                <a:lnTo>
                  <a:pt x="0" y="446088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2" name="Freeform: Shape 411">
            <a:extLst>
              <a:ext uri="{FF2B5EF4-FFF2-40B4-BE49-F238E27FC236}">
                <a16:creationId xmlns:a16="http://schemas.microsoft.com/office/drawing/2014/main" id="{25BE1265-8F69-8C06-B54F-0E321CF50091}"/>
              </a:ext>
            </a:extLst>
          </p:cNvPr>
          <p:cNvSpPr/>
          <p:nvPr/>
        </p:nvSpPr>
        <p:spPr>
          <a:xfrm>
            <a:off x="7011290" y="8872634"/>
            <a:ext cx="223043" cy="4956"/>
          </a:xfrm>
          <a:custGeom>
            <a:avLst/>
            <a:gdLst>
              <a:gd name="connsiteX0" fmla="*/ 0 w 223043"/>
              <a:gd name="connsiteY0" fmla="*/ 0 h 4956"/>
              <a:gd name="connsiteX1" fmla="*/ 223044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0" y="0"/>
                </a:moveTo>
                <a:lnTo>
                  <a:pt x="22304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D05F1660-5461-AD2C-9F0A-D7B8D0EC73C4}"/>
              </a:ext>
            </a:extLst>
          </p:cNvPr>
          <p:cNvSpPr/>
          <p:nvPr/>
        </p:nvSpPr>
        <p:spPr>
          <a:xfrm>
            <a:off x="6788247" y="8872634"/>
            <a:ext cx="223043" cy="4956"/>
          </a:xfrm>
          <a:custGeom>
            <a:avLst/>
            <a:gdLst>
              <a:gd name="connsiteX0" fmla="*/ 223044 w 223043"/>
              <a:gd name="connsiteY0" fmla="*/ 0 h 4956"/>
              <a:gd name="connsiteX1" fmla="*/ 0 w 223043"/>
              <a:gd name="connsiteY1" fmla="*/ 0 h 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043" h="4956">
                <a:moveTo>
                  <a:pt x="22304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583361-952A-EF34-9CFA-6637B33B5D0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65909" y="506394"/>
            <a:ext cx="604058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00" b="1" dirty="0">
                <a:latin typeface="Century Gothic" panose="020B0502020202020204" pitchFamily="34" charset="0"/>
              </a:rPr>
              <a:t>NUMBER PYRAMID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71A9F8-DA7D-2EED-046B-3E2A487382E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5909" y="1284957"/>
            <a:ext cx="6040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entury Gothic" panose="020B0502020202020204" pitchFamily="34" charset="0"/>
              </a:rPr>
              <a:t>15 ROWS</a:t>
            </a:r>
          </a:p>
        </p:txBody>
      </p:sp>
      <p:sp>
        <p:nvSpPr>
          <p:cNvPr id="6" name="TextBox 21 M">
            <a:extLst>
              <a:ext uri="{FF2B5EF4-FFF2-40B4-BE49-F238E27FC236}">
                <a16:creationId xmlns:a16="http://schemas.microsoft.com/office/drawing/2014/main" id="{CDEACF95-3441-4028-0CA1-AE9C8B42FEF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0BB753-78B2-15D4-811B-4FD461B952D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58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6EBADFC-F5A1-F4B9-7449-3305613A759A}"/>
              </a:ext>
            </a:extLst>
          </p:cNvPr>
          <p:cNvSpPr/>
          <p:nvPr/>
        </p:nvSpPr>
        <p:spPr>
          <a:xfrm>
            <a:off x="3678608" y="2168056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F949B32-FF82-5F66-D6AE-6FFEAD92DD85}"/>
              </a:ext>
            </a:extLst>
          </p:cNvPr>
          <p:cNvSpPr/>
          <p:nvPr/>
        </p:nvSpPr>
        <p:spPr>
          <a:xfrm>
            <a:off x="3888532" y="2168056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DEE31E-30E9-8B2D-FBD7-E6F10D42287F}"/>
              </a:ext>
            </a:extLst>
          </p:cNvPr>
          <p:cNvSpPr/>
          <p:nvPr/>
        </p:nvSpPr>
        <p:spPr>
          <a:xfrm>
            <a:off x="4098456" y="2168056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9C35D08-316D-E636-1324-AEDB563D2617}"/>
              </a:ext>
            </a:extLst>
          </p:cNvPr>
          <p:cNvSpPr/>
          <p:nvPr/>
        </p:nvSpPr>
        <p:spPr>
          <a:xfrm>
            <a:off x="3888532" y="2587903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F35EBD3-3C98-813A-F428-BEAFCB4E6EF6}"/>
              </a:ext>
            </a:extLst>
          </p:cNvPr>
          <p:cNvSpPr/>
          <p:nvPr/>
        </p:nvSpPr>
        <p:spPr>
          <a:xfrm>
            <a:off x="3678608" y="2587903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223062F-5642-FC67-4955-88DD7F33300A}"/>
              </a:ext>
            </a:extLst>
          </p:cNvPr>
          <p:cNvSpPr/>
          <p:nvPr/>
        </p:nvSpPr>
        <p:spPr>
          <a:xfrm>
            <a:off x="3678608" y="2168056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F04F660-62D2-4DD2-CF50-65A475512F3D}"/>
              </a:ext>
            </a:extLst>
          </p:cNvPr>
          <p:cNvSpPr/>
          <p:nvPr/>
        </p:nvSpPr>
        <p:spPr>
          <a:xfrm>
            <a:off x="3468685" y="2587903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B5A8EC2-7189-A6FB-2544-096FB78DAF46}"/>
              </a:ext>
            </a:extLst>
          </p:cNvPr>
          <p:cNvSpPr/>
          <p:nvPr/>
        </p:nvSpPr>
        <p:spPr>
          <a:xfrm>
            <a:off x="3888532" y="2587903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06C438D-B0FD-A09A-32AC-ABFBB50461D7}"/>
              </a:ext>
            </a:extLst>
          </p:cNvPr>
          <p:cNvSpPr/>
          <p:nvPr/>
        </p:nvSpPr>
        <p:spPr>
          <a:xfrm>
            <a:off x="3678608" y="3007750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F198C2D-4DDD-AD97-C2B0-F19E20774B31}"/>
              </a:ext>
            </a:extLst>
          </p:cNvPr>
          <p:cNvSpPr/>
          <p:nvPr/>
        </p:nvSpPr>
        <p:spPr>
          <a:xfrm>
            <a:off x="3468685" y="3007750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34EADFD-86DE-2F67-E5EF-0A9513F956F9}"/>
              </a:ext>
            </a:extLst>
          </p:cNvPr>
          <p:cNvSpPr/>
          <p:nvPr/>
        </p:nvSpPr>
        <p:spPr>
          <a:xfrm>
            <a:off x="3468685" y="2587903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BE6BB77-A67E-52B7-852A-5C1456AF3152}"/>
              </a:ext>
            </a:extLst>
          </p:cNvPr>
          <p:cNvSpPr/>
          <p:nvPr/>
        </p:nvSpPr>
        <p:spPr>
          <a:xfrm>
            <a:off x="4098456" y="2587903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D445702-3EFE-6014-9158-B8E4655C1B1C}"/>
              </a:ext>
            </a:extLst>
          </p:cNvPr>
          <p:cNvSpPr/>
          <p:nvPr/>
        </p:nvSpPr>
        <p:spPr>
          <a:xfrm>
            <a:off x="4308379" y="2587903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2B26F5F-C04D-E345-B659-4CB7B7303A4B}"/>
              </a:ext>
            </a:extLst>
          </p:cNvPr>
          <p:cNvSpPr/>
          <p:nvPr/>
        </p:nvSpPr>
        <p:spPr>
          <a:xfrm>
            <a:off x="4098456" y="3007750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E9266657-80D5-8C98-1585-808E0A1348EA}"/>
              </a:ext>
            </a:extLst>
          </p:cNvPr>
          <p:cNvSpPr/>
          <p:nvPr/>
        </p:nvSpPr>
        <p:spPr>
          <a:xfrm>
            <a:off x="3888532" y="3007750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D65BBB59-BD80-7A9A-54EC-C82FF164D3DD}"/>
              </a:ext>
            </a:extLst>
          </p:cNvPr>
          <p:cNvSpPr/>
          <p:nvPr/>
        </p:nvSpPr>
        <p:spPr>
          <a:xfrm>
            <a:off x="3258761" y="3007750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DEB5699-9DD0-A6F3-D3CB-B6F281CDA753}"/>
              </a:ext>
            </a:extLst>
          </p:cNvPr>
          <p:cNvSpPr/>
          <p:nvPr/>
        </p:nvSpPr>
        <p:spPr>
          <a:xfrm>
            <a:off x="3678608" y="3007750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F78B443-B3B1-8251-54D2-A848F711A628}"/>
              </a:ext>
            </a:extLst>
          </p:cNvPr>
          <p:cNvSpPr/>
          <p:nvPr/>
        </p:nvSpPr>
        <p:spPr>
          <a:xfrm>
            <a:off x="3468685" y="3427597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A722AB22-635A-78BD-F07C-D65E45D21FD1}"/>
              </a:ext>
            </a:extLst>
          </p:cNvPr>
          <p:cNvSpPr/>
          <p:nvPr/>
        </p:nvSpPr>
        <p:spPr>
          <a:xfrm>
            <a:off x="3258761" y="3427597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6287D1E-BA22-6C62-6A22-9B7EC7BECB22}"/>
              </a:ext>
            </a:extLst>
          </p:cNvPr>
          <p:cNvSpPr/>
          <p:nvPr/>
        </p:nvSpPr>
        <p:spPr>
          <a:xfrm>
            <a:off x="3258761" y="3007750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4C39DD2B-0B6C-C5EE-9E51-FFD5B8C62FD0}"/>
              </a:ext>
            </a:extLst>
          </p:cNvPr>
          <p:cNvSpPr/>
          <p:nvPr/>
        </p:nvSpPr>
        <p:spPr>
          <a:xfrm>
            <a:off x="4098456" y="3007750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2A4A797A-181E-72B6-3301-EB14E22A6032}"/>
              </a:ext>
            </a:extLst>
          </p:cNvPr>
          <p:cNvSpPr/>
          <p:nvPr/>
        </p:nvSpPr>
        <p:spPr>
          <a:xfrm>
            <a:off x="3888532" y="3427597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02E00F7-E5C7-4252-7DB8-20AAD8797F15}"/>
              </a:ext>
            </a:extLst>
          </p:cNvPr>
          <p:cNvSpPr/>
          <p:nvPr/>
        </p:nvSpPr>
        <p:spPr>
          <a:xfrm>
            <a:off x="3678608" y="3427597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F92D2AFF-E4C7-AE9D-B7E3-26A65E4D667C}"/>
              </a:ext>
            </a:extLst>
          </p:cNvPr>
          <p:cNvSpPr/>
          <p:nvPr/>
        </p:nvSpPr>
        <p:spPr>
          <a:xfrm>
            <a:off x="4308379" y="3007750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1D2E917-3D39-30C1-9419-C5AC4C5F0ED7}"/>
              </a:ext>
            </a:extLst>
          </p:cNvPr>
          <p:cNvSpPr/>
          <p:nvPr/>
        </p:nvSpPr>
        <p:spPr>
          <a:xfrm>
            <a:off x="4518303" y="3007750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A3D0518C-C9A0-3A28-4B3F-5E7E57AE1AB6}"/>
              </a:ext>
            </a:extLst>
          </p:cNvPr>
          <p:cNvSpPr/>
          <p:nvPr/>
        </p:nvSpPr>
        <p:spPr>
          <a:xfrm>
            <a:off x="4308379" y="3427597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B80BD9D-B3F0-965B-CF9A-0293B2C87AEC}"/>
              </a:ext>
            </a:extLst>
          </p:cNvPr>
          <p:cNvSpPr/>
          <p:nvPr/>
        </p:nvSpPr>
        <p:spPr>
          <a:xfrm>
            <a:off x="4098456" y="3427597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8DE6C0E8-C6A4-BE7D-6EA9-0AFA1A7AEBA9}"/>
              </a:ext>
            </a:extLst>
          </p:cNvPr>
          <p:cNvSpPr/>
          <p:nvPr/>
        </p:nvSpPr>
        <p:spPr>
          <a:xfrm>
            <a:off x="3048838" y="3427597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B040068-A6CC-02A8-FD55-B174581970CD}"/>
              </a:ext>
            </a:extLst>
          </p:cNvPr>
          <p:cNvSpPr/>
          <p:nvPr/>
        </p:nvSpPr>
        <p:spPr>
          <a:xfrm>
            <a:off x="3468685" y="3427597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E860D3B-3DF1-C795-7C35-228F9B30A1A8}"/>
              </a:ext>
            </a:extLst>
          </p:cNvPr>
          <p:cNvSpPr/>
          <p:nvPr/>
        </p:nvSpPr>
        <p:spPr>
          <a:xfrm>
            <a:off x="3258761" y="3847444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5D8E546B-8B02-9F6E-B943-09E6D79C7A40}"/>
              </a:ext>
            </a:extLst>
          </p:cNvPr>
          <p:cNvSpPr/>
          <p:nvPr/>
        </p:nvSpPr>
        <p:spPr>
          <a:xfrm>
            <a:off x="3048838" y="3847444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64EB8FBF-DA4D-40E6-BED6-F3AA111BA1CD}"/>
              </a:ext>
            </a:extLst>
          </p:cNvPr>
          <p:cNvSpPr/>
          <p:nvPr/>
        </p:nvSpPr>
        <p:spPr>
          <a:xfrm>
            <a:off x="3048838" y="3427597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68CD5133-FDA9-B83A-2791-62EB80402BCF}"/>
              </a:ext>
            </a:extLst>
          </p:cNvPr>
          <p:cNvSpPr/>
          <p:nvPr/>
        </p:nvSpPr>
        <p:spPr>
          <a:xfrm>
            <a:off x="3888532" y="3427597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DBD18539-CB9A-41BD-ABED-91EB0959B476}"/>
              </a:ext>
            </a:extLst>
          </p:cNvPr>
          <p:cNvSpPr/>
          <p:nvPr/>
        </p:nvSpPr>
        <p:spPr>
          <a:xfrm>
            <a:off x="3678608" y="3847444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2F290C7-871F-96BE-712D-BBE232E7148F}"/>
              </a:ext>
            </a:extLst>
          </p:cNvPr>
          <p:cNvSpPr/>
          <p:nvPr/>
        </p:nvSpPr>
        <p:spPr>
          <a:xfrm>
            <a:off x="3468685" y="3847444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50DB1C39-BD8A-FA97-A92E-74C759A26019}"/>
              </a:ext>
            </a:extLst>
          </p:cNvPr>
          <p:cNvSpPr/>
          <p:nvPr/>
        </p:nvSpPr>
        <p:spPr>
          <a:xfrm>
            <a:off x="4308379" y="3427597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CA2A44BA-2B25-D86B-AB82-28C727D316A2}"/>
              </a:ext>
            </a:extLst>
          </p:cNvPr>
          <p:cNvSpPr/>
          <p:nvPr/>
        </p:nvSpPr>
        <p:spPr>
          <a:xfrm>
            <a:off x="4098456" y="3847444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A5D458D-662D-8D14-8775-797F261FB314}"/>
              </a:ext>
            </a:extLst>
          </p:cNvPr>
          <p:cNvSpPr/>
          <p:nvPr/>
        </p:nvSpPr>
        <p:spPr>
          <a:xfrm>
            <a:off x="3888532" y="3847444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37FE8D14-0179-E224-6B96-5952502434EB}"/>
              </a:ext>
            </a:extLst>
          </p:cNvPr>
          <p:cNvSpPr/>
          <p:nvPr/>
        </p:nvSpPr>
        <p:spPr>
          <a:xfrm>
            <a:off x="4518303" y="3427597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58F044B5-B614-06EC-0222-DF171315773D}"/>
              </a:ext>
            </a:extLst>
          </p:cNvPr>
          <p:cNvSpPr/>
          <p:nvPr/>
        </p:nvSpPr>
        <p:spPr>
          <a:xfrm>
            <a:off x="4728226" y="3427597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42BD2A4-80CC-D371-5E23-B2E3C92061E8}"/>
              </a:ext>
            </a:extLst>
          </p:cNvPr>
          <p:cNvSpPr/>
          <p:nvPr/>
        </p:nvSpPr>
        <p:spPr>
          <a:xfrm>
            <a:off x="4518303" y="3847444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8F0EA346-23C9-F2E5-1F0C-15F567BD07A8}"/>
              </a:ext>
            </a:extLst>
          </p:cNvPr>
          <p:cNvSpPr/>
          <p:nvPr/>
        </p:nvSpPr>
        <p:spPr>
          <a:xfrm>
            <a:off x="4308379" y="3847444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888E12AC-A591-5BF1-018A-A4B252383C9D}"/>
              </a:ext>
            </a:extLst>
          </p:cNvPr>
          <p:cNvSpPr/>
          <p:nvPr/>
        </p:nvSpPr>
        <p:spPr>
          <a:xfrm>
            <a:off x="2838914" y="3847444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AC145A3E-D723-F7A3-EC35-6B05F33B42D1}"/>
              </a:ext>
            </a:extLst>
          </p:cNvPr>
          <p:cNvSpPr/>
          <p:nvPr/>
        </p:nvSpPr>
        <p:spPr>
          <a:xfrm>
            <a:off x="3258761" y="384744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3E5A33C-B522-342C-0D01-93DF1CBC3063}"/>
              </a:ext>
            </a:extLst>
          </p:cNvPr>
          <p:cNvSpPr/>
          <p:nvPr/>
        </p:nvSpPr>
        <p:spPr>
          <a:xfrm>
            <a:off x="3048838" y="426729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DA7831-A5A4-4C37-E2DA-A671B09879EF}"/>
              </a:ext>
            </a:extLst>
          </p:cNvPr>
          <p:cNvSpPr/>
          <p:nvPr/>
        </p:nvSpPr>
        <p:spPr>
          <a:xfrm>
            <a:off x="2838914" y="426729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728340D3-8E52-6B82-E32E-914255CDB1C3}"/>
              </a:ext>
            </a:extLst>
          </p:cNvPr>
          <p:cNvSpPr/>
          <p:nvPr/>
        </p:nvSpPr>
        <p:spPr>
          <a:xfrm>
            <a:off x="2838914" y="384744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4AEF3452-93F8-06C4-57D2-4F6B6D19D73E}"/>
              </a:ext>
            </a:extLst>
          </p:cNvPr>
          <p:cNvSpPr/>
          <p:nvPr/>
        </p:nvSpPr>
        <p:spPr>
          <a:xfrm>
            <a:off x="3678608" y="384744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0A27DAB8-0E97-6167-900F-49241C192B31}"/>
              </a:ext>
            </a:extLst>
          </p:cNvPr>
          <p:cNvSpPr/>
          <p:nvPr/>
        </p:nvSpPr>
        <p:spPr>
          <a:xfrm>
            <a:off x="3468685" y="426729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EDCAC2ED-07B2-70C3-4EA7-2FAB1677828A}"/>
              </a:ext>
            </a:extLst>
          </p:cNvPr>
          <p:cNvSpPr/>
          <p:nvPr/>
        </p:nvSpPr>
        <p:spPr>
          <a:xfrm>
            <a:off x="3258761" y="426729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499D6FE4-ACDA-D2C0-88A5-3D4355D4A519}"/>
              </a:ext>
            </a:extLst>
          </p:cNvPr>
          <p:cNvSpPr/>
          <p:nvPr/>
        </p:nvSpPr>
        <p:spPr>
          <a:xfrm>
            <a:off x="4098456" y="384744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16D37292-501B-E781-D910-37E543877B5B}"/>
              </a:ext>
            </a:extLst>
          </p:cNvPr>
          <p:cNvSpPr/>
          <p:nvPr/>
        </p:nvSpPr>
        <p:spPr>
          <a:xfrm>
            <a:off x="3888532" y="426729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5F065FA7-0FFC-8A73-6C94-2DA424437090}"/>
              </a:ext>
            </a:extLst>
          </p:cNvPr>
          <p:cNvSpPr/>
          <p:nvPr/>
        </p:nvSpPr>
        <p:spPr>
          <a:xfrm>
            <a:off x="3678608" y="426729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199BD485-6353-BFFF-FD63-0F8B4AD9CA44}"/>
              </a:ext>
            </a:extLst>
          </p:cNvPr>
          <p:cNvSpPr/>
          <p:nvPr/>
        </p:nvSpPr>
        <p:spPr>
          <a:xfrm>
            <a:off x="4518303" y="384744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353E9D4-7E1E-F584-3C02-A2432D46D00E}"/>
              </a:ext>
            </a:extLst>
          </p:cNvPr>
          <p:cNvSpPr/>
          <p:nvPr/>
        </p:nvSpPr>
        <p:spPr>
          <a:xfrm>
            <a:off x="4308379" y="426729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70F24CD5-466A-5253-5891-084B6BEA83B6}"/>
              </a:ext>
            </a:extLst>
          </p:cNvPr>
          <p:cNvSpPr/>
          <p:nvPr/>
        </p:nvSpPr>
        <p:spPr>
          <a:xfrm>
            <a:off x="4098456" y="426729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2F5D1430-9A12-B801-464B-61EA5CA2EEC8}"/>
              </a:ext>
            </a:extLst>
          </p:cNvPr>
          <p:cNvSpPr/>
          <p:nvPr/>
        </p:nvSpPr>
        <p:spPr>
          <a:xfrm>
            <a:off x="4728226" y="3847444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B6AFFDA6-04F3-F977-2944-4F119B45E929}"/>
              </a:ext>
            </a:extLst>
          </p:cNvPr>
          <p:cNvSpPr/>
          <p:nvPr/>
        </p:nvSpPr>
        <p:spPr>
          <a:xfrm>
            <a:off x="4938150" y="384744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E95E7ABE-D816-635B-2E8F-4995D8849821}"/>
              </a:ext>
            </a:extLst>
          </p:cNvPr>
          <p:cNvSpPr/>
          <p:nvPr/>
        </p:nvSpPr>
        <p:spPr>
          <a:xfrm>
            <a:off x="4728226" y="426729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8D2C4360-1AEC-5B82-8E9B-D7A65D2BEA1C}"/>
              </a:ext>
            </a:extLst>
          </p:cNvPr>
          <p:cNvSpPr/>
          <p:nvPr/>
        </p:nvSpPr>
        <p:spPr>
          <a:xfrm>
            <a:off x="4518303" y="426729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734054EA-379C-4691-B0D0-9CA9825D0999}"/>
              </a:ext>
            </a:extLst>
          </p:cNvPr>
          <p:cNvSpPr/>
          <p:nvPr/>
        </p:nvSpPr>
        <p:spPr>
          <a:xfrm>
            <a:off x="2628991" y="426729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2F41574F-A813-46CF-DE70-67C14A4B7B72}"/>
              </a:ext>
            </a:extLst>
          </p:cNvPr>
          <p:cNvSpPr/>
          <p:nvPr/>
        </p:nvSpPr>
        <p:spPr>
          <a:xfrm>
            <a:off x="3048838" y="426729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FBA0A72B-8455-D865-34F7-055E123EE385}"/>
              </a:ext>
            </a:extLst>
          </p:cNvPr>
          <p:cNvSpPr/>
          <p:nvPr/>
        </p:nvSpPr>
        <p:spPr>
          <a:xfrm>
            <a:off x="2838914" y="468713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B3134162-4B60-5FF9-ED75-57ADF5206127}"/>
              </a:ext>
            </a:extLst>
          </p:cNvPr>
          <p:cNvSpPr/>
          <p:nvPr/>
        </p:nvSpPr>
        <p:spPr>
          <a:xfrm>
            <a:off x="2628991" y="468713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011BFD97-6138-9BC1-FCE0-3E01C471B220}"/>
              </a:ext>
            </a:extLst>
          </p:cNvPr>
          <p:cNvSpPr/>
          <p:nvPr/>
        </p:nvSpPr>
        <p:spPr>
          <a:xfrm>
            <a:off x="2628991" y="426729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BB13F7A8-8D40-7214-4DDB-EBFE7DA4B8FC}"/>
              </a:ext>
            </a:extLst>
          </p:cNvPr>
          <p:cNvSpPr/>
          <p:nvPr/>
        </p:nvSpPr>
        <p:spPr>
          <a:xfrm>
            <a:off x="3468685" y="426729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D7FEA2AF-4274-AD07-7E3F-3F901A01CCFB}"/>
              </a:ext>
            </a:extLst>
          </p:cNvPr>
          <p:cNvSpPr/>
          <p:nvPr/>
        </p:nvSpPr>
        <p:spPr>
          <a:xfrm>
            <a:off x="3258761" y="468713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5D3283F9-4A27-27D8-3154-6D11CFFC0245}"/>
              </a:ext>
            </a:extLst>
          </p:cNvPr>
          <p:cNvSpPr/>
          <p:nvPr/>
        </p:nvSpPr>
        <p:spPr>
          <a:xfrm>
            <a:off x="3048838" y="468713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5A3AD0D2-68E8-2474-FF6F-441C55714AA9}"/>
              </a:ext>
            </a:extLst>
          </p:cNvPr>
          <p:cNvSpPr/>
          <p:nvPr/>
        </p:nvSpPr>
        <p:spPr>
          <a:xfrm>
            <a:off x="3888532" y="426729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9426BCEC-73FB-E0D4-731F-A0F038A8D72D}"/>
              </a:ext>
            </a:extLst>
          </p:cNvPr>
          <p:cNvSpPr/>
          <p:nvPr/>
        </p:nvSpPr>
        <p:spPr>
          <a:xfrm>
            <a:off x="3678608" y="468713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B58E2C1B-F296-1F92-E503-8C910FBDB322}"/>
              </a:ext>
            </a:extLst>
          </p:cNvPr>
          <p:cNvSpPr/>
          <p:nvPr/>
        </p:nvSpPr>
        <p:spPr>
          <a:xfrm>
            <a:off x="3468685" y="468713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71DB8203-FC67-B694-BBC7-3F4158F926A3}"/>
              </a:ext>
            </a:extLst>
          </p:cNvPr>
          <p:cNvSpPr/>
          <p:nvPr/>
        </p:nvSpPr>
        <p:spPr>
          <a:xfrm>
            <a:off x="4308379" y="426729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8318CCA2-6F6F-AAC0-F269-2544460B689D}"/>
              </a:ext>
            </a:extLst>
          </p:cNvPr>
          <p:cNvSpPr/>
          <p:nvPr/>
        </p:nvSpPr>
        <p:spPr>
          <a:xfrm>
            <a:off x="4098456" y="468713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44C9901F-679D-DC23-7157-412FFFC83F4E}"/>
              </a:ext>
            </a:extLst>
          </p:cNvPr>
          <p:cNvSpPr/>
          <p:nvPr/>
        </p:nvSpPr>
        <p:spPr>
          <a:xfrm>
            <a:off x="3888532" y="468713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A7A83DBC-C5C1-8723-B960-2F2F966A25AE}"/>
              </a:ext>
            </a:extLst>
          </p:cNvPr>
          <p:cNvSpPr/>
          <p:nvPr/>
        </p:nvSpPr>
        <p:spPr>
          <a:xfrm>
            <a:off x="4728226" y="426729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5AAB6564-46FC-B2C8-0471-AC4B56FEB38D}"/>
              </a:ext>
            </a:extLst>
          </p:cNvPr>
          <p:cNvSpPr/>
          <p:nvPr/>
        </p:nvSpPr>
        <p:spPr>
          <a:xfrm>
            <a:off x="4518303" y="468713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1053A351-BBE6-5CF3-92BB-6B5411BCD0B9}"/>
              </a:ext>
            </a:extLst>
          </p:cNvPr>
          <p:cNvSpPr/>
          <p:nvPr/>
        </p:nvSpPr>
        <p:spPr>
          <a:xfrm>
            <a:off x="4308379" y="468713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C311A250-9195-8140-CBB2-17D22BB3469D}"/>
              </a:ext>
            </a:extLst>
          </p:cNvPr>
          <p:cNvSpPr/>
          <p:nvPr/>
        </p:nvSpPr>
        <p:spPr>
          <a:xfrm>
            <a:off x="4938150" y="426729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B5D3EB78-CC0B-5B14-03FA-F0B6DACC7F2D}"/>
              </a:ext>
            </a:extLst>
          </p:cNvPr>
          <p:cNvSpPr/>
          <p:nvPr/>
        </p:nvSpPr>
        <p:spPr>
          <a:xfrm>
            <a:off x="5148073" y="426729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C2C66E43-C162-8056-EC97-5639EC1A28EE}"/>
              </a:ext>
            </a:extLst>
          </p:cNvPr>
          <p:cNvSpPr/>
          <p:nvPr/>
        </p:nvSpPr>
        <p:spPr>
          <a:xfrm>
            <a:off x="4938150" y="468713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67AC543B-4E96-E411-F2B3-560D6026AFCF}"/>
              </a:ext>
            </a:extLst>
          </p:cNvPr>
          <p:cNvSpPr/>
          <p:nvPr/>
        </p:nvSpPr>
        <p:spPr>
          <a:xfrm>
            <a:off x="4728226" y="468713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D01ED68D-8AD9-7275-2F82-0FC5A81340C7}"/>
              </a:ext>
            </a:extLst>
          </p:cNvPr>
          <p:cNvSpPr/>
          <p:nvPr/>
        </p:nvSpPr>
        <p:spPr>
          <a:xfrm>
            <a:off x="2419067" y="468713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340B1FEB-7205-B5A1-EB4F-DD4A4BCD5A8D}"/>
              </a:ext>
            </a:extLst>
          </p:cNvPr>
          <p:cNvSpPr/>
          <p:nvPr/>
        </p:nvSpPr>
        <p:spPr>
          <a:xfrm>
            <a:off x="2838914" y="4687138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AA1EC8EE-15A3-D379-469F-8966781D3F16}"/>
              </a:ext>
            </a:extLst>
          </p:cNvPr>
          <p:cNvSpPr/>
          <p:nvPr/>
        </p:nvSpPr>
        <p:spPr>
          <a:xfrm>
            <a:off x="2628991" y="5106985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F642ACAE-0008-B753-FC6B-7C56BC777EDB}"/>
              </a:ext>
            </a:extLst>
          </p:cNvPr>
          <p:cNvSpPr/>
          <p:nvPr/>
        </p:nvSpPr>
        <p:spPr>
          <a:xfrm>
            <a:off x="2419067" y="5106985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290BDD2C-3D03-8616-2BBC-2E3C0876E081}"/>
              </a:ext>
            </a:extLst>
          </p:cNvPr>
          <p:cNvSpPr/>
          <p:nvPr/>
        </p:nvSpPr>
        <p:spPr>
          <a:xfrm>
            <a:off x="2419067" y="4687138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0E8C74F8-D8FB-A0A1-804C-7632B23B2B37}"/>
              </a:ext>
            </a:extLst>
          </p:cNvPr>
          <p:cNvSpPr/>
          <p:nvPr/>
        </p:nvSpPr>
        <p:spPr>
          <a:xfrm>
            <a:off x="3258761" y="4687138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26D9B007-3912-F8A5-6C9E-A0BDE7992B30}"/>
              </a:ext>
            </a:extLst>
          </p:cNvPr>
          <p:cNvSpPr/>
          <p:nvPr/>
        </p:nvSpPr>
        <p:spPr>
          <a:xfrm>
            <a:off x="3048838" y="5106985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30ADCC2C-0517-6A13-3990-678F3C53035F}"/>
              </a:ext>
            </a:extLst>
          </p:cNvPr>
          <p:cNvSpPr/>
          <p:nvPr/>
        </p:nvSpPr>
        <p:spPr>
          <a:xfrm>
            <a:off x="2838914" y="5106985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6ABEB44A-F07B-3E4E-5248-09E287DCD34A}"/>
              </a:ext>
            </a:extLst>
          </p:cNvPr>
          <p:cNvSpPr/>
          <p:nvPr/>
        </p:nvSpPr>
        <p:spPr>
          <a:xfrm>
            <a:off x="3678608" y="4687138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D0B48A53-F6B6-071F-9F28-17AF873ED888}"/>
              </a:ext>
            </a:extLst>
          </p:cNvPr>
          <p:cNvSpPr/>
          <p:nvPr/>
        </p:nvSpPr>
        <p:spPr>
          <a:xfrm>
            <a:off x="3468685" y="5106985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41855C2D-8C01-7121-89A2-5D28517EED79}"/>
              </a:ext>
            </a:extLst>
          </p:cNvPr>
          <p:cNvSpPr/>
          <p:nvPr/>
        </p:nvSpPr>
        <p:spPr>
          <a:xfrm>
            <a:off x="3258761" y="5106985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F2B7BDF7-FC45-2354-CE96-47E199BE495B}"/>
              </a:ext>
            </a:extLst>
          </p:cNvPr>
          <p:cNvSpPr/>
          <p:nvPr/>
        </p:nvSpPr>
        <p:spPr>
          <a:xfrm>
            <a:off x="4098456" y="4687138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C9749917-A545-E325-C2DF-ED264E374AC9}"/>
              </a:ext>
            </a:extLst>
          </p:cNvPr>
          <p:cNvSpPr/>
          <p:nvPr/>
        </p:nvSpPr>
        <p:spPr>
          <a:xfrm>
            <a:off x="3888532" y="5106985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964AC7B3-D7C1-C1C6-E28E-B5ABC2BD1972}"/>
              </a:ext>
            </a:extLst>
          </p:cNvPr>
          <p:cNvSpPr/>
          <p:nvPr/>
        </p:nvSpPr>
        <p:spPr>
          <a:xfrm>
            <a:off x="3678608" y="5106985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65B09893-EB5B-5519-D8BF-5DEED4B98FF8}"/>
              </a:ext>
            </a:extLst>
          </p:cNvPr>
          <p:cNvSpPr/>
          <p:nvPr/>
        </p:nvSpPr>
        <p:spPr>
          <a:xfrm>
            <a:off x="4518303" y="4687138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87CE6EFD-B749-1859-3EF1-57720C5304E9}"/>
              </a:ext>
            </a:extLst>
          </p:cNvPr>
          <p:cNvSpPr/>
          <p:nvPr/>
        </p:nvSpPr>
        <p:spPr>
          <a:xfrm>
            <a:off x="4308379" y="5106985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D9C8B16D-0E7E-45A6-FF1F-9F44FB0E134F}"/>
              </a:ext>
            </a:extLst>
          </p:cNvPr>
          <p:cNvSpPr/>
          <p:nvPr/>
        </p:nvSpPr>
        <p:spPr>
          <a:xfrm>
            <a:off x="4098456" y="5106985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E0E75BCF-92DB-3CB7-89F8-D467605C4AE5}"/>
              </a:ext>
            </a:extLst>
          </p:cNvPr>
          <p:cNvSpPr/>
          <p:nvPr/>
        </p:nvSpPr>
        <p:spPr>
          <a:xfrm>
            <a:off x="4938150" y="4687138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A6A13845-6313-EB6C-BB04-EE41FED8DC4B}"/>
              </a:ext>
            </a:extLst>
          </p:cNvPr>
          <p:cNvSpPr/>
          <p:nvPr/>
        </p:nvSpPr>
        <p:spPr>
          <a:xfrm>
            <a:off x="4728226" y="5106985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165F6424-3414-646D-1B3B-94DE0551977B}"/>
              </a:ext>
            </a:extLst>
          </p:cNvPr>
          <p:cNvSpPr/>
          <p:nvPr/>
        </p:nvSpPr>
        <p:spPr>
          <a:xfrm>
            <a:off x="4518303" y="5106985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B2161E02-EE0B-C290-20BB-69A9596ACC0D}"/>
              </a:ext>
            </a:extLst>
          </p:cNvPr>
          <p:cNvSpPr/>
          <p:nvPr/>
        </p:nvSpPr>
        <p:spPr>
          <a:xfrm>
            <a:off x="5148073" y="468713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0DFF00DF-89E6-5730-1C46-5F9552DC8D0A}"/>
              </a:ext>
            </a:extLst>
          </p:cNvPr>
          <p:cNvSpPr/>
          <p:nvPr/>
        </p:nvSpPr>
        <p:spPr>
          <a:xfrm>
            <a:off x="5357997" y="4687138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732E0F55-1A7C-E7CD-C292-136A1C17DCF8}"/>
              </a:ext>
            </a:extLst>
          </p:cNvPr>
          <p:cNvSpPr/>
          <p:nvPr/>
        </p:nvSpPr>
        <p:spPr>
          <a:xfrm>
            <a:off x="5148073" y="5106985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1C6518E3-EB8F-1030-BF31-5F1C9DF593B5}"/>
              </a:ext>
            </a:extLst>
          </p:cNvPr>
          <p:cNvSpPr/>
          <p:nvPr/>
        </p:nvSpPr>
        <p:spPr>
          <a:xfrm>
            <a:off x="4938150" y="5106985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8E96F878-E171-33FD-9230-733C13EB01A5}"/>
              </a:ext>
            </a:extLst>
          </p:cNvPr>
          <p:cNvSpPr/>
          <p:nvPr/>
        </p:nvSpPr>
        <p:spPr>
          <a:xfrm>
            <a:off x="2209144" y="5106985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C4254111-05CB-2ACF-B75B-532EC137F1DD}"/>
              </a:ext>
            </a:extLst>
          </p:cNvPr>
          <p:cNvSpPr/>
          <p:nvPr/>
        </p:nvSpPr>
        <p:spPr>
          <a:xfrm>
            <a:off x="2628991" y="5106985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C736A9ED-10D2-A942-DBC6-C9A82C219160}"/>
              </a:ext>
            </a:extLst>
          </p:cNvPr>
          <p:cNvSpPr/>
          <p:nvPr/>
        </p:nvSpPr>
        <p:spPr>
          <a:xfrm>
            <a:off x="2419067" y="5526832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3C462B8-ACAB-5330-B19D-F55AA43101CF}"/>
              </a:ext>
            </a:extLst>
          </p:cNvPr>
          <p:cNvSpPr/>
          <p:nvPr/>
        </p:nvSpPr>
        <p:spPr>
          <a:xfrm>
            <a:off x="2209144" y="5526832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EDBF86B8-BB25-D172-6653-3C787811C583}"/>
              </a:ext>
            </a:extLst>
          </p:cNvPr>
          <p:cNvSpPr/>
          <p:nvPr/>
        </p:nvSpPr>
        <p:spPr>
          <a:xfrm>
            <a:off x="2209144" y="5106985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054EC4F8-012D-899A-4259-E89E8BF8BFD4}"/>
              </a:ext>
            </a:extLst>
          </p:cNvPr>
          <p:cNvSpPr/>
          <p:nvPr/>
        </p:nvSpPr>
        <p:spPr>
          <a:xfrm>
            <a:off x="3048838" y="5106985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2B2D4AEC-054A-0220-AD41-D7026C19FA2D}"/>
              </a:ext>
            </a:extLst>
          </p:cNvPr>
          <p:cNvSpPr/>
          <p:nvPr/>
        </p:nvSpPr>
        <p:spPr>
          <a:xfrm>
            <a:off x="2838914" y="5526832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B52EA062-CA93-6CF3-87CB-1D80A735463D}"/>
              </a:ext>
            </a:extLst>
          </p:cNvPr>
          <p:cNvSpPr/>
          <p:nvPr/>
        </p:nvSpPr>
        <p:spPr>
          <a:xfrm>
            <a:off x="2628991" y="5526832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C160EAE9-C29C-7DB4-2D66-7C4C0313A526}"/>
              </a:ext>
            </a:extLst>
          </p:cNvPr>
          <p:cNvSpPr/>
          <p:nvPr/>
        </p:nvSpPr>
        <p:spPr>
          <a:xfrm>
            <a:off x="3468685" y="5106985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289CA79A-3312-14C4-5D73-855A470B6197}"/>
              </a:ext>
            </a:extLst>
          </p:cNvPr>
          <p:cNvSpPr/>
          <p:nvPr/>
        </p:nvSpPr>
        <p:spPr>
          <a:xfrm>
            <a:off x="3258761" y="5526832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15A9F118-0F0C-822B-975B-89679B31BA6A}"/>
              </a:ext>
            </a:extLst>
          </p:cNvPr>
          <p:cNvSpPr/>
          <p:nvPr/>
        </p:nvSpPr>
        <p:spPr>
          <a:xfrm>
            <a:off x="3048838" y="5526832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D56308CA-0803-F61E-FCE8-30DA4A058FAC}"/>
              </a:ext>
            </a:extLst>
          </p:cNvPr>
          <p:cNvSpPr/>
          <p:nvPr/>
        </p:nvSpPr>
        <p:spPr>
          <a:xfrm>
            <a:off x="3888532" y="5106985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3E4F70BA-4503-B892-690C-D13727C70AE6}"/>
              </a:ext>
            </a:extLst>
          </p:cNvPr>
          <p:cNvSpPr/>
          <p:nvPr/>
        </p:nvSpPr>
        <p:spPr>
          <a:xfrm>
            <a:off x="3678608" y="5526832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578C65BE-7C01-F793-A534-F2CCFBAE4F0D}"/>
              </a:ext>
            </a:extLst>
          </p:cNvPr>
          <p:cNvSpPr/>
          <p:nvPr/>
        </p:nvSpPr>
        <p:spPr>
          <a:xfrm>
            <a:off x="3468685" y="5526832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B6281A11-A3AD-0493-C0BC-520378291CC3}"/>
              </a:ext>
            </a:extLst>
          </p:cNvPr>
          <p:cNvSpPr/>
          <p:nvPr/>
        </p:nvSpPr>
        <p:spPr>
          <a:xfrm>
            <a:off x="4308379" y="5106985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7342C930-8BC0-51B0-D55F-E2CBA161B449}"/>
              </a:ext>
            </a:extLst>
          </p:cNvPr>
          <p:cNvSpPr/>
          <p:nvPr/>
        </p:nvSpPr>
        <p:spPr>
          <a:xfrm>
            <a:off x="4098456" y="5526832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ED49A3C8-FE08-1CB2-610B-45C42696855E}"/>
              </a:ext>
            </a:extLst>
          </p:cNvPr>
          <p:cNvSpPr/>
          <p:nvPr/>
        </p:nvSpPr>
        <p:spPr>
          <a:xfrm>
            <a:off x="3888532" y="5526832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062B223D-E62B-9DB3-BDE8-0D9F53E255E3}"/>
              </a:ext>
            </a:extLst>
          </p:cNvPr>
          <p:cNvSpPr/>
          <p:nvPr/>
        </p:nvSpPr>
        <p:spPr>
          <a:xfrm>
            <a:off x="4728226" y="5106985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CF61F26F-76BD-26CC-60B8-36D6CDE2A0A8}"/>
              </a:ext>
            </a:extLst>
          </p:cNvPr>
          <p:cNvSpPr/>
          <p:nvPr/>
        </p:nvSpPr>
        <p:spPr>
          <a:xfrm>
            <a:off x="4518303" y="5526832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24CCA844-DB8E-9C63-3F37-8EEECA57B299}"/>
              </a:ext>
            </a:extLst>
          </p:cNvPr>
          <p:cNvSpPr/>
          <p:nvPr/>
        </p:nvSpPr>
        <p:spPr>
          <a:xfrm>
            <a:off x="4308379" y="5526832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664612BC-13B6-BB08-2C75-D650F7723558}"/>
              </a:ext>
            </a:extLst>
          </p:cNvPr>
          <p:cNvSpPr/>
          <p:nvPr/>
        </p:nvSpPr>
        <p:spPr>
          <a:xfrm>
            <a:off x="5148073" y="5106985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08F7A717-366E-5BB1-4FC3-E76B14D1AA62}"/>
              </a:ext>
            </a:extLst>
          </p:cNvPr>
          <p:cNvSpPr/>
          <p:nvPr/>
        </p:nvSpPr>
        <p:spPr>
          <a:xfrm>
            <a:off x="4938150" y="5526832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20AAE30C-1B4B-0FD6-C4A0-098E40B3767B}"/>
              </a:ext>
            </a:extLst>
          </p:cNvPr>
          <p:cNvSpPr/>
          <p:nvPr/>
        </p:nvSpPr>
        <p:spPr>
          <a:xfrm>
            <a:off x="4728226" y="5526832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F87805D2-1690-2884-C21B-E2748BC778B1}"/>
              </a:ext>
            </a:extLst>
          </p:cNvPr>
          <p:cNvSpPr/>
          <p:nvPr/>
        </p:nvSpPr>
        <p:spPr>
          <a:xfrm>
            <a:off x="5357997" y="5106985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657D7937-5579-6D77-3407-0634281C6DB0}"/>
              </a:ext>
            </a:extLst>
          </p:cNvPr>
          <p:cNvSpPr/>
          <p:nvPr/>
        </p:nvSpPr>
        <p:spPr>
          <a:xfrm>
            <a:off x="5567920" y="5106985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D82F0F03-D18A-E151-68C0-5C6FD8A23613}"/>
              </a:ext>
            </a:extLst>
          </p:cNvPr>
          <p:cNvSpPr/>
          <p:nvPr/>
        </p:nvSpPr>
        <p:spPr>
          <a:xfrm>
            <a:off x="5357997" y="5526832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2E0412DC-83C1-6A4E-2A86-CDD00F648AD5}"/>
              </a:ext>
            </a:extLst>
          </p:cNvPr>
          <p:cNvSpPr/>
          <p:nvPr/>
        </p:nvSpPr>
        <p:spPr>
          <a:xfrm>
            <a:off x="5148073" y="5526832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FB8217F7-B6AF-CCB6-89D0-0F639D19CD36}"/>
              </a:ext>
            </a:extLst>
          </p:cNvPr>
          <p:cNvSpPr/>
          <p:nvPr/>
        </p:nvSpPr>
        <p:spPr>
          <a:xfrm>
            <a:off x="1999220" y="5526832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11CD6D2A-EFE2-D3AB-C73B-B6E583AF944A}"/>
              </a:ext>
            </a:extLst>
          </p:cNvPr>
          <p:cNvSpPr/>
          <p:nvPr/>
        </p:nvSpPr>
        <p:spPr>
          <a:xfrm>
            <a:off x="2419067" y="5526832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EB73E55D-19FE-C73A-E737-8F0C82521328}"/>
              </a:ext>
            </a:extLst>
          </p:cNvPr>
          <p:cNvSpPr/>
          <p:nvPr/>
        </p:nvSpPr>
        <p:spPr>
          <a:xfrm>
            <a:off x="2209144" y="5946679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EBFDD6C7-AE42-0507-7FB6-DC725704D86D}"/>
              </a:ext>
            </a:extLst>
          </p:cNvPr>
          <p:cNvSpPr/>
          <p:nvPr/>
        </p:nvSpPr>
        <p:spPr>
          <a:xfrm>
            <a:off x="1999220" y="5946679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53D1B709-197B-7965-0C9D-86A63912649F}"/>
              </a:ext>
            </a:extLst>
          </p:cNvPr>
          <p:cNvSpPr/>
          <p:nvPr/>
        </p:nvSpPr>
        <p:spPr>
          <a:xfrm>
            <a:off x="1999220" y="5526832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B9576553-487E-8A83-F3B3-E2395E307F48}"/>
              </a:ext>
            </a:extLst>
          </p:cNvPr>
          <p:cNvSpPr/>
          <p:nvPr/>
        </p:nvSpPr>
        <p:spPr>
          <a:xfrm>
            <a:off x="2838914" y="5526832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30D8E2D8-5852-18DB-BA6B-F18FDE5B885E}"/>
              </a:ext>
            </a:extLst>
          </p:cNvPr>
          <p:cNvSpPr/>
          <p:nvPr/>
        </p:nvSpPr>
        <p:spPr>
          <a:xfrm>
            <a:off x="2628991" y="5946679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49B765BA-2110-76CE-A5F7-D601FA2F09BB}"/>
              </a:ext>
            </a:extLst>
          </p:cNvPr>
          <p:cNvSpPr/>
          <p:nvPr/>
        </p:nvSpPr>
        <p:spPr>
          <a:xfrm>
            <a:off x="2419067" y="5946679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6FA3B593-C08C-5304-A4BF-6AC3BB5349C8}"/>
              </a:ext>
            </a:extLst>
          </p:cNvPr>
          <p:cNvSpPr/>
          <p:nvPr/>
        </p:nvSpPr>
        <p:spPr>
          <a:xfrm>
            <a:off x="3258761" y="5526832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EFCF4D82-3CD0-9EFF-DF3C-7EAE651D4578}"/>
              </a:ext>
            </a:extLst>
          </p:cNvPr>
          <p:cNvSpPr/>
          <p:nvPr/>
        </p:nvSpPr>
        <p:spPr>
          <a:xfrm>
            <a:off x="3048838" y="5946679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B980E3E5-AD91-3F4D-39AD-40AB63E1E7A7}"/>
              </a:ext>
            </a:extLst>
          </p:cNvPr>
          <p:cNvSpPr/>
          <p:nvPr/>
        </p:nvSpPr>
        <p:spPr>
          <a:xfrm>
            <a:off x="2838914" y="5946679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96DD4DED-DF32-19E6-8C00-2798AA7251F6}"/>
              </a:ext>
            </a:extLst>
          </p:cNvPr>
          <p:cNvSpPr/>
          <p:nvPr/>
        </p:nvSpPr>
        <p:spPr>
          <a:xfrm>
            <a:off x="3678608" y="5526832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0D83BE5E-9821-6623-51BF-7FA93AC40177}"/>
              </a:ext>
            </a:extLst>
          </p:cNvPr>
          <p:cNvSpPr/>
          <p:nvPr/>
        </p:nvSpPr>
        <p:spPr>
          <a:xfrm>
            <a:off x="3468685" y="5946679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EA4D1284-AE2B-6B5D-D597-5D81B8B08FA7}"/>
              </a:ext>
            </a:extLst>
          </p:cNvPr>
          <p:cNvSpPr/>
          <p:nvPr/>
        </p:nvSpPr>
        <p:spPr>
          <a:xfrm>
            <a:off x="3258761" y="5946679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664DAE94-776E-FDEE-9616-435C698620B7}"/>
              </a:ext>
            </a:extLst>
          </p:cNvPr>
          <p:cNvSpPr/>
          <p:nvPr/>
        </p:nvSpPr>
        <p:spPr>
          <a:xfrm>
            <a:off x="4098456" y="5526832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134F2B01-551E-DF27-472D-AACEAC0766D3}"/>
              </a:ext>
            </a:extLst>
          </p:cNvPr>
          <p:cNvSpPr/>
          <p:nvPr/>
        </p:nvSpPr>
        <p:spPr>
          <a:xfrm>
            <a:off x="3888532" y="5946679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80084762-CCEC-844F-CE5F-15FEBBF4ED28}"/>
              </a:ext>
            </a:extLst>
          </p:cNvPr>
          <p:cNvSpPr/>
          <p:nvPr/>
        </p:nvSpPr>
        <p:spPr>
          <a:xfrm>
            <a:off x="3678608" y="5946679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E8F5F8EA-0337-D6F2-D77A-0D2B30862CF5}"/>
              </a:ext>
            </a:extLst>
          </p:cNvPr>
          <p:cNvSpPr/>
          <p:nvPr/>
        </p:nvSpPr>
        <p:spPr>
          <a:xfrm>
            <a:off x="4518303" y="5526832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106200FE-B6CA-721C-A602-47F44341065B}"/>
              </a:ext>
            </a:extLst>
          </p:cNvPr>
          <p:cNvSpPr/>
          <p:nvPr/>
        </p:nvSpPr>
        <p:spPr>
          <a:xfrm>
            <a:off x="4308379" y="5946679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4A9D7219-043E-42FD-33C5-75FB4BFA2EB4}"/>
              </a:ext>
            </a:extLst>
          </p:cNvPr>
          <p:cNvSpPr/>
          <p:nvPr/>
        </p:nvSpPr>
        <p:spPr>
          <a:xfrm>
            <a:off x="4098456" y="5946679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7841B141-3D46-8478-BE24-F6316A87F4AA}"/>
              </a:ext>
            </a:extLst>
          </p:cNvPr>
          <p:cNvSpPr/>
          <p:nvPr/>
        </p:nvSpPr>
        <p:spPr>
          <a:xfrm>
            <a:off x="4938150" y="5526832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6E1C190F-DE37-EFD0-86EA-A04A279DB624}"/>
              </a:ext>
            </a:extLst>
          </p:cNvPr>
          <p:cNvSpPr/>
          <p:nvPr/>
        </p:nvSpPr>
        <p:spPr>
          <a:xfrm>
            <a:off x="4728226" y="5946679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FFA127C3-0CFB-E9FE-FAB7-CB405FDAF14D}"/>
              </a:ext>
            </a:extLst>
          </p:cNvPr>
          <p:cNvSpPr/>
          <p:nvPr/>
        </p:nvSpPr>
        <p:spPr>
          <a:xfrm>
            <a:off x="4518303" y="5946679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7CE89534-6968-01F1-57A1-A5ADD167A5BB}"/>
              </a:ext>
            </a:extLst>
          </p:cNvPr>
          <p:cNvSpPr/>
          <p:nvPr/>
        </p:nvSpPr>
        <p:spPr>
          <a:xfrm>
            <a:off x="5357997" y="5526832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FB37A2D2-57E5-1F3C-B6A7-2B75FFA0B843}"/>
              </a:ext>
            </a:extLst>
          </p:cNvPr>
          <p:cNvSpPr/>
          <p:nvPr/>
        </p:nvSpPr>
        <p:spPr>
          <a:xfrm>
            <a:off x="5148073" y="5946679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BD08451D-8766-4883-304E-C2C54D8CAE6D}"/>
              </a:ext>
            </a:extLst>
          </p:cNvPr>
          <p:cNvSpPr/>
          <p:nvPr/>
        </p:nvSpPr>
        <p:spPr>
          <a:xfrm>
            <a:off x="4938150" y="5946679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3C38CC7B-56BA-9C00-1D41-DA26062C4012}"/>
              </a:ext>
            </a:extLst>
          </p:cNvPr>
          <p:cNvSpPr/>
          <p:nvPr/>
        </p:nvSpPr>
        <p:spPr>
          <a:xfrm>
            <a:off x="5567920" y="5526832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3978C039-D073-F929-8D74-97023A2878A9}"/>
              </a:ext>
            </a:extLst>
          </p:cNvPr>
          <p:cNvSpPr/>
          <p:nvPr/>
        </p:nvSpPr>
        <p:spPr>
          <a:xfrm>
            <a:off x="5777844" y="5526832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D3B5A190-87CE-1852-E2D8-C61D0DA3F58D}"/>
              </a:ext>
            </a:extLst>
          </p:cNvPr>
          <p:cNvSpPr/>
          <p:nvPr/>
        </p:nvSpPr>
        <p:spPr>
          <a:xfrm>
            <a:off x="5567920" y="5946679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598DB5DE-DB30-8AAD-2E50-B7D4D063F17A}"/>
              </a:ext>
            </a:extLst>
          </p:cNvPr>
          <p:cNvSpPr/>
          <p:nvPr/>
        </p:nvSpPr>
        <p:spPr>
          <a:xfrm>
            <a:off x="5357997" y="5946679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460627B0-83B1-18BF-EACC-565282E79AED}"/>
              </a:ext>
            </a:extLst>
          </p:cNvPr>
          <p:cNvSpPr/>
          <p:nvPr/>
        </p:nvSpPr>
        <p:spPr>
          <a:xfrm>
            <a:off x="1789297" y="5946679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E08378E7-2645-CCA1-0752-6F2B346899AE}"/>
              </a:ext>
            </a:extLst>
          </p:cNvPr>
          <p:cNvSpPr/>
          <p:nvPr/>
        </p:nvSpPr>
        <p:spPr>
          <a:xfrm>
            <a:off x="2209144" y="5946679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A53DB1A2-82F0-4C8C-0569-078815E58FA6}"/>
              </a:ext>
            </a:extLst>
          </p:cNvPr>
          <p:cNvSpPr/>
          <p:nvPr/>
        </p:nvSpPr>
        <p:spPr>
          <a:xfrm>
            <a:off x="1999220" y="6366526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CE30C953-8111-3B41-0F93-9B918AD119EA}"/>
              </a:ext>
            </a:extLst>
          </p:cNvPr>
          <p:cNvSpPr/>
          <p:nvPr/>
        </p:nvSpPr>
        <p:spPr>
          <a:xfrm>
            <a:off x="1789297" y="6366526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B0C82EA9-DCB4-9750-B001-9C253E24A046}"/>
              </a:ext>
            </a:extLst>
          </p:cNvPr>
          <p:cNvSpPr/>
          <p:nvPr/>
        </p:nvSpPr>
        <p:spPr>
          <a:xfrm>
            <a:off x="1789297" y="5946679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359E6CF1-7C25-54BD-2BBB-C7DD562CC254}"/>
              </a:ext>
            </a:extLst>
          </p:cNvPr>
          <p:cNvSpPr/>
          <p:nvPr/>
        </p:nvSpPr>
        <p:spPr>
          <a:xfrm>
            <a:off x="2628991" y="5946679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BD1B3767-6A4E-8310-C8EA-762FD8E19BBE}"/>
              </a:ext>
            </a:extLst>
          </p:cNvPr>
          <p:cNvSpPr/>
          <p:nvPr/>
        </p:nvSpPr>
        <p:spPr>
          <a:xfrm>
            <a:off x="2419067" y="6366526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3415E880-2DAC-56A2-72F9-73B9ACCE589A}"/>
              </a:ext>
            </a:extLst>
          </p:cNvPr>
          <p:cNvSpPr/>
          <p:nvPr/>
        </p:nvSpPr>
        <p:spPr>
          <a:xfrm>
            <a:off x="2209144" y="6366526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455FB864-C5A0-5E6E-EA5F-91E6B1114A61}"/>
              </a:ext>
            </a:extLst>
          </p:cNvPr>
          <p:cNvSpPr/>
          <p:nvPr/>
        </p:nvSpPr>
        <p:spPr>
          <a:xfrm>
            <a:off x="3048838" y="5946679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806B1EF1-C4B5-6B66-0803-1DC06FC3ACBB}"/>
              </a:ext>
            </a:extLst>
          </p:cNvPr>
          <p:cNvSpPr/>
          <p:nvPr/>
        </p:nvSpPr>
        <p:spPr>
          <a:xfrm>
            <a:off x="2838914" y="6366526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24102E22-D258-1434-F6C6-9400AC4E34F2}"/>
              </a:ext>
            </a:extLst>
          </p:cNvPr>
          <p:cNvSpPr/>
          <p:nvPr/>
        </p:nvSpPr>
        <p:spPr>
          <a:xfrm>
            <a:off x="2628991" y="6366526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D702D9AB-8C49-9EFE-B8AA-ABB5F1BBBA1A}"/>
              </a:ext>
            </a:extLst>
          </p:cNvPr>
          <p:cNvSpPr/>
          <p:nvPr/>
        </p:nvSpPr>
        <p:spPr>
          <a:xfrm>
            <a:off x="3468685" y="5946679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6244B196-FF20-CE24-A22F-4227AAB00F00}"/>
              </a:ext>
            </a:extLst>
          </p:cNvPr>
          <p:cNvSpPr/>
          <p:nvPr/>
        </p:nvSpPr>
        <p:spPr>
          <a:xfrm>
            <a:off x="3258761" y="6366526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A5A5695C-6CE8-E46D-9C40-3C01C183B342}"/>
              </a:ext>
            </a:extLst>
          </p:cNvPr>
          <p:cNvSpPr/>
          <p:nvPr/>
        </p:nvSpPr>
        <p:spPr>
          <a:xfrm>
            <a:off x="3048838" y="6366526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AD59F7D9-7B0E-198C-A482-99D4DA08217B}"/>
              </a:ext>
            </a:extLst>
          </p:cNvPr>
          <p:cNvSpPr/>
          <p:nvPr/>
        </p:nvSpPr>
        <p:spPr>
          <a:xfrm>
            <a:off x="3888532" y="5946679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811CC031-A532-D422-CD2C-951E49C24649}"/>
              </a:ext>
            </a:extLst>
          </p:cNvPr>
          <p:cNvSpPr/>
          <p:nvPr/>
        </p:nvSpPr>
        <p:spPr>
          <a:xfrm>
            <a:off x="3678608" y="6366526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4C6B5F68-045D-FEF8-ADCA-9FE3AF5B8EAA}"/>
              </a:ext>
            </a:extLst>
          </p:cNvPr>
          <p:cNvSpPr/>
          <p:nvPr/>
        </p:nvSpPr>
        <p:spPr>
          <a:xfrm>
            <a:off x="3468685" y="6366526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12A9F6E8-D108-3959-ADCA-D6A275B541C9}"/>
              </a:ext>
            </a:extLst>
          </p:cNvPr>
          <p:cNvSpPr/>
          <p:nvPr/>
        </p:nvSpPr>
        <p:spPr>
          <a:xfrm>
            <a:off x="4308379" y="5946679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F6A9D5A7-3E18-96DC-30E7-58D540AC6A36}"/>
              </a:ext>
            </a:extLst>
          </p:cNvPr>
          <p:cNvSpPr/>
          <p:nvPr/>
        </p:nvSpPr>
        <p:spPr>
          <a:xfrm>
            <a:off x="4098456" y="6366526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9D338786-03A6-1B2A-4E4C-AB888B5ECAC8}"/>
              </a:ext>
            </a:extLst>
          </p:cNvPr>
          <p:cNvSpPr/>
          <p:nvPr/>
        </p:nvSpPr>
        <p:spPr>
          <a:xfrm>
            <a:off x="3888532" y="6366526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5915D3BE-6243-D25B-B47E-85052C5CE148}"/>
              </a:ext>
            </a:extLst>
          </p:cNvPr>
          <p:cNvSpPr/>
          <p:nvPr/>
        </p:nvSpPr>
        <p:spPr>
          <a:xfrm>
            <a:off x="4728226" y="5946679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CC2371D1-DDDE-C5C5-61F2-6D537CC10066}"/>
              </a:ext>
            </a:extLst>
          </p:cNvPr>
          <p:cNvSpPr/>
          <p:nvPr/>
        </p:nvSpPr>
        <p:spPr>
          <a:xfrm>
            <a:off x="4518303" y="6366526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18550119-9991-29E4-21A1-159C8E5F6992}"/>
              </a:ext>
            </a:extLst>
          </p:cNvPr>
          <p:cNvSpPr/>
          <p:nvPr/>
        </p:nvSpPr>
        <p:spPr>
          <a:xfrm>
            <a:off x="4308379" y="6366526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669E0E8D-7163-6E5D-3651-A61F5997C8B0}"/>
              </a:ext>
            </a:extLst>
          </p:cNvPr>
          <p:cNvSpPr/>
          <p:nvPr/>
        </p:nvSpPr>
        <p:spPr>
          <a:xfrm>
            <a:off x="5148073" y="5946679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F79A44AB-DB29-FDDA-BC9A-A590212F6D40}"/>
              </a:ext>
            </a:extLst>
          </p:cNvPr>
          <p:cNvSpPr/>
          <p:nvPr/>
        </p:nvSpPr>
        <p:spPr>
          <a:xfrm>
            <a:off x="4938150" y="6366526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674D9358-91EB-B90E-601B-DD3948A75CC3}"/>
              </a:ext>
            </a:extLst>
          </p:cNvPr>
          <p:cNvSpPr/>
          <p:nvPr/>
        </p:nvSpPr>
        <p:spPr>
          <a:xfrm>
            <a:off x="4728226" y="6366526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A34E9ED7-B6B7-9B3B-F441-DA86961BB895}"/>
              </a:ext>
            </a:extLst>
          </p:cNvPr>
          <p:cNvSpPr/>
          <p:nvPr/>
        </p:nvSpPr>
        <p:spPr>
          <a:xfrm>
            <a:off x="5567920" y="5946679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086BAE25-0613-6D63-6B7B-D6ED2D8FDE54}"/>
              </a:ext>
            </a:extLst>
          </p:cNvPr>
          <p:cNvSpPr/>
          <p:nvPr/>
        </p:nvSpPr>
        <p:spPr>
          <a:xfrm>
            <a:off x="5357997" y="6366526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375A89F1-D0D2-5A83-2F6E-C97B9969B80B}"/>
              </a:ext>
            </a:extLst>
          </p:cNvPr>
          <p:cNvSpPr/>
          <p:nvPr/>
        </p:nvSpPr>
        <p:spPr>
          <a:xfrm>
            <a:off x="5148073" y="6366526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FF7CC1BD-C9C3-E16D-CD26-2F7E87A8B33E}"/>
              </a:ext>
            </a:extLst>
          </p:cNvPr>
          <p:cNvSpPr/>
          <p:nvPr/>
        </p:nvSpPr>
        <p:spPr>
          <a:xfrm>
            <a:off x="5777844" y="5946679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6BD17797-354F-8FDE-3C8D-BAF0DEEA9A73}"/>
              </a:ext>
            </a:extLst>
          </p:cNvPr>
          <p:cNvSpPr/>
          <p:nvPr/>
        </p:nvSpPr>
        <p:spPr>
          <a:xfrm>
            <a:off x="5987767" y="5946679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F3398893-35D1-43EA-A734-360D37A3F9A5}"/>
              </a:ext>
            </a:extLst>
          </p:cNvPr>
          <p:cNvSpPr/>
          <p:nvPr/>
        </p:nvSpPr>
        <p:spPr>
          <a:xfrm>
            <a:off x="5777844" y="6366526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D58FD33B-99CC-EA3F-0B61-6D4ED82DA05F}"/>
              </a:ext>
            </a:extLst>
          </p:cNvPr>
          <p:cNvSpPr/>
          <p:nvPr/>
        </p:nvSpPr>
        <p:spPr>
          <a:xfrm>
            <a:off x="5567920" y="6366526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CAC00CF8-51F5-6914-FA96-0B4EC5EF715C}"/>
              </a:ext>
            </a:extLst>
          </p:cNvPr>
          <p:cNvSpPr/>
          <p:nvPr/>
        </p:nvSpPr>
        <p:spPr>
          <a:xfrm>
            <a:off x="1579373" y="6366526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37BBE3B6-CE01-A0BD-26EF-0EAF277930D7}"/>
              </a:ext>
            </a:extLst>
          </p:cNvPr>
          <p:cNvSpPr/>
          <p:nvPr/>
        </p:nvSpPr>
        <p:spPr>
          <a:xfrm>
            <a:off x="1999220" y="6366526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2137E16C-1989-4846-180F-8828284738EA}"/>
              </a:ext>
            </a:extLst>
          </p:cNvPr>
          <p:cNvSpPr/>
          <p:nvPr/>
        </p:nvSpPr>
        <p:spPr>
          <a:xfrm>
            <a:off x="1789297" y="6786373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653787BD-BC1F-BF3E-5E3F-F1D25E921DB1}"/>
              </a:ext>
            </a:extLst>
          </p:cNvPr>
          <p:cNvSpPr/>
          <p:nvPr/>
        </p:nvSpPr>
        <p:spPr>
          <a:xfrm>
            <a:off x="1579373" y="6786373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DA5CE623-D366-EBA6-4182-C4583D75230A}"/>
              </a:ext>
            </a:extLst>
          </p:cNvPr>
          <p:cNvSpPr/>
          <p:nvPr/>
        </p:nvSpPr>
        <p:spPr>
          <a:xfrm>
            <a:off x="1579373" y="6366526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1020C23A-867C-327C-AFCB-ECCA80EC92EB}"/>
              </a:ext>
            </a:extLst>
          </p:cNvPr>
          <p:cNvSpPr/>
          <p:nvPr/>
        </p:nvSpPr>
        <p:spPr>
          <a:xfrm>
            <a:off x="2419067" y="6366526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47F1A47F-421C-D8D2-C88A-E6DEC6187D03}"/>
              </a:ext>
            </a:extLst>
          </p:cNvPr>
          <p:cNvSpPr/>
          <p:nvPr/>
        </p:nvSpPr>
        <p:spPr>
          <a:xfrm>
            <a:off x="2209144" y="6786373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02CA9B84-0E2B-E61F-999A-37CAB7DD1190}"/>
              </a:ext>
            </a:extLst>
          </p:cNvPr>
          <p:cNvSpPr/>
          <p:nvPr/>
        </p:nvSpPr>
        <p:spPr>
          <a:xfrm>
            <a:off x="1999220" y="6786373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5BA06FCC-783C-1931-F382-8E9EDFB510F4}"/>
              </a:ext>
            </a:extLst>
          </p:cNvPr>
          <p:cNvSpPr/>
          <p:nvPr/>
        </p:nvSpPr>
        <p:spPr>
          <a:xfrm>
            <a:off x="2838914" y="6366526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0A9D57FC-FD95-0628-85B8-A4EC24885F8C}"/>
              </a:ext>
            </a:extLst>
          </p:cNvPr>
          <p:cNvSpPr/>
          <p:nvPr/>
        </p:nvSpPr>
        <p:spPr>
          <a:xfrm>
            <a:off x="2628991" y="6786373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30150FCA-AE4E-B3FB-74D3-F9B6A004CD46}"/>
              </a:ext>
            </a:extLst>
          </p:cNvPr>
          <p:cNvSpPr/>
          <p:nvPr/>
        </p:nvSpPr>
        <p:spPr>
          <a:xfrm>
            <a:off x="2419067" y="6786373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E8D0219D-ADC2-2DC2-4742-787AC9AA9655}"/>
              </a:ext>
            </a:extLst>
          </p:cNvPr>
          <p:cNvSpPr/>
          <p:nvPr/>
        </p:nvSpPr>
        <p:spPr>
          <a:xfrm>
            <a:off x="3258761" y="6366526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496A5A24-7497-064A-F7BC-901066FF42D5}"/>
              </a:ext>
            </a:extLst>
          </p:cNvPr>
          <p:cNvSpPr/>
          <p:nvPr/>
        </p:nvSpPr>
        <p:spPr>
          <a:xfrm>
            <a:off x="3048838" y="6786373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40767255-5FFE-3782-A545-5FC5F66CA0E8}"/>
              </a:ext>
            </a:extLst>
          </p:cNvPr>
          <p:cNvSpPr/>
          <p:nvPr/>
        </p:nvSpPr>
        <p:spPr>
          <a:xfrm>
            <a:off x="2838914" y="6786373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490D9B5C-5BF9-C4ED-2732-5B05390D8DE6}"/>
              </a:ext>
            </a:extLst>
          </p:cNvPr>
          <p:cNvSpPr/>
          <p:nvPr/>
        </p:nvSpPr>
        <p:spPr>
          <a:xfrm>
            <a:off x="3678608" y="6366526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EE56210D-9173-2663-1683-168254F68FB3}"/>
              </a:ext>
            </a:extLst>
          </p:cNvPr>
          <p:cNvSpPr/>
          <p:nvPr/>
        </p:nvSpPr>
        <p:spPr>
          <a:xfrm>
            <a:off x="3468685" y="6786373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7BA577B3-A66C-3AEA-D9E2-9D24D11944DD}"/>
              </a:ext>
            </a:extLst>
          </p:cNvPr>
          <p:cNvSpPr/>
          <p:nvPr/>
        </p:nvSpPr>
        <p:spPr>
          <a:xfrm>
            <a:off x="3258761" y="6786373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7FAB54F3-8FDE-B457-D87D-B6FC6DBACF00}"/>
              </a:ext>
            </a:extLst>
          </p:cNvPr>
          <p:cNvSpPr/>
          <p:nvPr/>
        </p:nvSpPr>
        <p:spPr>
          <a:xfrm>
            <a:off x="4098456" y="6366526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4ED13672-1D8F-6B0C-203A-936BF7F42332}"/>
              </a:ext>
            </a:extLst>
          </p:cNvPr>
          <p:cNvSpPr/>
          <p:nvPr/>
        </p:nvSpPr>
        <p:spPr>
          <a:xfrm>
            <a:off x="3888532" y="6786373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679CCF43-D50E-7246-F0A5-C9706DF37C07}"/>
              </a:ext>
            </a:extLst>
          </p:cNvPr>
          <p:cNvSpPr/>
          <p:nvPr/>
        </p:nvSpPr>
        <p:spPr>
          <a:xfrm>
            <a:off x="3678608" y="6786373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A855D6AA-214F-D520-B174-9D556FE3B5BA}"/>
              </a:ext>
            </a:extLst>
          </p:cNvPr>
          <p:cNvSpPr/>
          <p:nvPr/>
        </p:nvSpPr>
        <p:spPr>
          <a:xfrm>
            <a:off x="4518303" y="6366526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90051D2F-E1C8-0BF7-4319-8C3DC611A2F9}"/>
              </a:ext>
            </a:extLst>
          </p:cNvPr>
          <p:cNvSpPr/>
          <p:nvPr/>
        </p:nvSpPr>
        <p:spPr>
          <a:xfrm>
            <a:off x="4308379" y="6786373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29F3B3B0-40F5-DA04-0CD6-A90A428F9D3A}"/>
              </a:ext>
            </a:extLst>
          </p:cNvPr>
          <p:cNvSpPr/>
          <p:nvPr/>
        </p:nvSpPr>
        <p:spPr>
          <a:xfrm>
            <a:off x="4098456" y="6786373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DA07BF49-336F-4790-00DC-20D713742827}"/>
              </a:ext>
            </a:extLst>
          </p:cNvPr>
          <p:cNvSpPr/>
          <p:nvPr/>
        </p:nvSpPr>
        <p:spPr>
          <a:xfrm>
            <a:off x="4938150" y="6366526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2A791F66-67F9-3984-5124-753ADD3E3B5C}"/>
              </a:ext>
            </a:extLst>
          </p:cNvPr>
          <p:cNvSpPr/>
          <p:nvPr/>
        </p:nvSpPr>
        <p:spPr>
          <a:xfrm>
            <a:off x="4728226" y="6786373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FA251A0D-9831-601F-FB93-5BB7DDF48240}"/>
              </a:ext>
            </a:extLst>
          </p:cNvPr>
          <p:cNvSpPr/>
          <p:nvPr/>
        </p:nvSpPr>
        <p:spPr>
          <a:xfrm>
            <a:off x="4518303" y="6786373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6CC48826-ABA9-C378-BB3A-16784B147216}"/>
              </a:ext>
            </a:extLst>
          </p:cNvPr>
          <p:cNvSpPr/>
          <p:nvPr/>
        </p:nvSpPr>
        <p:spPr>
          <a:xfrm>
            <a:off x="5357997" y="6366526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A4949BF5-80BA-907E-5243-EB299D2AEDD5}"/>
              </a:ext>
            </a:extLst>
          </p:cNvPr>
          <p:cNvSpPr/>
          <p:nvPr/>
        </p:nvSpPr>
        <p:spPr>
          <a:xfrm>
            <a:off x="5148073" y="6786373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1FB1E025-045C-FB81-8794-FBB8278CDB6E}"/>
              </a:ext>
            </a:extLst>
          </p:cNvPr>
          <p:cNvSpPr/>
          <p:nvPr/>
        </p:nvSpPr>
        <p:spPr>
          <a:xfrm>
            <a:off x="4938150" y="6786373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9D4D6904-1003-8CD3-8961-5591E1B49E91}"/>
              </a:ext>
            </a:extLst>
          </p:cNvPr>
          <p:cNvSpPr/>
          <p:nvPr/>
        </p:nvSpPr>
        <p:spPr>
          <a:xfrm>
            <a:off x="5777844" y="6366526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D6F45854-D953-EB8D-1201-7FDEFA413D0D}"/>
              </a:ext>
            </a:extLst>
          </p:cNvPr>
          <p:cNvSpPr/>
          <p:nvPr/>
        </p:nvSpPr>
        <p:spPr>
          <a:xfrm>
            <a:off x="5567920" y="6786373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669B01A3-648B-77EF-9CB3-4A7B310EBA5F}"/>
              </a:ext>
            </a:extLst>
          </p:cNvPr>
          <p:cNvSpPr/>
          <p:nvPr/>
        </p:nvSpPr>
        <p:spPr>
          <a:xfrm>
            <a:off x="5357997" y="6786373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60D7A3E2-0E15-679D-4904-8AB53C9A65FE}"/>
              </a:ext>
            </a:extLst>
          </p:cNvPr>
          <p:cNvSpPr/>
          <p:nvPr/>
        </p:nvSpPr>
        <p:spPr>
          <a:xfrm>
            <a:off x="5987767" y="6366526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04FB0690-2109-3DB1-F5DF-614EF4303180}"/>
              </a:ext>
            </a:extLst>
          </p:cNvPr>
          <p:cNvSpPr/>
          <p:nvPr/>
        </p:nvSpPr>
        <p:spPr>
          <a:xfrm>
            <a:off x="6197691" y="6366526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D8A2F9EE-A728-C6C7-F7E4-DA5634C92F35}"/>
              </a:ext>
            </a:extLst>
          </p:cNvPr>
          <p:cNvSpPr/>
          <p:nvPr/>
        </p:nvSpPr>
        <p:spPr>
          <a:xfrm>
            <a:off x="5987767" y="6786373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4235E7D4-C745-291B-7104-8A70230A102D}"/>
              </a:ext>
            </a:extLst>
          </p:cNvPr>
          <p:cNvSpPr/>
          <p:nvPr/>
        </p:nvSpPr>
        <p:spPr>
          <a:xfrm>
            <a:off x="5777844" y="6786373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0D13F789-6512-1339-159C-1D037BE7F26B}"/>
              </a:ext>
            </a:extLst>
          </p:cNvPr>
          <p:cNvSpPr/>
          <p:nvPr/>
        </p:nvSpPr>
        <p:spPr>
          <a:xfrm>
            <a:off x="1369450" y="6786373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37BB074C-C2CA-3334-6178-5F57B6C560C1}"/>
              </a:ext>
            </a:extLst>
          </p:cNvPr>
          <p:cNvSpPr/>
          <p:nvPr/>
        </p:nvSpPr>
        <p:spPr>
          <a:xfrm>
            <a:off x="1789297" y="6786373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DC472210-B5AE-C40B-7FBE-30642F96D046}"/>
              </a:ext>
            </a:extLst>
          </p:cNvPr>
          <p:cNvSpPr/>
          <p:nvPr/>
        </p:nvSpPr>
        <p:spPr>
          <a:xfrm>
            <a:off x="1579373" y="7206220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815D4D93-579C-82AD-1F6A-94A3FDA47C7C}"/>
              </a:ext>
            </a:extLst>
          </p:cNvPr>
          <p:cNvSpPr/>
          <p:nvPr/>
        </p:nvSpPr>
        <p:spPr>
          <a:xfrm>
            <a:off x="1369450" y="7206220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91B794C0-3AB3-0070-A83E-0B745B6A144B}"/>
              </a:ext>
            </a:extLst>
          </p:cNvPr>
          <p:cNvSpPr/>
          <p:nvPr/>
        </p:nvSpPr>
        <p:spPr>
          <a:xfrm>
            <a:off x="1369450" y="6786373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BEBF0716-52E2-9339-2446-854FBD0833C8}"/>
              </a:ext>
            </a:extLst>
          </p:cNvPr>
          <p:cNvSpPr/>
          <p:nvPr/>
        </p:nvSpPr>
        <p:spPr>
          <a:xfrm>
            <a:off x="2209144" y="6786373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A86FE6A2-E309-E65D-F005-3317C6796144}"/>
              </a:ext>
            </a:extLst>
          </p:cNvPr>
          <p:cNvSpPr/>
          <p:nvPr/>
        </p:nvSpPr>
        <p:spPr>
          <a:xfrm>
            <a:off x="1999220" y="7206220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B213A15E-3D55-2F88-7D49-5B4988714818}"/>
              </a:ext>
            </a:extLst>
          </p:cNvPr>
          <p:cNvSpPr/>
          <p:nvPr/>
        </p:nvSpPr>
        <p:spPr>
          <a:xfrm>
            <a:off x="1789297" y="7206220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00ED4A8E-3CD0-7738-E99E-5BE4C7D2AB12}"/>
              </a:ext>
            </a:extLst>
          </p:cNvPr>
          <p:cNvSpPr/>
          <p:nvPr/>
        </p:nvSpPr>
        <p:spPr>
          <a:xfrm>
            <a:off x="2628991" y="6786373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C6CA228D-FB63-3700-49E8-9AB1319E9BC2}"/>
              </a:ext>
            </a:extLst>
          </p:cNvPr>
          <p:cNvSpPr/>
          <p:nvPr/>
        </p:nvSpPr>
        <p:spPr>
          <a:xfrm>
            <a:off x="2419067" y="7206220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23CF19D5-9695-1395-6F39-F7B792F47E98}"/>
              </a:ext>
            </a:extLst>
          </p:cNvPr>
          <p:cNvSpPr/>
          <p:nvPr/>
        </p:nvSpPr>
        <p:spPr>
          <a:xfrm>
            <a:off x="2209144" y="7206220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B28100C3-9449-56A6-C5B6-FC155E5556D1}"/>
              </a:ext>
            </a:extLst>
          </p:cNvPr>
          <p:cNvSpPr/>
          <p:nvPr/>
        </p:nvSpPr>
        <p:spPr>
          <a:xfrm>
            <a:off x="3048838" y="6786373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FE0D2964-7A73-8495-3BE1-1B640D16FC95}"/>
              </a:ext>
            </a:extLst>
          </p:cNvPr>
          <p:cNvSpPr/>
          <p:nvPr/>
        </p:nvSpPr>
        <p:spPr>
          <a:xfrm>
            <a:off x="2838914" y="7206220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D71F495A-0D6D-B47B-405F-70F60F8CC09E}"/>
              </a:ext>
            </a:extLst>
          </p:cNvPr>
          <p:cNvSpPr/>
          <p:nvPr/>
        </p:nvSpPr>
        <p:spPr>
          <a:xfrm>
            <a:off x="2628991" y="7206220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324E8E37-ABA8-0483-BA1F-CCC9DE4B45C3}"/>
              </a:ext>
            </a:extLst>
          </p:cNvPr>
          <p:cNvSpPr/>
          <p:nvPr/>
        </p:nvSpPr>
        <p:spPr>
          <a:xfrm>
            <a:off x="3468685" y="6786373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81738DE2-5D0D-4209-969A-2783E9942096}"/>
              </a:ext>
            </a:extLst>
          </p:cNvPr>
          <p:cNvSpPr/>
          <p:nvPr/>
        </p:nvSpPr>
        <p:spPr>
          <a:xfrm>
            <a:off x="3258761" y="7206220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3AFF3D98-3E0E-3B8A-1CE7-081A6ACEC576}"/>
              </a:ext>
            </a:extLst>
          </p:cNvPr>
          <p:cNvSpPr/>
          <p:nvPr/>
        </p:nvSpPr>
        <p:spPr>
          <a:xfrm>
            <a:off x="3048838" y="7206220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84FA3DA3-7CAC-CBFE-A486-921F99562726}"/>
              </a:ext>
            </a:extLst>
          </p:cNvPr>
          <p:cNvSpPr/>
          <p:nvPr/>
        </p:nvSpPr>
        <p:spPr>
          <a:xfrm>
            <a:off x="3888532" y="6786373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5DECE945-737C-3232-F51B-116FD09152C7}"/>
              </a:ext>
            </a:extLst>
          </p:cNvPr>
          <p:cNvSpPr/>
          <p:nvPr/>
        </p:nvSpPr>
        <p:spPr>
          <a:xfrm>
            <a:off x="3678608" y="7206220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562938D2-8F04-96B3-660D-0BB5ECB33934}"/>
              </a:ext>
            </a:extLst>
          </p:cNvPr>
          <p:cNvSpPr/>
          <p:nvPr/>
        </p:nvSpPr>
        <p:spPr>
          <a:xfrm>
            <a:off x="3468685" y="7206220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FA1EEDFA-A948-C7E8-1D1C-16FBF31FA58B}"/>
              </a:ext>
            </a:extLst>
          </p:cNvPr>
          <p:cNvSpPr/>
          <p:nvPr/>
        </p:nvSpPr>
        <p:spPr>
          <a:xfrm>
            <a:off x="4308379" y="6786373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15EAB596-B972-1060-A593-5DD1B82D3E36}"/>
              </a:ext>
            </a:extLst>
          </p:cNvPr>
          <p:cNvSpPr/>
          <p:nvPr/>
        </p:nvSpPr>
        <p:spPr>
          <a:xfrm>
            <a:off x="4098456" y="7206220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E178CCD3-8844-4873-102E-156630CD487A}"/>
              </a:ext>
            </a:extLst>
          </p:cNvPr>
          <p:cNvSpPr/>
          <p:nvPr/>
        </p:nvSpPr>
        <p:spPr>
          <a:xfrm>
            <a:off x="3888532" y="7206220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729905B2-2CA3-647E-B56E-57DBA5C52606}"/>
              </a:ext>
            </a:extLst>
          </p:cNvPr>
          <p:cNvSpPr/>
          <p:nvPr/>
        </p:nvSpPr>
        <p:spPr>
          <a:xfrm>
            <a:off x="4728226" y="6786373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9950F609-5717-614E-CD01-3F38E28FDDC9}"/>
              </a:ext>
            </a:extLst>
          </p:cNvPr>
          <p:cNvSpPr/>
          <p:nvPr/>
        </p:nvSpPr>
        <p:spPr>
          <a:xfrm>
            <a:off x="4518303" y="7206220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0CCF5F4A-20DB-7A25-597E-0C4D29FD3536}"/>
              </a:ext>
            </a:extLst>
          </p:cNvPr>
          <p:cNvSpPr/>
          <p:nvPr/>
        </p:nvSpPr>
        <p:spPr>
          <a:xfrm>
            <a:off x="4308379" y="7206220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977DF61E-B9B1-B345-4940-1708D9439291}"/>
              </a:ext>
            </a:extLst>
          </p:cNvPr>
          <p:cNvSpPr/>
          <p:nvPr/>
        </p:nvSpPr>
        <p:spPr>
          <a:xfrm>
            <a:off x="5148073" y="6786373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7CCD9EEB-814B-266C-C5B1-958736CCE655}"/>
              </a:ext>
            </a:extLst>
          </p:cNvPr>
          <p:cNvSpPr/>
          <p:nvPr/>
        </p:nvSpPr>
        <p:spPr>
          <a:xfrm>
            <a:off x="4938150" y="7206220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D92EF984-C99C-272E-717E-5D9278DEAD36}"/>
              </a:ext>
            </a:extLst>
          </p:cNvPr>
          <p:cNvSpPr/>
          <p:nvPr/>
        </p:nvSpPr>
        <p:spPr>
          <a:xfrm>
            <a:off x="4728226" y="7206220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147985D0-E36A-8395-0572-1D9CF9EA0ED4}"/>
              </a:ext>
            </a:extLst>
          </p:cNvPr>
          <p:cNvSpPr/>
          <p:nvPr/>
        </p:nvSpPr>
        <p:spPr>
          <a:xfrm>
            <a:off x="5567920" y="6786373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A0062E96-0F0F-6E5C-87C8-55FA6D19DE43}"/>
              </a:ext>
            </a:extLst>
          </p:cNvPr>
          <p:cNvSpPr/>
          <p:nvPr/>
        </p:nvSpPr>
        <p:spPr>
          <a:xfrm>
            <a:off x="5357997" y="7206220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1E3D47D4-22A3-78D4-13C8-E42D9FB0C353}"/>
              </a:ext>
            </a:extLst>
          </p:cNvPr>
          <p:cNvSpPr/>
          <p:nvPr/>
        </p:nvSpPr>
        <p:spPr>
          <a:xfrm>
            <a:off x="5148073" y="7206220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67072EC2-1963-D149-840B-49D254CBC98E}"/>
              </a:ext>
            </a:extLst>
          </p:cNvPr>
          <p:cNvSpPr/>
          <p:nvPr/>
        </p:nvSpPr>
        <p:spPr>
          <a:xfrm>
            <a:off x="5987767" y="6786373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9C7AFD24-70F9-8F22-839C-A1C0CBFD3A84}"/>
              </a:ext>
            </a:extLst>
          </p:cNvPr>
          <p:cNvSpPr/>
          <p:nvPr/>
        </p:nvSpPr>
        <p:spPr>
          <a:xfrm>
            <a:off x="5777844" y="7206220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892173B4-1823-6ACE-4FA0-88A0A5D9920D}"/>
              </a:ext>
            </a:extLst>
          </p:cNvPr>
          <p:cNvSpPr/>
          <p:nvPr/>
        </p:nvSpPr>
        <p:spPr>
          <a:xfrm>
            <a:off x="5567920" y="7206220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ED21BD51-1754-06A9-C166-513B6FFD108E}"/>
              </a:ext>
            </a:extLst>
          </p:cNvPr>
          <p:cNvSpPr/>
          <p:nvPr/>
        </p:nvSpPr>
        <p:spPr>
          <a:xfrm>
            <a:off x="6197691" y="6786373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E98A7703-9B86-6C13-D5EB-C7D50C42D529}"/>
              </a:ext>
            </a:extLst>
          </p:cNvPr>
          <p:cNvSpPr/>
          <p:nvPr/>
        </p:nvSpPr>
        <p:spPr>
          <a:xfrm>
            <a:off x="6407614" y="6786373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B11C3DB0-C3E4-ECF5-CF57-94DBAEEB7636}"/>
              </a:ext>
            </a:extLst>
          </p:cNvPr>
          <p:cNvSpPr/>
          <p:nvPr/>
        </p:nvSpPr>
        <p:spPr>
          <a:xfrm>
            <a:off x="6197691" y="7206220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EC5F2461-2A6E-29C7-20F7-D1CCF575FF57}"/>
              </a:ext>
            </a:extLst>
          </p:cNvPr>
          <p:cNvSpPr/>
          <p:nvPr/>
        </p:nvSpPr>
        <p:spPr>
          <a:xfrm>
            <a:off x="5987767" y="7206220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5798D975-497E-46C5-801E-B8ADAD23765A}"/>
              </a:ext>
            </a:extLst>
          </p:cNvPr>
          <p:cNvSpPr/>
          <p:nvPr/>
        </p:nvSpPr>
        <p:spPr>
          <a:xfrm>
            <a:off x="1159526" y="7206220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0878B2FC-4F35-755B-068C-83ED9CCF86D6}"/>
              </a:ext>
            </a:extLst>
          </p:cNvPr>
          <p:cNvSpPr/>
          <p:nvPr/>
        </p:nvSpPr>
        <p:spPr>
          <a:xfrm>
            <a:off x="1579373" y="7206220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750955A5-8CF1-B7CB-60FD-10FA8BF7A0BF}"/>
              </a:ext>
            </a:extLst>
          </p:cNvPr>
          <p:cNvSpPr/>
          <p:nvPr/>
        </p:nvSpPr>
        <p:spPr>
          <a:xfrm>
            <a:off x="1369450" y="7626067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5EDE3579-21BA-9B31-BFFE-2BB982C45B91}"/>
              </a:ext>
            </a:extLst>
          </p:cNvPr>
          <p:cNvSpPr/>
          <p:nvPr/>
        </p:nvSpPr>
        <p:spPr>
          <a:xfrm>
            <a:off x="1159526" y="7626067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E917DE31-0D87-EFC5-37D5-B1E130D8350E}"/>
              </a:ext>
            </a:extLst>
          </p:cNvPr>
          <p:cNvSpPr/>
          <p:nvPr/>
        </p:nvSpPr>
        <p:spPr>
          <a:xfrm>
            <a:off x="1159526" y="7206220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71394422-758A-D8FB-6007-0C1E6AB5F883}"/>
              </a:ext>
            </a:extLst>
          </p:cNvPr>
          <p:cNvSpPr/>
          <p:nvPr/>
        </p:nvSpPr>
        <p:spPr>
          <a:xfrm>
            <a:off x="1999220" y="7206220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59CCB60C-3207-4C67-8A9B-49A79D32B41D}"/>
              </a:ext>
            </a:extLst>
          </p:cNvPr>
          <p:cNvSpPr/>
          <p:nvPr/>
        </p:nvSpPr>
        <p:spPr>
          <a:xfrm>
            <a:off x="1789297" y="7626067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9E13DB1E-8590-7E98-9BEA-D3BDD3666596}"/>
              </a:ext>
            </a:extLst>
          </p:cNvPr>
          <p:cNvSpPr/>
          <p:nvPr/>
        </p:nvSpPr>
        <p:spPr>
          <a:xfrm>
            <a:off x="1579373" y="7626067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EE5851D4-BDC3-8CAE-42C2-1AD33D2F8AB7}"/>
              </a:ext>
            </a:extLst>
          </p:cNvPr>
          <p:cNvSpPr/>
          <p:nvPr/>
        </p:nvSpPr>
        <p:spPr>
          <a:xfrm>
            <a:off x="2419067" y="7206220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0AE6B4CF-4263-54C2-FCE2-FAD8E71C2B74}"/>
              </a:ext>
            </a:extLst>
          </p:cNvPr>
          <p:cNvSpPr/>
          <p:nvPr/>
        </p:nvSpPr>
        <p:spPr>
          <a:xfrm>
            <a:off x="2209144" y="7626067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DB749180-8881-D8E2-5240-DF15CFE06F57}"/>
              </a:ext>
            </a:extLst>
          </p:cNvPr>
          <p:cNvSpPr/>
          <p:nvPr/>
        </p:nvSpPr>
        <p:spPr>
          <a:xfrm>
            <a:off x="1999220" y="7626067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572B6ED7-CAE7-4D02-0675-A83273D47B47}"/>
              </a:ext>
            </a:extLst>
          </p:cNvPr>
          <p:cNvSpPr/>
          <p:nvPr/>
        </p:nvSpPr>
        <p:spPr>
          <a:xfrm>
            <a:off x="2838914" y="7206220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801FB4C0-C4A8-03C0-99D0-4885289FE624}"/>
              </a:ext>
            </a:extLst>
          </p:cNvPr>
          <p:cNvSpPr/>
          <p:nvPr/>
        </p:nvSpPr>
        <p:spPr>
          <a:xfrm>
            <a:off x="2628991" y="7626067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3DE5230F-F995-55E2-303B-50845BD64A6F}"/>
              </a:ext>
            </a:extLst>
          </p:cNvPr>
          <p:cNvSpPr/>
          <p:nvPr/>
        </p:nvSpPr>
        <p:spPr>
          <a:xfrm>
            <a:off x="2419067" y="7626067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43A3BA7E-8220-2D87-2DF1-72433C9C4005}"/>
              </a:ext>
            </a:extLst>
          </p:cNvPr>
          <p:cNvSpPr/>
          <p:nvPr/>
        </p:nvSpPr>
        <p:spPr>
          <a:xfrm>
            <a:off x="3258761" y="7206220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82121586-7B90-0385-E290-F226AF4F3784}"/>
              </a:ext>
            </a:extLst>
          </p:cNvPr>
          <p:cNvSpPr/>
          <p:nvPr/>
        </p:nvSpPr>
        <p:spPr>
          <a:xfrm>
            <a:off x="3048838" y="7626067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427534B0-4822-62E3-9FCF-92E2CB2A298F}"/>
              </a:ext>
            </a:extLst>
          </p:cNvPr>
          <p:cNvSpPr/>
          <p:nvPr/>
        </p:nvSpPr>
        <p:spPr>
          <a:xfrm>
            <a:off x="2838914" y="7626067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8A64BCCE-9974-F5F5-51C8-D484DEFBEFBE}"/>
              </a:ext>
            </a:extLst>
          </p:cNvPr>
          <p:cNvSpPr/>
          <p:nvPr/>
        </p:nvSpPr>
        <p:spPr>
          <a:xfrm>
            <a:off x="3678608" y="7206220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2B455F6F-8C22-302B-3526-EFF2A258CE14}"/>
              </a:ext>
            </a:extLst>
          </p:cNvPr>
          <p:cNvSpPr/>
          <p:nvPr/>
        </p:nvSpPr>
        <p:spPr>
          <a:xfrm>
            <a:off x="3468685" y="7626067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872909FF-189A-EAEE-9534-41A0A35CC198}"/>
              </a:ext>
            </a:extLst>
          </p:cNvPr>
          <p:cNvSpPr/>
          <p:nvPr/>
        </p:nvSpPr>
        <p:spPr>
          <a:xfrm>
            <a:off x="3258761" y="7626067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12AEFE81-6878-F224-DCDA-F28971A2FD09}"/>
              </a:ext>
            </a:extLst>
          </p:cNvPr>
          <p:cNvSpPr/>
          <p:nvPr/>
        </p:nvSpPr>
        <p:spPr>
          <a:xfrm>
            <a:off x="4098456" y="7206220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90208979-98F7-E75C-0F21-FDD64E060F43}"/>
              </a:ext>
            </a:extLst>
          </p:cNvPr>
          <p:cNvSpPr/>
          <p:nvPr/>
        </p:nvSpPr>
        <p:spPr>
          <a:xfrm>
            <a:off x="3888532" y="7626067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1" name="Freeform: Shape 300">
            <a:extLst>
              <a:ext uri="{FF2B5EF4-FFF2-40B4-BE49-F238E27FC236}">
                <a16:creationId xmlns:a16="http://schemas.microsoft.com/office/drawing/2014/main" id="{341244F2-3375-16A0-2D66-9C2AA4B30775}"/>
              </a:ext>
            </a:extLst>
          </p:cNvPr>
          <p:cNvSpPr/>
          <p:nvPr/>
        </p:nvSpPr>
        <p:spPr>
          <a:xfrm>
            <a:off x="3678608" y="7626067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9F6E0079-5F93-DD4A-D760-A1BDE6E93FD6}"/>
              </a:ext>
            </a:extLst>
          </p:cNvPr>
          <p:cNvSpPr/>
          <p:nvPr/>
        </p:nvSpPr>
        <p:spPr>
          <a:xfrm>
            <a:off x="4518303" y="7206220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7329A15D-94E4-EF81-7085-F741C463F3B2}"/>
              </a:ext>
            </a:extLst>
          </p:cNvPr>
          <p:cNvSpPr/>
          <p:nvPr/>
        </p:nvSpPr>
        <p:spPr>
          <a:xfrm>
            <a:off x="4308379" y="7626067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17F211F4-2D00-071B-B4A1-5368F0898B42}"/>
              </a:ext>
            </a:extLst>
          </p:cNvPr>
          <p:cNvSpPr/>
          <p:nvPr/>
        </p:nvSpPr>
        <p:spPr>
          <a:xfrm>
            <a:off x="4098456" y="7626067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8AA0A466-210C-FAF3-C61C-0CC339FE00C3}"/>
              </a:ext>
            </a:extLst>
          </p:cNvPr>
          <p:cNvSpPr/>
          <p:nvPr/>
        </p:nvSpPr>
        <p:spPr>
          <a:xfrm>
            <a:off x="4938150" y="7206220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6" name="Freeform: Shape 305">
            <a:extLst>
              <a:ext uri="{FF2B5EF4-FFF2-40B4-BE49-F238E27FC236}">
                <a16:creationId xmlns:a16="http://schemas.microsoft.com/office/drawing/2014/main" id="{5AF73425-090A-C8D3-CC8C-AE54CB76059A}"/>
              </a:ext>
            </a:extLst>
          </p:cNvPr>
          <p:cNvSpPr/>
          <p:nvPr/>
        </p:nvSpPr>
        <p:spPr>
          <a:xfrm>
            <a:off x="4728226" y="7626067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A917E0D6-EA3A-3988-1638-AA5A16486358}"/>
              </a:ext>
            </a:extLst>
          </p:cNvPr>
          <p:cNvSpPr/>
          <p:nvPr/>
        </p:nvSpPr>
        <p:spPr>
          <a:xfrm>
            <a:off x="4518303" y="7626067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8" name="Freeform: Shape 307">
            <a:extLst>
              <a:ext uri="{FF2B5EF4-FFF2-40B4-BE49-F238E27FC236}">
                <a16:creationId xmlns:a16="http://schemas.microsoft.com/office/drawing/2014/main" id="{EA49964C-EBCF-3DB3-217F-A0589D50BDE9}"/>
              </a:ext>
            </a:extLst>
          </p:cNvPr>
          <p:cNvSpPr/>
          <p:nvPr/>
        </p:nvSpPr>
        <p:spPr>
          <a:xfrm>
            <a:off x="5357997" y="7206220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9" name="Freeform: Shape 308">
            <a:extLst>
              <a:ext uri="{FF2B5EF4-FFF2-40B4-BE49-F238E27FC236}">
                <a16:creationId xmlns:a16="http://schemas.microsoft.com/office/drawing/2014/main" id="{1A9DEEFC-24E1-3FB9-B819-CF7B92AC4197}"/>
              </a:ext>
            </a:extLst>
          </p:cNvPr>
          <p:cNvSpPr/>
          <p:nvPr/>
        </p:nvSpPr>
        <p:spPr>
          <a:xfrm>
            <a:off x="5148073" y="7626067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AFF60E06-0634-83A1-2B43-03773ED42157}"/>
              </a:ext>
            </a:extLst>
          </p:cNvPr>
          <p:cNvSpPr/>
          <p:nvPr/>
        </p:nvSpPr>
        <p:spPr>
          <a:xfrm>
            <a:off x="4938150" y="7626067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1" name="Freeform: Shape 310">
            <a:extLst>
              <a:ext uri="{FF2B5EF4-FFF2-40B4-BE49-F238E27FC236}">
                <a16:creationId xmlns:a16="http://schemas.microsoft.com/office/drawing/2014/main" id="{BE5AEFD2-65EE-4188-BB40-B050A1D8183F}"/>
              </a:ext>
            </a:extLst>
          </p:cNvPr>
          <p:cNvSpPr/>
          <p:nvPr/>
        </p:nvSpPr>
        <p:spPr>
          <a:xfrm>
            <a:off x="5777844" y="7206220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2" name="Freeform: Shape 311">
            <a:extLst>
              <a:ext uri="{FF2B5EF4-FFF2-40B4-BE49-F238E27FC236}">
                <a16:creationId xmlns:a16="http://schemas.microsoft.com/office/drawing/2014/main" id="{7000C1D4-193B-CD01-C442-74D4A59AD383}"/>
              </a:ext>
            </a:extLst>
          </p:cNvPr>
          <p:cNvSpPr/>
          <p:nvPr/>
        </p:nvSpPr>
        <p:spPr>
          <a:xfrm>
            <a:off x="5567920" y="7626067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D7A3747D-4AC3-2989-9068-CB008605A020}"/>
              </a:ext>
            </a:extLst>
          </p:cNvPr>
          <p:cNvSpPr/>
          <p:nvPr/>
        </p:nvSpPr>
        <p:spPr>
          <a:xfrm>
            <a:off x="5357997" y="7626067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4" name="Freeform: Shape 313">
            <a:extLst>
              <a:ext uri="{FF2B5EF4-FFF2-40B4-BE49-F238E27FC236}">
                <a16:creationId xmlns:a16="http://schemas.microsoft.com/office/drawing/2014/main" id="{6D4F0852-A0F1-CE9C-276C-834D9AFC2EE4}"/>
              </a:ext>
            </a:extLst>
          </p:cNvPr>
          <p:cNvSpPr/>
          <p:nvPr/>
        </p:nvSpPr>
        <p:spPr>
          <a:xfrm>
            <a:off x="6197691" y="7206220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F6474E7A-615C-7966-F1FF-E98EEF035B27}"/>
              </a:ext>
            </a:extLst>
          </p:cNvPr>
          <p:cNvSpPr/>
          <p:nvPr/>
        </p:nvSpPr>
        <p:spPr>
          <a:xfrm>
            <a:off x="5987767" y="7626067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502BB62E-F998-EE57-E698-E755FC50428F}"/>
              </a:ext>
            </a:extLst>
          </p:cNvPr>
          <p:cNvSpPr/>
          <p:nvPr/>
        </p:nvSpPr>
        <p:spPr>
          <a:xfrm>
            <a:off x="5777844" y="7626067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A040D83D-7AC3-49D4-C08F-8D4C01AB4783}"/>
              </a:ext>
            </a:extLst>
          </p:cNvPr>
          <p:cNvSpPr/>
          <p:nvPr/>
        </p:nvSpPr>
        <p:spPr>
          <a:xfrm>
            <a:off x="6407614" y="7206220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8" name="Freeform: Shape 317">
            <a:extLst>
              <a:ext uri="{FF2B5EF4-FFF2-40B4-BE49-F238E27FC236}">
                <a16:creationId xmlns:a16="http://schemas.microsoft.com/office/drawing/2014/main" id="{4D059B2C-8995-E009-61B9-0B977EDDCA3D}"/>
              </a:ext>
            </a:extLst>
          </p:cNvPr>
          <p:cNvSpPr/>
          <p:nvPr/>
        </p:nvSpPr>
        <p:spPr>
          <a:xfrm>
            <a:off x="6617538" y="7206220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F9848FDF-50BB-063B-8D29-2247737F1DDF}"/>
              </a:ext>
            </a:extLst>
          </p:cNvPr>
          <p:cNvSpPr/>
          <p:nvPr/>
        </p:nvSpPr>
        <p:spPr>
          <a:xfrm>
            <a:off x="6407614" y="7626067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218C868F-C6A1-9D39-8B39-8983F4AD6646}"/>
              </a:ext>
            </a:extLst>
          </p:cNvPr>
          <p:cNvSpPr/>
          <p:nvPr/>
        </p:nvSpPr>
        <p:spPr>
          <a:xfrm>
            <a:off x="6197691" y="7626067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FBC42739-053F-18B1-23B7-8F843A605E99}"/>
              </a:ext>
            </a:extLst>
          </p:cNvPr>
          <p:cNvSpPr/>
          <p:nvPr/>
        </p:nvSpPr>
        <p:spPr>
          <a:xfrm>
            <a:off x="949603" y="7626067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0A5052CF-591B-1372-30BA-808723586079}"/>
              </a:ext>
            </a:extLst>
          </p:cNvPr>
          <p:cNvSpPr/>
          <p:nvPr/>
        </p:nvSpPr>
        <p:spPr>
          <a:xfrm>
            <a:off x="1369450" y="7626067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E2EFFE4E-7055-39C0-D6ED-BEBAF1953E9F}"/>
              </a:ext>
            </a:extLst>
          </p:cNvPr>
          <p:cNvSpPr/>
          <p:nvPr/>
        </p:nvSpPr>
        <p:spPr>
          <a:xfrm>
            <a:off x="1159526" y="8045914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0B194427-0235-A981-CEE5-5454ECE69196}"/>
              </a:ext>
            </a:extLst>
          </p:cNvPr>
          <p:cNvSpPr/>
          <p:nvPr/>
        </p:nvSpPr>
        <p:spPr>
          <a:xfrm>
            <a:off x="949603" y="8045914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364BEEB0-447F-649B-2BFE-C6D31132CC9B}"/>
              </a:ext>
            </a:extLst>
          </p:cNvPr>
          <p:cNvSpPr/>
          <p:nvPr/>
        </p:nvSpPr>
        <p:spPr>
          <a:xfrm>
            <a:off x="949603" y="7626067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86685743-70D1-37C4-FBBD-ACF8AF2FA82C}"/>
              </a:ext>
            </a:extLst>
          </p:cNvPr>
          <p:cNvSpPr/>
          <p:nvPr/>
        </p:nvSpPr>
        <p:spPr>
          <a:xfrm>
            <a:off x="1789297" y="7626067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09D9F476-FCB0-809E-5D88-09B1E54BA801}"/>
              </a:ext>
            </a:extLst>
          </p:cNvPr>
          <p:cNvSpPr/>
          <p:nvPr/>
        </p:nvSpPr>
        <p:spPr>
          <a:xfrm>
            <a:off x="1579373" y="8045914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FDB4D5FC-5430-0345-0719-8B7F16C77FEB}"/>
              </a:ext>
            </a:extLst>
          </p:cNvPr>
          <p:cNvSpPr/>
          <p:nvPr/>
        </p:nvSpPr>
        <p:spPr>
          <a:xfrm>
            <a:off x="1369450" y="8045914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23A192AE-5BA7-936E-A29D-35983C0FA5DC}"/>
              </a:ext>
            </a:extLst>
          </p:cNvPr>
          <p:cNvSpPr/>
          <p:nvPr/>
        </p:nvSpPr>
        <p:spPr>
          <a:xfrm>
            <a:off x="2209144" y="7626067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9432D838-F925-3F06-A8A9-B8B203068BFC}"/>
              </a:ext>
            </a:extLst>
          </p:cNvPr>
          <p:cNvSpPr/>
          <p:nvPr/>
        </p:nvSpPr>
        <p:spPr>
          <a:xfrm>
            <a:off x="1999220" y="8045914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AC99D157-64DA-8653-F144-E4A7EF2BABF0}"/>
              </a:ext>
            </a:extLst>
          </p:cNvPr>
          <p:cNvSpPr/>
          <p:nvPr/>
        </p:nvSpPr>
        <p:spPr>
          <a:xfrm>
            <a:off x="1789297" y="8045914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D5D5332C-0EC4-B937-C2E5-20C00D07DCAC}"/>
              </a:ext>
            </a:extLst>
          </p:cNvPr>
          <p:cNvSpPr/>
          <p:nvPr/>
        </p:nvSpPr>
        <p:spPr>
          <a:xfrm>
            <a:off x="2628991" y="7626067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B609D9A8-1F6F-4402-081E-1DB3E19E7705}"/>
              </a:ext>
            </a:extLst>
          </p:cNvPr>
          <p:cNvSpPr/>
          <p:nvPr/>
        </p:nvSpPr>
        <p:spPr>
          <a:xfrm>
            <a:off x="2419067" y="8045914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AC9EDB1E-1304-89DC-8C07-286CF0089DEA}"/>
              </a:ext>
            </a:extLst>
          </p:cNvPr>
          <p:cNvSpPr/>
          <p:nvPr/>
        </p:nvSpPr>
        <p:spPr>
          <a:xfrm>
            <a:off x="2209144" y="8045914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9297D344-CEFC-E03D-E1B6-CB220EBB592D}"/>
              </a:ext>
            </a:extLst>
          </p:cNvPr>
          <p:cNvSpPr/>
          <p:nvPr/>
        </p:nvSpPr>
        <p:spPr>
          <a:xfrm>
            <a:off x="3048838" y="7626067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18F40F3F-391B-D3B4-703B-16C18CCC8FE0}"/>
              </a:ext>
            </a:extLst>
          </p:cNvPr>
          <p:cNvSpPr/>
          <p:nvPr/>
        </p:nvSpPr>
        <p:spPr>
          <a:xfrm>
            <a:off x="2838914" y="8045914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590790CE-F2AA-DAD6-4DD3-2773E4059E34}"/>
              </a:ext>
            </a:extLst>
          </p:cNvPr>
          <p:cNvSpPr/>
          <p:nvPr/>
        </p:nvSpPr>
        <p:spPr>
          <a:xfrm>
            <a:off x="2628991" y="8045914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9FAD95E1-D2CE-4C24-9B16-7D3009C445C0}"/>
              </a:ext>
            </a:extLst>
          </p:cNvPr>
          <p:cNvSpPr/>
          <p:nvPr/>
        </p:nvSpPr>
        <p:spPr>
          <a:xfrm>
            <a:off x="3468685" y="7626067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15401F5F-126C-5BEF-6D79-9CA3AA9D74F9}"/>
              </a:ext>
            </a:extLst>
          </p:cNvPr>
          <p:cNvSpPr/>
          <p:nvPr/>
        </p:nvSpPr>
        <p:spPr>
          <a:xfrm>
            <a:off x="3258761" y="8045914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DFA67286-4397-A506-221F-9CE4ECE5E9CE}"/>
              </a:ext>
            </a:extLst>
          </p:cNvPr>
          <p:cNvSpPr/>
          <p:nvPr/>
        </p:nvSpPr>
        <p:spPr>
          <a:xfrm>
            <a:off x="3048838" y="8045914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EC4AE8EE-02D8-A43D-1BE6-89AB3989C818}"/>
              </a:ext>
            </a:extLst>
          </p:cNvPr>
          <p:cNvSpPr/>
          <p:nvPr/>
        </p:nvSpPr>
        <p:spPr>
          <a:xfrm>
            <a:off x="3888532" y="7626067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EBA9D44D-321B-83F7-039E-85E9E681264F}"/>
              </a:ext>
            </a:extLst>
          </p:cNvPr>
          <p:cNvSpPr/>
          <p:nvPr/>
        </p:nvSpPr>
        <p:spPr>
          <a:xfrm>
            <a:off x="3678608" y="8045914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57CEEDD4-306F-691D-E0A9-097E2393408C}"/>
              </a:ext>
            </a:extLst>
          </p:cNvPr>
          <p:cNvSpPr/>
          <p:nvPr/>
        </p:nvSpPr>
        <p:spPr>
          <a:xfrm>
            <a:off x="3468685" y="8045914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44D4DA9E-E631-2A79-50E5-31EB1909DCFC}"/>
              </a:ext>
            </a:extLst>
          </p:cNvPr>
          <p:cNvSpPr/>
          <p:nvPr/>
        </p:nvSpPr>
        <p:spPr>
          <a:xfrm>
            <a:off x="4308379" y="7626067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3CEA2D20-F58C-A7C1-9E0C-1CCA15896F8B}"/>
              </a:ext>
            </a:extLst>
          </p:cNvPr>
          <p:cNvSpPr/>
          <p:nvPr/>
        </p:nvSpPr>
        <p:spPr>
          <a:xfrm>
            <a:off x="4098456" y="8045914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C46C41EC-686A-6E21-6BF7-EE9C41593C98}"/>
              </a:ext>
            </a:extLst>
          </p:cNvPr>
          <p:cNvSpPr/>
          <p:nvPr/>
        </p:nvSpPr>
        <p:spPr>
          <a:xfrm>
            <a:off x="3888532" y="8045914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A308A64D-4229-C0B8-CA9A-4B3CA65405A3}"/>
              </a:ext>
            </a:extLst>
          </p:cNvPr>
          <p:cNvSpPr/>
          <p:nvPr/>
        </p:nvSpPr>
        <p:spPr>
          <a:xfrm>
            <a:off x="4728226" y="7626067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4AF279F9-BD70-18A0-2C22-94F0DC99E13F}"/>
              </a:ext>
            </a:extLst>
          </p:cNvPr>
          <p:cNvSpPr/>
          <p:nvPr/>
        </p:nvSpPr>
        <p:spPr>
          <a:xfrm>
            <a:off x="4518303" y="8045914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56A97102-811D-7677-1E19-0497DA6FF7A9}"/>
              </a:ext>
            </a:extLst>
          </p:cNvPr>
          <p:cNvSpPr/>
          <p:nvPr/>
        </p:nvSpPr>
        <p:spPr>
          <a:xfrm>
            <a:off x="4308379" y="8045914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FDCD0C06-2E3C-4C78-6292-CDCE81763719}"/>
              </a:ext>
            </a:extLst>
          </p:cNvPr>
          <p:cNvSpPr/>
          <p:nvPr/>
        </p:nvSpPr>
        <p:spPr>
          <a:xfrm>
            <a:off x="5148073" y="7626067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97CBB48F-D686-3D77-757D-92C0DD40E3A5}"/>
              </a:ext>
            </a:extLst>
          </p:cNvPr>
          <p:cNvSpPr/>
          <p:nvPr/>
        </p:nvSpPr>
        <p:spPr>
          <a:xfrm>
            <a:off x="4938150" y="8045914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5BD68184-CBBF-A7D5-3311-B3DA3A5FB903}"/>
              </a:ext>
            </a:extLst>
          </p:cNvPr>
          <p:cNvSpPr/>
          <p:nvPr/>
        </p:nvSpPr>
        <p:spPr>
          <a:xfrm>
            <a:off x="4728226" y="8045914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B20C5E72-9F34-EB0F-E984-6DF545E9925F}"/>
              </a:ext>
            </a:extLst>
          </p:cNvPr>
          <p:cNvSpPr/>
          <p:nvPr/>
        </p:nvSpPr>
        <p:spPr>
          <a:xfrm>
            <a:off x="5567920" y="7626067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4" name="Freeform: Shape 353">
            <a:extLst>
              <a:ext uri="{FF2B5EF4-FFF2-40B4-BE49-F238E27FC236}">
                <a16:creationId xmlns:a16="http://schemas.microsoft.com/office/drawing/2014/main" id="{296B11BF-3A64-6916-CC19-96ADFFEAE15A}"/>
              </a:ext>
            </a:extLst>
          </p:cNvPr>
          <p:cNvSpPr/>
          <p:nvPr/>
        </p:nvSpPr>
        <p:spPr>
          <a:xfrm>
            <a:off x="5357997" y="8045914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5" name="Freeform: Shape 354">
            <a:extLst>
              <a:ext uri="{FF2B5EF4-FFF2-40B4-BE49-F238E27FC236}">
                <a16:creationId xmlns:a16="http://schemas.microsoft.com/office/drawing/2014/main" id="{25BBB503-3DC4-0057-E885-676374152A50}"/>
              </a:ext>
            </a:extLst>
          </p:cNvPr>
          <p:cNvSpPr/>
          <p:nvPr/>
        </p:nvSpPr>
        <p:spPr>
          <a:xfrm>
            <a:off x="5148073" y="8045914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6" name="Freeform: Shape 355">
            <a:extLst>
              <a:ext uri="{FF2B5EF4-FFF2-40B4-BE49-F238E27FC236}">
                <a16:creationId xmlns:a16="http://schemas.microsoft.com/office/drawing/2014/main" id="{A90AAC59-03B6-9DCA-A803-D057ED8CF76D}"/>
              </a:ext>
            </a:extLst>
          </p:cNvPr>
          <p:cNvSpPr/>
          <p:nvPr/>
        </p:nvSpPr>
        <p:spPr>
          <a:xfrm>
            <a:off x="5987767" y="7626067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7" name="Freeform: Shape 356">
            <a:extLst>
              <a:ext uri="{FF2B5EF4-FFF2-40B4-BE49-F238E27FC236}">
                <a16:creationId xmlns:a16="http://schemas.microsoft.com/office/drawing/2014/main" id="{C627D67F-C864-F332-419E-02B4BF69B293}"/>
              </a:ext>
            </a:extLst>
          </p:cNvPr>
          <p:cNvSpPr/>
          <p:nvPr/>
        </p:nvSpPr>
        <p:spPr>
          <a:xfrm>
            <a:off x="5777844" y="8045914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8" name="Freeform: Shape 357">
            <a:extLst>
              <a:ext uri="{FF2B5EF4-FFF2-40B4-BE49-F238E27FC236}">
                <a16:creationId xmlns:a16="http://schemas.microsoft.com/office/drawing/2014/main" id="{F7E5859F-42E0-283E-2A22-C9C432CD9B71}"/>
              </a:ext>
            </a:extLst>
          </p:cNvPr>
          <p:cNvSpPr/>
          <p:nvPr/>
        </p:nvSpPr>
        <p:spPr>
          <a:xfrm>
            <a:off x="5567920" y="8045914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9" name="Freeform: Shape 358">
            <a:extLst>
              <a:ext uri="{FF2B5EF4-FFF2-40B4-BE49-F238E27FC236}">
                <a16:creationId xmlns:a16="http://schemas.microsoft.com/office/drawing/2014/main" id="{B924D100-1716-DED7-1C75-E125EA02BD30}"/>
              </a:ext>
            </a:extLst>
          </p:cNvPr>
          <p:cNvSpPr/>
          <p:nvPr/>
        </p:nvSpPr>
        <p:spPr>
          <a:xfrm>
            <a:off x="6407614" y="7626067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B3E0BD42-E3C0-B9AB-E051-17C98316484A}"/>
              </a:ext>
            </a:extLst>
          </p:cNvPr>
          <p:cNvSpPr/>
          <p:nvPr/>
        </p:nvSpPr>
        <p:spPr>
          <a:xfrm>
            <a:off x="6197691" y="8045914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E2D5D348-5BCE-50AB-0FCA-6A7DC883F295}"/>
              </a:ext>
            </a:extLst>
          </p:cNvPr>
          <p:cNvSpPr/>
          <p:nvPr/>
        </p:nvSpPr>
        <p:spPr>
          <a:xfrm>
            <a:off x="5987767" y="8045914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1A67BA58-7EB7-A848-F604-6C1FBD823269}"/>
              </a:ext>
            </a:extLst>
          </p:cNvPr>
          <p:cNvSpPr/>
          <p:nvPr/>
        </p:nvSpPr>
        <p:spPr>
          <a:xfrm>
            <a:off x="6617538" y="7626067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3" name="Freeform: Shape 362">
            <a:extLst>
              <a:ext uri="{FF2B5EF4-FFF2-40B4-BE49-F238E27FC236}">
                <a16:creationId xmlns:a16="http://schemas.microsoft.com/office/drawing/2014/main" id="{336407AB-334B-DAD4-5092-E3A8C10FD3BD}"/>
              </a:ext>
            </a:extLst>
          </p:cNvPr>
          <p:cNvSpPr/>
          <p:nvPr/>
        </p:nvSpPr>
        <p:spPr>
          <a:xfrm>
            <a:off x="6827461" y="7626067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C2D948A6-A152-5E22-6509-4EED1A041EC4}"/>
              </a:ext>
            </a:extLst>
          </p:cNvPr>
          <p:cNvSpPr/>
          <p:nvPr/>
        </p:nvSpPr>
        <p:spPr>
          <a:xfrm>
            <a:off x="6617538" y="8045914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5" name="Freeform: Shape 364">
            <a:extLst>
              <a:ext uri="{FF2B5EF4-FFF2-40B4-BE49-F238E27FC236}">
                <a16:creationId xmlns:a16="http://schemas.microsoft.com/office/drawing/2014/main" id="{96AB60D2-5958-A03A-ED59-C7CE7E935A3E}"/>
              </a:ext>
            </a:extLst>
          </p:cNvPr>
          <p:cNvSpPr/>
          <p:nvPr/>
        </p:nvSpPr>
        <p:spPr>
          <a:xfrm>
            <a:off x="6407614" y="8045914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6" name="Freeform: Shape 365">
            <a:extLst>
              <a:ext uri="{FF2B5EF4-FFF2-40B4-BE49-F238E27FC236}">
                <a16:creationId xmlns:a16="http://schemas.microsoft.com/office/drawing/2014/main" id="{96CA2149-C31E-17C6-0D91-4C33701F9FA0}"/>
              </a:ext>
            </a:extLst>
          </p:cNvPr>
          <p:cNvSpPr/>
          <p:nvPr/>
        </p:nvSpPr>
        <p:spPr>
          <a:xfrm>
            <a:off x="739679" y="8045914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7" name="Freeform: Shape 366">
            <a:extLst>
              <a:ext uri="{FF2B5EF4-FFF2-40B4-BE49-F238E27FC236}">
                <a16:creationId xmlns:a16="http://schemas.microsoft.com/office/drawing/2014/main" id="{745FB8A7-E452-3954-66D5-43A58A8428C7}"/>
              </a:ext>
            </a:extLst>
          </p:cNvPr>
          <p:cNvSpPr/>
          <p:nvPr/>
        </p:nvSpPr>
        <p:spPr>
          <a:xfrm>
            <a:off x="1159526" y="804591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2631AFE3-CCAF-AEFB-3E25-235F0ADEBAA3}"/>
              </a:ext>
            </a:extLst>
          </p:cNvPr>
          <p:cNvSpPr/>
          <p:nvPr/>
        </p:nvSpPr>
        <p:spPr>
          <a:xfrm>
            <a:off x="949603" y="846576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88EDD90C-5ED9-FBA3-0D2D-CFA8709960DC}"/>
              </a:ext>
            </a:extLst>
          </p:cNvPr>
          <p:cNvSpPr/>
          <p:nvPr/>
        </p:nvSpPr>
        <p:spPr>
          <a:xfrm>
            <a:off x="739679" y="846576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0" name="Freeform: Shape 369">
            <a:extLst>
              <a:ext uri="{FF2B5EF4-FFF2-40B4-BE49-F238E27FC236}">
                <a16:creationId xmlns:a16="http://schemas.microsoft.com/office/drawing/2014/main" id="{58345F3C-F5C5-77FD-A455-4CDA0624EA9B}"/>
              </a:ext>
            </a:extLst>
          </p:cNvPr>
          <p:cNvSpPr/>
          <p:nvPr/>
        </p:nvSpPr>
        <p:spPr>
          <a:xfrm>
            <a:off x="739679" y="804591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1" name="Freeform: Shape 370">
            <a:extLst>
              <a:ext uri="{FF2B5EF4-FFF2-40B4-BE49-F238E27FC236}">
                <a16:creationId xmlns:a16="http://schemas.microsoft.com/office/drawing/2014/main" id="{A8609081-5AF4-3699-0430-8BD3C334C1DD}"/>
              </a:ext>
            </a:extLst>
          </p:cNvPr>
          <p:cNvSpPr/>
          <p:nvPr/>
        </p:nvSpPr>
        <p:spPr>
          <a:xfrm>
            <a:off x="1579373" y="804591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2" name="Freeform: Shape 371">
            <a:extLst>
              <a:ext uri="{FF2B5EF4-FFF2-40B4-BE49-F238E27FC236}">
                <a16:creationId xmlns:a16="http://schemas.microsoft.com/office/drawing/2014/main" id="{C97F445F-6E85-07C5-116D-F254524173FF}"/>
              </a:ext>
            </a:extLst>
          </p:cNvPr>
          <p:cNvSpPr/>
          <p:nvPr/>
        </p:nvSpPr>
        <p:spPr>
          <a:xfrm>
            <a:off x="1369450" y="846576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3" name="Freeform: Shape 372">
            <a:extLst>
              <a:ext uri="{FF2B5EF4-FFF2-40B4-BE49-F238E27FC236}">
                <a16:creationId xmlns:a16="http://schemas.microsoft.com/office/drawing/2014/main" id="{52AD7CDF-9FEA-106C-ADFD-F75CC99526CC}"/>
              </a:ext>
            </a:extLst>
          </p:cNvPr>
          <p:cNvSpPr/>
          <p:nvPr/>
        </p:nvSpPr>
        <p:spPr>
          <a:xfrm>
            <a:off x="1159526" y="846576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4" name="Freeform: Shape 373">
            <a:extLst>
              <a:ext uri="{FF2B5EF4-FFF2-40B4-BE49-F238E27FC236}">
                <a16:creationId xmlns:a16="http://schemas.microsoft.com/office/drawing/2014/main" id="{319FFE1D-53E8-CF8D-75DD-733A9403E9B5}"/>
              </a:ext>
            </a:extLst>
          </p:cNvPr>
          <p:cNvSpPr/>
          <p:nvPr/>
        </p:nvSpPr>
        <p:spPr>
          <a:xfrm>
            <a:off x="1999220" y="804591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5" name="Freeform: Shape 374">
            <a:extLst>
              <a:ext uri="{FF2B5EF4-FFF2-40B4-BE49-F238E27FC236}">
                <a16:creationId xmlns:a16="http://schemas.microsoft.com/office/drawing/2014/main" id="{50B165E3-5D75-09CB-BC87-ED02A9C8FDDA}"/>
              </a:ext>
            </a:extLst>
          </p:cNvPr>
          <p:cNvSpPr/>
          <p:nvPr/>
        </p:nvSpPr>
        <p:spPr>
          <a:xfrm>
            <a:off x="1789297" y="846576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6" name="Freeform: Shape 375">
            <a:extLst>
              <a:ext uri="{FF2B5EF4-FFF2-40B4-BE49-F238E27FC236}">
                <a16:creationId xmlns:a16="http://schemas.microsoft.com/office/drawing/2014/main" id="{102C83FE-70D1-2173-C56F-FB64A3B243D8}"/>
              </a:ext>
            </a:extLst>
          </p:cNvPr>
          <p:cNvSpPr/>
          <p:nvPr/>
        </p:nvSpPr>
        <p:spPr>
          <a:xfrm>
            <a:off x="1579373" y="846576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7" name="Freeform: Shape 376">
            <a:extLst>
              <a:ext uri="{FF2B5EF4-FFF2-40B4-BE49-F238E27FC236}">
                <a16:creationId xmlns:a16="http://schemas.microsoft.com/office/drawing/2014/main" id="{77BCEBD5-3582-1E96-00FA-307D8B9B6996}"/>
              </a:ext>
            </a:extLst>
          </p:cNvPr>
          <p:cNvSpPr/>
          <p:nvPr/>
        </p:nvSpPr>
        <p:spPr>
          <a:xfrm>
            <a:off x="2419067" y="804591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8" name="Freeform: Shape 377">
            <a:extLst>
              <a:ext uri="{FF2B5EF4-FFF2-40B4-BE49-F238E27FC236}">
                <a16:creationId xmlns:a16="http://schemas.microsoft.com/office/drawing/2014/main" id="{B4B47DB2-B44C-681E-BC22-3C79CE3E200B}"/>
              </a:ext>
            </a:extLst>
          </p:cNvPr>
          <p:cNvSpPr/>
          <p:nvPr/>
        </p:nvSpPr>
        <p:spPr>
          <a:xfrm>
            <a:off x="2209144" y="846576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28667C0B-FB4C-2CF2-45A6-41E123E521FE}"/>
              </a:ext>
            </a:extLst>
          </p:cNvPr>
          <p:cNvSpPr/>
          <p:nvPr/>
        </p:nvSpPr>
        <p:spPr>
          <a:xfrm>
            <a:off x="1999220" y="846576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D3419E5F-23CE-F305-AFBC-D2C598FB2554}"/>
              </a:ext>
            </a:extLst>
          </p:cNvPr>
          <p:cNvSpPr/>
          <p:nvPr/>
        </p:nvSpPr>
        <p:spPr>
          <a:xfrm>
            <a:off x="2838914" y="804591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EB0E3DFA-54B3-7763-74AB-1537D0C4D9B5}"/>
              </a:ext>
            </a:extLst>
          </p:cNvPr>
          <p:cNvSpPr/>
          <p:nvPr/>
        </p:nvSpPr>
        <p:spPr>
          <a:xfrm>
            <a:off x="2628991" y="846576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2" name="Freeform: Shape 381">
            <a:extLst>
              <a:ext uri="{FF2B5EF4-FFF2-40B4-BE49-F238E27FC236}">
                <a16:creationId xmlns:a16="http://schemas.microsoft.com/office/drawing/2014/main" id="{051B52EC-11CD-FBB5-8E37-879FF86A1A13}"/>
              </a:ext>
            </a:extLst>
          </p:cNvPr>
          <p:cNvSpPr/>
          <p:nvPr/>
        </p:nvSpPr>
        <p:spPr>
          <a:xfrm>
            <a:off x="2419067" y="846576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3" name="Freeform: Shape 382">
            <a:extLst>
              <a:ext uri="{FF2B5EF4-FFF2-40B4-BE49-F238E27FC236}">
                <a16:creationId xmlns:a16="http://schemas.microsoft.com/office/drawing/2014/main" id="{72B35FAA-DBEF-C9E7-2176-7797B2620911}"/>
              </a:ext>
            </a:extLst>
          </p:cNvPr>
          <p:cNvSpPr/>
          <p:nvPr/>
        </p:nvSpPr>
        <p:spPr>
          <a:xfrm>
            <a:off x="3258761" y="804591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4" name="Freeform: Shape 383">
            <a:extLst>
              <a:ext uri="{FF2B5EF4-FFF2-40B4-BE49-F238E27FC236}">
                <a16:creationId xmlns:a16="http://schemas.microsoft.com/office/drawing/2014/main" id="{214E38CC-3B17-53B3-634D-37FA86F1210B}"/>
              </a:ext>
            </a:extLst>
          </p:cNvPr>
          <p:cNvSpPr/>
          <p:nvPr/>
        </p:nvSpPr>
        <p:spPr>
          <a:xfrm>
            <a:off x="3048838" y="846576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5" name="Freeform: Shape 384">
            <a:extLst>
              <a:ext uri="{FF2B5EF4-FFF2-40B4-BE49-F238E27FC236}">
                <a16:creationId xmlns:a16="http://schemas.microsoft.com/office/drawing/2014/main" id="{394668EF-8784-3D86-1894-F4D8E2C44534}"/>
              </a:ext>
            </a:extLst>
          </p:cNvPr>
          <p:cNvSpPr/>
          <p:nvPr/>
        </p:nvSpPr>
        <p:spPr>
          <a:xfrm>
            <a:off x="2838914" y="846576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6" name="Freeform: Shape 385">
            <a:extLst>
              <a:ext uri="{FF2B5EF4-FFF2-40B4-BE49-F238E27FC236}">
                <a16:creationId xmlns:a16="http://schemas.microsoft.com/office/drawing/2014/main" id="{D4F2F551-F375-0D82-CA1F-1A65229F13F4}"/>
              </a:ext>
            </a:extLst>
          </p:cNvPr>
          <p:cNvSpPr/>
          <p:nvPr/>
        </p:nvSpPr>
        <p:spPr>
          <a:xfrm>
            <a:off x="3678608" y="804591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7" name="Freeform: Shape 386">
            <a:extLst>
              <a:ext uri="{FF2B5EF4-FFF2-40B4-BE49-F238E27FC236}">
                <a16:creationId xmlns:a16="http://schemas.microsoft.com/office/drawing/2014/main" id="{191DCDC0-E397-619D-E988-11C7FC5F5C5A}"/>
              </a:ext>
            </a:extLst>
          </p:cNvPr>
          <p:cNvSpPr/>
          <p:nvPr/>
        </p:nvSpPr>
        <p:spPr>
          <a:xfrm>
            <a:off x="3468685" y="846576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8" name="Freeform: Shape 387">
            <a:extLst>
              <a:ext uri="{FF2B5EF4-FFF2-40B4-BE49-F238E27FC236}">
                <a16:creationId xmlns:a16="http://schemas.microsoft.com/office/drawing/2014/main" id="{0E5233E3-846C-6975-37FC-EDBB5672F951}"/>
              </a:ext>
            </a:extLst>
          </p:cNvPr>
          <p:cNvSpPr/>
          <p:nvPr/>
        </p:nvSpPr>
        <p:spPr>
          <a:xfrm>
            <a:off x="3258761" y="846576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9" name="Freeform: Shape 388">
            <a:extLst>
              <a:ext uri="{FF2B5EF4-FFF2-40B4-BE49-F238E27FC236}">
                <a16:creationId xmlns:a16="http://schemas.microsoft.com/office/drawing/2014/main" id="{C6702278-AEDE-A409-FC22-E43C57C8F4C3}"/>
              </a:ext>
            </a:extLst>
          </p:cNvPr>
          <p:cNvSpPr/>
          <p:nvPr/>
        </p:nvSpPr>
        <p:spPr>
          <a:xfrm>
            <a:off x="4098456" y="804591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0" name="Freeform: Shape 389">
            <a:extLst>
              <a:ext uri="{FF2B5EF4-FFF2-40B4-BE49-F238E27FC236}">
                <a16:creationId xmlns:a16="http://schemas.microsoft.com/office/drawing/2014/main" id="{840C395E-0F79-A45A-743C-C21D3A75A2A1}"/>
              </a:ext>
            </a:extLst>
          </p:cNvPr>
          <p:cNvSpPr/>
          <p:nvPr/>
        </p:nvSpPr>
        <p:spPr>
          <a:xfrm>
            <a:off x="3888532" y="846576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1" name="Freeform: Shape 390">
            <a:extLst>
              <a:ext uri="{FF2B5EF4-FFF2-40B4-BE49-F238E27FC236}">
                <a16:creationId xmlns:a16="http://schemas.microsoft.com/office/drawing/2014/main" id="{E0781D46-E5E6-92BB-5710-04E8436E98E2}"/>
              </a:ext>
            </a:extLst>
          </p:cNvPr>
          <p:cNvSpPr/>
          <p:nvPr/>
        </p:nvSpPr>
        <p:spPr>
          <a:xfrm>
            <a:off x="3678608" y="846576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2" name="Freeform: Shape 391">
            <a:extLst>
              <a:ext uri="{FF2B5EF4-FFF2-40B4-BE49-F238E27FC236}">
                <a16:creationId xmlns:a16="http://schemas.microsoft.com/office/drawing/2014/main" id="{881324C9-8E14-B49B-54F0-B0766684C088}"/>
              </a:ext>
            </a:extLst>
          </p:cNvPr>
          <p:cNvSpPr/>
          <p:nvPr/>
        </p:nvSpPr>
        <p:spPr>
          <a:xfrm>
            <a:off x="4518303" y="804591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3" name="Freeform: Shape 392">
            <a:extLst>
              <a:ext uri="{FF2B5EF4-FFF2-40B4-BE49-F238E27FC236}">
                <a16:creationId xmlns:a16="http://schemas.microsoft.com/office/drawing/2014/main" id="{549FB493-E089-D664-B9E5-D9FEAC6922F4}"/>
              </a:ext>
            </a:extLst>
          </p:cNvPr>
          <p:cNvSpPr/>
          <p:nvPr/>
        </p:nvSpPr>
        <p:spPr>
          <a:xfrm>
            <a:off x="4308379" y="846576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4" name="Freeform: Shape 393">
            <a:extLst>
              <a:ext uri="{FF2B5EF4-FFF2-40B4-BE49-F238E27FC236}">
                <a16:creationId xmlns:a16="http://schemas.microsoft.com/office/drawing/2014/main" id="{ADA6676E-F643-7801-0394-87E0D859E4A5}"/>
              </a:ext>
            </a:extLst>
          </p:cNvPr>
          <p:cNvSpPr/>
          <p:nvPr/>
        </p:nvSpPr>
        <p:spPr>
          <a:xfrm>
            <a:off x="4098456" y="846576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5" name="Freeform: Shape 394">
            <a:extLst>
              <a:ext uri="{FF2B5EF4-FFF2-40B4-BE49-F238E27FC236}">
                <a16:creationId xmlns:a16="http://schemas.microsoft.com/office/drawing/2014/main" id="{DC07A59E-CC77-8830-B241-CA5ABE878C10}"/>
              </a:ext>
            </a:extLst>
          </p:cNvPr>
          <p:cNvSpPr/>
          <p:nvPr/>
        </p:nvSpPr>
        <p:spPr>
          <a:xfrm>
            <a:off x="4938150" y="804591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6" name="Freeform: Shape 395">
            <a:extLst>
              <a:ext uri="{FF2B5EF4-FFF2-40B4-BE49-F238E27FC236}">
                <a16:creationId xmlns:a16="http://schemas.microsoft.com/office/drawing/2014/main" id="{5B78C507-AC1B-008C-AC67-8F279D25BA67}"/>
              </a:ext>
            </a:extLst>
          </p:cNvPr>
          <p:cNvSpPr/>
          <p:nvPr/>
        </p:nvSpPr>
        <p:spPr>
          <a:xfrm>
            <a:off x="4728226" y="846576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87FD0D7F-4667-889F-029E-8887B39389A8}"/>
              </a:ext>
            </a:extLst>
          </p:cNvPr>
          <p:cNvSpPr/>
          <p:nvPr/>
        </p:nvSpPr>
        <p:spPr>
          <a:xfrm>
            <a:off x="4518303" y="846576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617696EC-CD82-E0BC-58BB-F86A78E190D0}"/>
              </a:ext>
            </a:extLst>
          </p:cNvPr>
          <p:cNvSpPr/>
          <p:nvPr/>
        </p:nvSpPr>
        <p:spPr>
          <a:xfrm>
            <a:off x="5357997" y="804591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9" name="Freeform: Shape 398">
            <a:extLst>
              <a:ext uri="{FF2B5EF4-FFF2-40B4-BE49-F238E27FC236}">
                <a16:creationId xmlns:a16="http://schemas.microsoft.com/office/drawing/2014/main" id="{F8086642-8B2F-1FEE-7B64-913C508A6817}"/>
              </a:ext>
            </a:extLst>
          </p:cNvPr>
          <p:cNvSpPr/>
          <p:nvPr/>
        </p:nvSpPr>
        <p:spPr>
          <a:xfrm>
            <a:off x="5148073" y="846576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0" name="Freeform: Shape 399">
            <a:extLst>
              <a:ext uri="{FF2B5EF4-FFF2-40B4-BE49-F238E27FC236}">
                <a16:creationId xmlns:a16="http://schemas.microsoft.com/office/drawing/2014/main" id="{F3336279-D085-4D30-C2F8-A1970D2390E4}"/>
              </a:ext>
            </a:extLst>
          </p:cNvPr>
          <p:cNvSpPr/>
          <p:nvPr/>
        </p:nvSpPr>
        <p:spPr>
          <a:xfrm>
            <a:off x="4938150" y="846576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1" name="Freeform: Shape 400">
            <a:extLst>
              <a:ext uri="{FF2B5EF4-FFF2-40B4-BE49-F238E27FC236}">
                <a16:creationId xmlns:a16="http://schemas.microsoft.com/office/drawing/2014/main" id="{6C24C564-94CC-36D2-C9B9-22ECE26CF0D6}"/>
              </a:ext>
            </a:extLst>
          </p:cNvPr>
          <p:cNvSpPr/>
          <p:nvPr/>
        </p:nvSpPr>
        <p:spPr>
          <a:xfrm>
            <a:off x="5777844" y="804591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2" name="Freeform: Shape 401">
            <a:extLst>
              <a:ext uri="{FF2B5EF4-FFF2-40B4-BE49-F238E27FC236}">
                <a16:creationId xmlns:a16="http://schemas.microsoft.com/office/drawing/2014/main" id="{990FE863-A890-5DF0-5A78-2145B20897A2}"/>
              </a:ext>
            </a:extLst>
          </p:cNvPr>
          <p:cNvSpPr/>
          <p:nvPr/>
        </p:nvSpPr>
        <p:spPr>
          <a:xfrm>
            <a:off x="5567920" y="846576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3" name="Freeform: Shape 402">
            <a:extLst>
              <a:ext uri="{FF2B5EF4-FFF2-40B4-BE49-F238E27FC236}">
                <a16:creationId xmlns:a16="http://schemas.microsoft.com/office/drawing/2014/main" id="{D39AC83B-1E94-AA1F-7EAC-473B2030BF4C}"/>
              </a:ext>
            </a:extLst>
          </p:cNvPr>
          <p:cNvSpPr/>
          <p:nvPr/>
        </p:nvSpPr>
        <p:spPr>
          <a:xfrm>
            <a:off x="5357997" y="846576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4" name="Freeform: Shape 403">
            <a:extLst>
              <a:ext uri="{FF2B5EF4-FFF2-40B4-BE49-F238E27FC236}">
                <a16:creationId xmlns:a16="http://schemas.microsoft.com/office/drawing/2014/main" id="{7D09EB7A-363A-3A11-9ECA-D19CE80E2C5E}"/>
              </a:ext>
            </a:extLst>
          </p:cNvPr>
          <p:cNvSpPr/>
          <p:nvPr/>
        </p:nvSpPr>
        <p:spPr>
          <a:xfrm>
            <a:off x="6197691" y="804591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5" name="Freeform: Shape 404">
            <a:extLst>
              <a:ext uri="{FF2B5EF4-FFF2-40B4-BE49-F238E27FC236}">
                <a16:creationId xmlns:a16="http://schemas.microsoft.com/office/drawing/2014/main" id="{7E2185D9-B064-49E3-73B4-4962538EF153}"/>
              </a:ext>
            </a:extLst>
          </p:cNvPr>
          <p:cNvSpPr/>
          <p:nvPr/>
        </p:nvSpPr>
        <p:spPr>
          <a:xfrm>
            <a:off x="5987767" y="846576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C339A088-15C7-9B58-8D4D-8FAFAD16B777}"/>
              </a:ext>
            </a:extLst>
          </p:cNvPr>
          <p:cNvSpPr/>
          <p:nvPr/>
        </p:nvSpPr>
        <p:spPr>
          <a:xfrm>
            <a:off x="5777844" y="846576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7" name="Freeform: Shape 406">
            <a:extLst>
              <a:ext uri="{FF2B5EF4-FFF2-40B4-BE49-F238E27FC236}">
                <a16:creationId xmlns:a16="http://schemas.microsoft.com/office/drawing/2014/main" id="{56B46588-A968-9B85-A501-3F14976E67E1}"/>
              </a:ext>
            </a:extLst>
          </p:cNvPr>
          <p:cNvSpPr/>
          <p:nvPr/>
        </p:nvSpPr>
        <p:spPr>
          <a:xfrm>
            <a:off x="6617538" y="804591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8" name="Freeform: Shape 407">
            <a:extLst>
              <a:ext uri="{FF2B5EF4-FFF2-40B4-BE49-F238E27FC236}">
                <a16:creationId xmlns:a16="http://schemas.microsoft.com/office/drawing/2014/main" id="{4725E23C-14FA-8AB0-24F1-3C5FF56048A9}"/>
              </a:ext>
            </a:extLst>
          </p:cNvPr>
          <p:cNvSpPr/>
          <p:nvPr/>
        </p:nvSpPr>
        <p:spPr>
          <a:xfrm>
            <a:off x="6407614" y="846576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9" name="Freeform: Shape 408">
            <a:extLst>
              <a:ext uri="{FF2B5EF4-FFF2-40B4-BE49-F238E27FC236}">
                <a16:creationId xmlns:a16="http://schemas.microsoft.com/office/drawing/2014/main" id="{F99184CA-96F1-5F6C-FFAD-16985F585BDA}"/>
              </a:ext>
            </a:extLst>
          </p:cNvPr>
          <p:cNvSpPr/>
          <p:nvPr/>
        </p:nvSpPr>
        <p:spPr>
          <a:xfrm>
            <a:off x="6197691" y="846576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0" name="Freeform: Shape 409">
            <a:extLst>
              <a:ext uri="{FF2B5EF4-FFF2-40B4-BE49-F238E27FC236}">
                <a16:creationId xmlns:a16="http://schemas.microsoft.com/office/drawing/2014/main" id="{0B7081DD-DF1C-7C0E-E03C-5D983B360728}"/>
              </a:ext>
            </a:extLst>
          </p:cNvPr>
          <p:cNvSpPr/>
          <p:nvPr/>
        </p:nvSpPr>
        <p:spPr>
          <a:xfrm>
            <a:off x="6827461" y="8045914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" name="Freeform: Shape 410">
            <a:extLst>
              <a:ext uri="{FF2B5EF4-FFF2-40B4-BE49-F238E27FC236}">
                <a16:creationId xmlns:a16="http://schemas.microsoft.com/office/drawing/2014/main" id="{230B8F74-5E91-7AE9-917C-F0C4AFF131C8}"/>
              </a:ext>
            </a:extLst>
          </p:cNvPr>
          <p:cNvSpPr/>
          <p:nvPr/>
        </p:nvSpPr>
        <p:spPr>
          <a:xfrm>
            <a:off x="7037385" y="8045914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2" name="Freeform: Shape 411">
            <a:extLst>
              <a:ext uri="{FF2B5EF4-FFF2-40B4-BE49-F238E27FC236}">
                <a16:creationId xmlns:a16="http://schemas.microsoft.com/office/drawing/2014/main" id="{4578859F-756B-DF6E-FA75-6D64D3EB5174}"/>
              </a:ext>
            </a:extLst>
          </p:cNvPr>
          <p:cNvSpPr/>
          <p:nvPr/>
        </p:nvSpPr>
        <p:spPr>
          <a:xfrm>
            <a:off x="6827461" y="846576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65B0A1F2-6452-BD38-7342-A478BAF1B185}"/>
              </a:ext>
            </a:extLst>
          </p:cNvPr>
          <p:cNvSpPr/>
          <p:nvPr/>
        </p:nvSpPr>
        <p:spPr>
          <a:xfrm>
            <a:off x="6617538" y="846576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9CFE665D-08C0-ED0A-B6F6-D5922063DA18}"/>
              </a:ext>
            </a:extLst>
          </p:cNvPr>
          <p:cNvSpPr/>
          <p:nvPr/>
        </p:nvSpPr>
        <p:spPr>
          <a:xfrm>
            <a:off x="529756" y="8465761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5" name="Freeform: Shape 414">
            <a:extLst>
              <a:ext uri="{FF2B5EF4-FFF2-40B4-BE49-F238E27FC236}">
                <a16:creationId xmlns:a16="http://schemas.microsoft.com/office/drawing/2014/main" id="{E73D1E51-460F-4BE0-33CB-1E61EB08ED11}"/>
              </a:ext>
            </a:extLst>
          </p:cNvPr>
          <p:cNvSpPr/>
          <p:nvPr/>
        </p:nvSpPr>
        <p:spPr>
          <a:xfrm>
            <a:off x="949603" y="846576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6" name="Freeform: Shape 415">
            <a:extLst>
              <a:ext uri="{FF2B5EF4-FFF2-40B4-BE49-F238E27FC236}">
                <a16:creationId xmlns:a16="http://schemas.microsoft.com/office/drawing/2014/main" id="{785599EB-E3E9-F03C-3F57-A5107C561EC0}"/>
              </a:ext>
            </a:extLst>
          </p:cNvPr>
          <p:cNvSpPr/>
          <p:nvPr/>
        </p:nvSpPr>
        <p:spPr>
          <a:xfrm>
            <a:off x="739679" y="888560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7" name="Freeform: Shape 416">
            <a:extLst>
              <a:ext uri="{FF2B5EF4-FFF2-40B4-BE49-F238E27FC236}">
                <a16:creationId xmlns:a16="http://schemas.microsoft.com/office/drawing/2014/main" id="{EF4880D3-C0EB-3E60-CF88-0736CD973EA3}"/>
              </a:ext>
            </a:extLst>
          </p:cNvPr>
          <p:cNvSpPr/>
          <p:nvPr/>
        </p:nvSpPr>
        <p:spPr>
          <a:xfrm>
            <a:off x="529756" y="888560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8" name="Freeform: Shape 417">
            <a:extLst>
              <a:ext uri="{FF2B5EF4-FFF2-40B4-BE49-F238E27FC236}">
                <a16:creationId xmlns:a16="http://schemas.microsoft.com/office/drawing/2014/main" id="{AAE7B644-7D71-EBFD-E2FD-E81F358EAD44}"/>
              </a:ext>
            </a:extLst>
          </p:cNvPr>
          <p:cNvSpPr/>
          <p:nvPr/>
        </p:nvSpPr>
        <p:spPr>
          <a:xfrm>
            <a:off x="529756" y="846576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BE0ECAEC-44E1-A31A-42EB-A6C4F86C025C}"/>
              </a:ext>
            </a:extLst>
          </p:cNvPr>
          <p:cNvSpPr/>
          <p:nvPr/>
        </p:nvSpPr>
        <p:spPr>
          <a:xfrm>
            <a:off x="1369450" y="846576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0" name="Freeform: Shape 419">
            <a:extLst>
              <a:ext uri="{FF2B5EF4-FFF2-40B4-BE49-F238E27FC236}">
                <a16:creationId xmlns:a16="http://schemas.microsoft.com/office/drawing/2014/main" id="{FCBFFAE0-A4EB-68A2-941E-8E1F2CC38B09}"/>
              </a:ext>
            </a:extLst>
          </p:cNvPr>
          <p:cNvSpPr/>
          <p:nvPr/>
        </p:nvSpPr>
        <p:spPr>
          <a:xfrm>
            <a:off x="1159526" y="888560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01D0BBF3-6235-D6B0-2CC1-4F80BFCB15B2}"/>
              </a:ext>
            </a:extLst>
          </p:cNvPr>
          <p:cNvSpPr/>
          <p:nvPr/>
        </p:nvSpPr>
        <p:spPr>
          <a:xfrm>
            <a:off x="949603" y="888560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27AE4E21-EF22-0F93-27E3-5A09D38B1CA1}"/>
              </a:ext>
            </a:extLst>
          </p:cNvPr>
          <p:cNvSpPr/>
          <p:nvPr/>
        </p:nvSpPr>
        <p:spPr>
          <a:xfrm>
            <a:off x="1789297" y="846576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3" name="Freeform: Shape 422">
            <a:extLst>
              <a:ext uri="{FF2B5EF4-FFF2-40B4-BE49-F238E27FC236}">
                <a16:creationId xmlns:a16="http://schemas.microsoft.com/office/drawing/2014/main" id="{7DD8311E-7D2D-2D5E-735F-DBB85A8F2D4F}"/>
              </a:ext>
            </a:extLst>
          </p:cNvPr>
          <p:cNvSpPr/>
          <p:nvPr/>
        </p:nvSpPr>
        <p:spPr>
          <a:xfrm>
            <a:off x="1579373" y="888560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4" name="Freeform: Shape 423">
            <a:extLst>
              <a:ext uri="{FF2B5EF4-FFF2-40B4-BE49-F238E27FC236}">
                <a16:creationId xmlns:a16="http://schemas.microsoft.com/office/drawing/2014/main" id="{8955C71D-22A0-14F9-D76F-7F1A1F831932}"/>
              </a:ext>
            </a:extLst>
          </p:cNvPr>
          <p:cNvSpPr/>
          <p:nvPr/>
        </p:nvSpPr>
        <p:spPr>
          <a:xfrm>
            <a:off x="1369450" y="888560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5" name="Freeform: Shape 424">
            <a:extLst>
              <a:ext uri="{FF2B5EF4-FFF2-40B4-BE49-F238E27FC236}">
                <a16:creationId xmlns:a16="http://schemas.microsoft.com/office/drawing/2014/main" id="{F4595E81-8CE1-E929-24B5-ACF79784FED9}"/>
              </a:ext>
            </a:extLst>
          </p:cNvPr>
          <p:cNvSpPr/>
          <p:nvPr/>
        </p:nvSpPr>
        <p:spPr>
          <a:xfrm>
            <a:off x="2209144" y="846576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6" name="Freeform: Shape 425">
            <a:extLst>
              <a:ext uri="{FF2B5EF4-FFF2-40B4-BE49-F238E27FC236}">
                <a16:creationId xmlns:a16="http://schemas.microsoft.com/office/drawing/2014/main" id="{5684674A-20F9-304B-841E-01B75F88FECE}"/>
              </a:ext>
            </a:extLst>
          </p:cNvPr>
          <p:cNvSpPr/>
          <p:nvPr/>
        </p:nvSpPr>
        <p:spPr>
          <a:xfrm>
            <a:off x="1999220" y="888560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7" name="Freeform: Shape 426">
            <a:extLst>
              <a:ext uri="{FF2B5EF4-FFF2-40B4-BE49-F238E27FC236}">
                <a16:creationId xmlns:a16="http://schemas.microsoft.com/office/drawing/2014/main" id="{973CA496-B39A-0AEA-7B40-81CE81B6B7A8}"/>
              </a:ext>
            </a:extLst>
          </p:cNvPr>
          <p:cNvSpPr/>
          <p:nvPr/>
        </p:nvSpPr>
        <p:spPr>
          <a:xfrm>
            <a:off x="1789297" y="888560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8" name="Freeform: Shape 427">
            <a:extLst>
              <a:ext uri="{FF2B5EF4-FFF2-40B4-BE49-F238E27FC236}">
                <a16:creationId xmlns:a16="http://schemas.microsoft.com/office/drawing/2014/main" id="{13EB260E-6AC3-6382-1223-2F036E1F1365}"/>
              </a:ext>
            </a:extLst>
          </p:cNvPr>
          <p:cNvSpPr/>
          <p:nvPr/>
        </p:nvSpPr>
        <p:spPr>
          <a:xfrm>
            <a:off x="2628991" y="846576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9" name="Freeform: Shape 428">
            <a:extLst>
              <a:ext uri="{FF2B5EF4-FFF2-40B4-BE49-F238E27FC236}">
                <a16:creationId xmlns:a16="http://schemas.microsoft.com/office/drawing/2014/main" id="{96ADCA54-7B2B-7FED-56B7-8AA2FCF09F3D}"/>
              </a:ext>
            </a:extLst>
          </p:cNvPr>
          <p:cNvSpPr/>
          <p:nvPr/>
        </p:nvSpPr>
        <p:spPr>
          <a:xfrm>
            <a:off x="2419067" y="888560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0" name="Freeform: Shape 429">
            <a:extLst>
              <a:ext uri="{FF2B5EF4-FFF2-40B4-BE49-F238E27FC236}">
                <a16:creationId xmlns:a16="http://schemas.microsoft.com/office/drawing/2014/main" id="{A17F607D-A551-FFA1-686D-6670C2BD2D4A}"/>
              </a:ext>
            </a:extLst>
          </p:cNvPr>
          <p:cNvSpPr/>
          <p:nvPr/>
        </p:nvSpPr>
        <p:spPr>
          <a:xfrm>
            <a:off x="2209144" y="888560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1B18219A-DF99-5BAB-CF54-FE2622D91BFE}"/>
              </a:ext>
            </a:extLst>
          </p:cNvPr>
          <p:cNvSpPr/>
          <p:nvPr/>
        </p:nvSpPr>
        <p:spPr>
          <a:xfrm>
            <a:off x="3048838" y="846576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2" name="Freeform: Shape 431">
            <a:extLst>
              <a:ext uri="{FF2B5EF4-FFF2-40B4-BE49-F238E27FC236}">
                <a16:creationId xmlns:a16="http://schemas.microsoft.com/office/drawing/2014/main" id="{12BB7011-372A-C8B7-CF55-EBB14B828C78}"/>
              </a:ext>
            </a:extLst>
          </p:cNvPr>
          <p:cNvSpPr/>
          <p:nvPr/>
        </p:nvSpPr>
        <p:spPr>
          <a:xfrm>
            <a:off x="2838914" y="888560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3" name="Freeform: Shape 432">
            <a:extLst>
              <a:ext uri="{FF2B5EF4-FFF2-40B4-BE49-F238E27FC236}">
                <a16:creationId xmlns:a16="http://schemas.microsoft.com/office/drawing/2014/main" id="{68CA5476-BA57-6AC1-607B-3733B293F2AF}"/>
              </a:ext>
            </a:extLst>
          </p:cNvPr>
          <p:cNvSpPr/>
          <p:nvPr/>
        </p:nvSpPr>
        <p:spPr>
          <a:xfrm>
            <a:off x="2628991" y="888560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4" name="Freeform: Shape 433">
            <a:extLst>
              <a:ext uri="{FF2B5EF4-FFF2-40B4-BE49-F238E27FC236}">
                <a16:creationId xmlns:a16="http://schemas.microsoft.com/office/drawing/2014/main" id="{0EB0A8C8-A807-35C5-9C1F-E89EF2DB620A}"/>
              </a:ext>
            </a:extLst>
          </p:cNvPr>
          <p:cNvSpPr/>
          <p:nvPr/>
        </p:nvSpPr>
        <p:spPr>
          <a:xfrm>
            <a:off x="3468685" y="846576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5" name="Freeform: Shape 434">
            <a:extLst>
              <a:ext uri="{FF2B5EF4-FFF2-40B4-BE49-F238E27FC236}">
                <a16:creationId xmlns:a16="http://schemas.microsoft.com/office/drawing/2014/main" id="{ACCF8D39-6DAA-88EA-7A2D-C314AC7E0035}"/>
              </a:ext>
            </a:extLst>
          </p:cNvPr>
          <p:cNvSpPr/>
          <p:nvPr/>
        </p:nvSpPr>
        <p:spPr>
          <a:xfrm>
            <a:off x="3258761" y="888560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8C84C222-B453-AF78-2456-0DC54D2FFC74}"/>
              </a:ext>
            </a:extLst>
          </p:cNvPr>
          <p:cNvSpPr/>
          <p:nvPr/>
        </p:nvSpPr>
        <p:spPr>
          <a:xfrm>
            <a:off x="3048838" y="888560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7" name="Freeform: Shape 436">
            <a:extLst>
              <a:ext uri="{FF2B5EF4-FFF2-40B4-BE49-F238E27FC236}">
                <a16:creationId xmlns:a16="http://schemas.microsoft.com/office/drawing/2014/main" id="{3D9F0DDC-904E-9615-0C08-2D80D5DCA2D5}"/>
              </a:ext>
            </a:extLst>
          </p:cNvPr>
          <p:cNvSpPr/>
          <p:nvPr/>
        </p:nvSpPr>
        <p:spPr>
          <a:xfrm>
            <a:off x="3888532" y="846576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8" name="Freeform: Shape 437">
            <a:extLst>
              <a:ext uri="{FF2B5EF4-FFF2-40B4-BE49-F238E27FC236}">
                <a16:creationId xmlns:a16="http://schemas.microsoft.com/office/drawing/2014/main" id="{3E9C022D-D56C-7EBE-0EB2-9DD462BDE9F2}"/>
              </a:ext>
            </a:extLst>
          </p:cNvPr>
          <p:cNvSpPr/>
          <p:nvPr/>
        </p:nvSpPr>
        <p:spPr>
          <a:xfrm>
            <a:off x="3678608" y="888560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9" name="Freeform: Shape 438">
            <a:extLst>
              <a:ext uri="{FF2B5EF4-FFF2-40B4-BE49-F238E27FC236}">
                <a16:creationId xmlns:a16="http://schemas.microsoft.com/office/drawing/2014/main" id="{37850DA9-F27F-70E7-8C8E-696492AEA2E6}"/>
              </a:ext>
            </a:extLst>
          </p:cNvPr>
          <p:cNvSpPr/>
          <p:nvPr/>
        </p:nvSpPr>
        <p:spPr>
          <a:xfrm>
            <a:off x="3468685" y="888560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0" name="Freeform: Shape 439">
            <a:extLst>
              <a:ext uri="{FF2B5EF4-FFF2-40B4-BE49-F238E27FC236}">
                <a16:creationId xmlns:a16="http://schemas.microsoft.com/office/drawing/2014/main" id="{1560B263-A4D0-CF25-AFBB-F7E576C17AFF}"/>
              </a:ext>
            </a:extLst>
          </p:cNvPr>
          <p:cNvSpPr/>
          <p:nvPr/>
        </p:nvSpPr>
        <p:spPr>
          <a:xfrm>
            <a:off x="4308379" y="846576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1" name="Freeform: Shape 440">
            <a:extLst>
              <a:ext uri="{FF2B5EF4-FFF2-40B4-BE49-F238E27FC236}">
                <a16:creationId xmlns:a16="http://schemas.microsoft.com/office/drawing/2014/main" id="{3920E873-2408-5E34-986C-2F13C76EC654}"/>
              </a:ext>
            </a:extLst>
          </p:cNvPr>
          <p:cNvSpPr/>
          <p:nvPr/>
        </p:nvSpPr>
        <p:spPr>
          <a:xfrm>
            <a:off x="4098456" y="888560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2" name="Freeform: Shape 441">
            <a:extLst>
              <a:ext uri="{FF2B5EF4-FFF2-40B4-BE49-F238E27FC236}">
                <a16:creationId xmlns:a16="http://schemas.microsoft.com/office/drawing/2014/main" id="{AE9A8CDF-1748-EDA9-A87F-0CE624617BCF}"/>
              </a:ext>
            </a:extLst>
          </p:cNvPr>
          <p:cNvSpPr/>
          <p:nvPr/>
        </p:nvSpPr>
        <p:spPr>
          <a:xfrm>
            <a:off x="3888532" y="888560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3" name="Freeform: Shape 442">
            <a:extLst>
              <a:ext uri="{FF2B5EF4-FFF2-40B4-BE49-F238E27FC236}">
                <a16:creationId xmlns:a16="http://schemas.microsoft.com/office/drawing/2014/main" id="{C100C592-BC96-CAB0-4C69-B816607C677B}"/>
              </a:ext>
            </a:extLst>
          </p:cNvPr>
          <p:cNvSpPr/>
          <p:nvPr/>
        </p:nvSpPr>
        <p:spPr>
          <a:xfrm>
            <a:off x="4728226" y="846576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4" name="Freeform: Shape 443">
            <a:extLst>
              <a:ext uri="{FF2B5EF4-FFF2-40B4-BE49-F238E27FC236}">
                <a16:creationId xmlns:a16="http://schemas.microsoft.com/office/drawing/2014/main" id="{6354574B-0E79-ADB4-8C3A-AF1F3443B755}"/>
              </a:ext>
            </a:extLst>
          </p:cNvPr>
          <p:cNvSpPr/>
          <p:nvPr/>
        </p:nvSpPr>
        <p:spPr>
          <a:xfrm>
            <a:off x="4518303" y="888560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5" name="Freeform: Shape 444">
            <a:extLst>
              <a:ext uri="{FF2B5EF4-FFF2-40B4-BE49-F238E27FC236}">
                <a16:creationId xmlns:a16="http://schemas.microsoft.com/office/drawing/2014/main" id="{901978E2-54E3-EF2F-1ECA-500C7FA629A9}"/>
              </a:ext>
            </a:extLst>
          </p:cNvPr>
          <p:cNvSpPr/>
          <p:nvPr/>
        </p:nvSpPr>
        <p:spPr>
          <a:xfrm>
            <a:off x="4308379" y="888560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6" name="Freeform: Shape 445">
            <a:extLst>
              <a:ext uri="{FF2B5EF4-FFF2-40B4-BE49-F238E27FC236}">
                <a16:creationId xmlns:a16="http://schemas.microsoft.com/office/drawing/2014/main" id="{C9E10420-B5DC-647C-AC55-FAE86F7C0915}"/>
              </a:ext>
            </a:extLst>
          </p:cNvPr>
          <p:cNvSpPr/>
          <p:nvPr/>
        </p:nvSpPr>
        <p:spPr>
          <a:xfrm>
            <a:off x="5148073" y="846576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7" name="Freeform: Shape 446">
            <a:extLst>
              <a:ext uri="{FF2B5EF4-FFF2-40B4-BE49-F238E27FC236}">
                <a16:creationId xmlns:a16="http://schemas.microsoft.com/office/drawing/2014/main" id="{04994691-A8D9-FB9E-D191-6DB12DBE4F4D}"/>
              </a:ext>
            </a:extLst>
          </p:cNvPr>
          <p:cNvSpPr/>
          <p:nvPr/>
        </p:nvSpPr>
        <p:spPr>
          <a:xfrm>
            <a:off x="4938150" y="888560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9C3DBB2C-2BD4-474F-87E3-A3B036D86338}"/>
              </a:ext>
            </a:extLst>
          </p:cNvPr>
          <p:cNvSpPr/>
          <p:nvPr/>
        </p:nvSpPr>
        <p:spPr>
          <a:xfrm>
            <a:off x="4728226" y="888560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9" name="Freeform: Shape 448">
            <a:extLst>
              <a:ext uri="{FF2B5EF4-FFF2-40B4-BE49-F238E27FC236}">
                <a16:creationId xmlns:a16="http://schemas.microsoft.com/office/drawing/2014/main" id="{465B5331-15B7-B760-3C2B-ADA7ED7F18F4}"/>
              </a:ext>
            </a:extLst>
          </p:cNvPr>
          <p:cNvSpPr/>
          <p:nvPr/>
        </p:nvSpPr>
        <p:spPr>
          <a:xfrm>
            <a:off x="5567920" y="846576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0" name="Freeform: Shape 449">
            <a:extLst>
              <a:ext uri="{FF2B5EF4-FFF2-40B4-BE49-F238E27FC236}">
                <a16:creationId xmlns:a16="http://schemas.microsoft.com/office/drawing/2014/main" id="{2B9A0309-16AB-51E8-0231-FE03BFDBE8EE}"/>
              </a:ext>
            </a:extLst>
          </p:cNvPr>
          <p:cNvSpPr/>
          <p:nvPr/>
        </p:nvSpPr>
        <p:spPr>
          <a:xfrm>
            <a:off x="5357997" y="888560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1" name="Freeform: Shape 450">
            <a:extLst>
              <a:ext uri="{FF2B5EF4-FFF2-40B4-BE49-F238E27FC236}">
                <a16:creationId xmlns:a16="http://schemas.microsoft.com/office/drawing/2014/main" id="{56455B1C-D357-63D8-F9A2-243E75C36FFA}"/>
              </a:ext>
            </a:extLst>
          </p:cNvPr>
          <p:cNvSpPr/>
          <p:nvPr/>
        </p:nvSpPr>
        <p:spPr>
          <a:xfrm>
            <a:off x="5148073" y="888560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2" name="Freeform: Shape 451">
            <a:extLst>
              <a:ext uri="{FF2B5EF4-FFF2-40B4-BE49-F238E27FC236}">
                <a16:creationId xmlns:a16="http://schemas.microsoft.com/office/drawing/2014/main" id="{A302A2B6-A3B4-2122-D07B-43CDB7A46F8E}"/>
              </a:ext>
            </a:extLst>
          </p:cNvPr>
          <p:cNvSpPr/>
          <p:nvPr/>
        </p:nvSpPr>
        <p:spPr>
          <a:xfrm>
            <a:off x="5987767" y="846576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3" name="Freeform: Shape 452">
            <a:extLst>
              <a:ext uri="{FF2B5EF4-FFF2-40B4-BE49-F238E27FC236}">
                <a16:creationId xmlns:a16="http://schemas.microsoft.com/office/drawing/2014/main" id="{6312A51D-0049-8346-4C3F-6E83F29A894E}"/>
              </a:ext>
            </a:extLst>
          </p:cNvPr>
          <p:cNvSpPr/>
          <p:nvPr/>
        </p:nvSpPr>
        <p:spPr>
          <a:xfrm>
            <a:off x="5777844" y="888560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4" name="Freeform: Shape 453">
            <a:extLst>
              <a:ext uri="{FF2B5EF4-FFF2-40B4-BE49-F238E27FC236}">
                <a16:creationId xmlns:a16="http://schemas.microsoft.com/office/drawing/2014/main" id="{6D3A80D5-B58C-D694-3707-95B174475B71}"/>
              </a:ext>
            </a:extLst>
          </p:cNvPr>
          <p:cNvSpPr/>
          <p:nvPr/>
        </p:nvSpPr>
        <p:spPr>
          <a:xfrm>
            <a:off x="5567920" y="888560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5" name="Freeform: Shape 454">
            <a:extLst>
              <a:ext uri="{FF2B5EF4-FFF2-40B4-BE49-F238E27FC236}">
                <a16:creationId xmlns:a16="http://schemas.microsoft.com/office/drawing/2014/main" id="{C0D7E2AD-32D3-3503-9D3D-AD71CF8BC257}"/>
              </a:ext>
            </a:extLst>
          </p:cNvPr>
          <p:cNvSpPr/>
          <p:nvPr/>
        </p:nvSpPr>
        <p:spPr>
          <a:xfrm>
            <a:off x="6407614" y="846576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6" name="Freeform: Shape 455">
            <a:extLst>
              <a:ext uri="{FF2B5EF4-FFF2-40B4-BE49-F238E27FC236}">
                <a16:creationId xmlns:a16="http://schemas.microsoft.com/office/drawing/2014/main" id="{6231ACBE-56D7-590F-CCE7-7B37294F01F4}"/>
              </a:ext>
            </a:extLst>
          </p:cNvPr>
          <p:cNvSpPr/>
          <p:nvPr/>
        </p:nvSpPr>
        <p:spPr>
          <a:xfrm>
            <a:off x="6197691" y="888560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7" name="Freeform: Shape 456">
            <a:extLst>
              <a:ext uri="{FF2B5EF4-FFF2-40B4-BE49-F238E27FC236}">
                <a16:creationId xmlns:a16="http://schemas.microsoft.com/office/drawing/2014/main" id="{E1716697-E05A-286E-7424-B4C25B3B61F6}"/>
              </a:ext>
            </a:extLst>
          </p:cNvPr>
          <p:cNvSpPr/>
          <p:nvPr/>
        </p:nvSpPr>
        <p:spPr>
          <a:xfrm>
            <a:off x="5987767" y="888560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8" name="Freeform: Shape 457">
            <a:extLst>
              <a:ext uri="{FF2B5EF4-FFF2-40B4-BE49-F238E27FC236}">
                <a16:creationId xmlns:a16="http://schemas.microsoft.com/office/drawing/2014/main" id="{82CBD6BB-34AB-93E5-C08E-3DCF864EB4DB}"/>
              </a:ext>
            </a:extLst>
          </p:cNvPr>
          <p:cNvSpPr/>
          <p:nvPr/>
        </p:nvSpPr>
        <p:spPr>
          <a:xfrm>
            <a:off x="6827461" y="846576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9" name="Freeform: Shape 458">
            <a:extLst>
              <a:ext uri="{FF2B5EF4-FFF2-40B4-BE49-F238E27FC236}">
                <a16:creationId xmlns:a16="http://schemas.microsoft.com/office/drawing/2014/main" id="{87B454B1-5B57-F8B0-963A-AC2A10E5F121}"/>
              </a:ext>
            </a:extLst>
          </p:cNvPr>
          <p:cNvSpPr/>
          <p:nvPr/>
        </p:nvSpPr>
        <p:spPr>
          <a:xfrm>
            <a:off x="6617538" y="888560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0" name="Freeform: Shape 459">
            <a:extLst>
              <a:ext uri="{FF2B5EF4-FFF2-40B4-BE49-F238E27FC236}">
                <a16:creationId xmlns:a16="http://schemas.microsoft.com/office/drawing/2014/main" id="{4863DE01-5216-DB0D-4B81-B00BCAA829CA}"/>
              </a:ext>
            </a:extLst>
          </p:cNvPr>
          <p:cNvSpPr/>
          <p:nvPr/>
        </p:nvSpPr>
        <p:spPr>
          <a:xfrm>
            <a:off x="6407614" y="888560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1" name="Freeform: Shape 460">
            <a:extLst>
              <a:ext uri="{FF2B5EF4-FFF2-40B4-BE49-F238E27FC236}">
                <a16:creationId xmlns:a16="http://schemas.microsoft.com/office/drawing/2014/main" id="{BAFC23FE-EC1E-3DD4-0BB9-66565CF181D3}"/>
              </a:ext>
            </a:extLst>
          </p:cNvPr>
          <p:cNvSpPr/>
          <p:nvPr/>
        </p:nvSpPr>
        <p:spPr>
          <a:xfrm>
            <a:off x="7037385" y="8465761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2" name="Freeform: Shape 461">
            <a:extLst>
              <a:ext uri="{FF2B5EF4-FFF2-40B4-BE49-F238E27FC236}">
                <a16:creationId xmlns:a16="http://schemas.microsoft.com/office/drawing/2014/main" id="{9B64F046-FB3C-8714-971E-7FB08F1A809B}"/>
              </a:ext>
            </a:extLst>
          </p:cNvPr>
          <p:cNvSpPr/>
          <p:nvPr/>
        </p:nvSpPr>
        <p:spPr>
          <a:xfrm>
            <a:off x="7247308" y="8465761"/>
            <a:ext cx="4664" cy="419847"/>
          </a:xfrm>
          <a:custGeom>
            <a:avLst/>
            <a:gdLst>
              <a:gd name="connsiteX0" fmla="*/ 0 w 4664"/>
              <a:gd name="connsiteY0" fmla="*/ 0 h 419847"/>
              <a:gd name="connsiteX1" fmla="*/ 0 w 4664"/>
              <a:gd name="connsiteY1" fmla="*/ 419847 h 419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4" h="419847">
                <a:moveTo>
                  <a:pt x="0" y="0"/>
                </a:moveTo>
                <a:lnTo>
                  <a:pt x="0" y="419847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3" name="Freeform: Shape 462">
            <a:extLst>
              <a:ext uri="{FF2B5EF4-FFF2-40B4-BE49-F238E27FC236}">
                <a16:creationId xmlns:a16="http://schemas.microsoft.com/office/drawing/2014/main" id="{AA7517E6-EBB8-9DE2-B1E2-03CCCB351F85}"/>
              </a:ext>
            </a:extLst>
          </p:cNvPr>
          <p:cNvSpPr/>
          <p:nvPr/>
        </p:nvSpPr>
        <p:spPr>
          <a:xfrm>
            <a:off x="7037385" y="8885608"/>
            <a:ext cx="209923" cy="4664"/>
          </a:xfrm>
          <a:custGeom>
            <a:avLst/>
            <a:gdLst>
              <a:gd name="connsiteX0" fmla="*/ 0 w 209923"/>
              <a:gd name="connsiteY0" fmla="*/ 0 h 4664"/>
              <a:gd name="connsiteX1" fmla="*/ 209924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0" y="0"/>
                </a:moveTo>
                <a:lnTo>
                  <a:pt x="209924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D45629BC-123D-70B1-E95A-16DBE64A8D0A}"/>
              </a:ext>
            </a:extLst>
          </p:cNvPr>
          <p:cNvSpPr/>
          <p:nvPr/>
        </p:nvSpPr>
        <p:spPr>
          <a:xfrm>
            <a:off x="6827461" y="8885608"/>
            <a:ext cx="209923" cy="4664"/>
          </a:xfrm>
          <a:custGeom>
            <a:avLst/>
            <a:gdLst>
              <a:gd name="connsiteX0" fmla="*/ 209924 w 209923"/>
              <a:gd name="connsiteY0" fmla="*/ 0 h 4664"/>
              <a:gd name="connsiteX1" fmla="*/ 0 w 209923"/>
              <a:gd name="connsiteY1" fmla="*/ 0 h 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923" h="4664">
                <a:moveTo>
                  <a:pt x="209924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9F50E3-0DA8-1B36-330E-2059CD3CBB1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65909" y="506394"/>
            <a:ext cx="604058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00" b="1" dirty="0">
                <a:latin typeface="Century Gothic" panose="020B0502020202020204" pitchFamily="34" charset="0"/>
              </a:rPr>
              <a:t>NUMBER PYRAMID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171965-B167-DE1F-372A-783D9A6C043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5909" y="1284957"/>
            <a:ext cx="6040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entury Gothic" panose="020B0502020202020204" pitchFamily="34" charset="0"/>
              </a:rPr>
              <a:t>16 ROWS</a:t>
            </a:r>
          </a:p>
        </p:txBody>
      </p:sp>
      <p:sp>
        <p:nvSpPr>
          <p:cNvPr id="6" name="TextBox 21 M">
            <a:extLst>
              <a:ext uri="{FF2B5EF4-FFF2-40B4-BE49-F238E27FC236}">
                <a16:creationId xmlns:a16="http://schemas.microsoft.com/office/drawing/2014/main" id="{422051AE-B5E8-0844-F6AC-D63D703270F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427F577-A18B-5F5C-7905-01C08EF148F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356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343CBDE-5E8B-64DA-FBC8-8B002B18E779}"/>
              </a:ext>
            </a:extLst>
          </p:cNvPr>
          <p:cNvSpPr/>
          <p:nvPr/>
        </p:nvSpPr>
        <p:spPr>
          <a:xfrm>
            <a:off x="3690141" y="2156264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A2A9C31-6A50-3417-D012-3436559E6BCA}"/>
              </a:ext>
            </a:extLst>
          </p:cNvPr>
          <p:cNvSpPr/>
          <p:nvPr/>
        </p:nvSpPr>
        <p:spPr>
          <a:xfrm>
            <a:off x="3888402" y="2156264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7680AB6-D185-713C-760E-5EE896F706BE}"/>
              </a:ext>
            </a:extLst>
          </p:cNvPr>
          <p:cNvSpPr/>
          <p:nvPr/>
        </p:nvSpPr>
        <p:spPr>
          <a:xfrm>
            <a:off x="4086664" y="2156264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CDBAC9C-C9B9-D03D-C2DA-326EB089DFBC}"/>
              </a:ext>
            </a:extLst>
          </p:cNvPr>
          <p:cNvSpPr/>
          <p:nvPr/>
        </p:nvSpPr>
        <p:spPr>
          <a:xfrm>
            <a:off x="3888402" y="2552786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AEB5511-1E3C-D588-2194-1A1AF9035BF5}"/>
              </a:ext>
            </a:extLst>
          </p:cNvPr>
          <p:cNvSpPr/>
          <p:nvPr/>
        </p:nvSpPr>
        <p:spPr>
          <a:xfrm>
            <a:off x="3690141" y="2552786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1EF53EC-033D-9BAC-8B7D-14CA46BC579C}"/>
              </a:ext>
            </a:extLst>
          </p:cNvPr>
          <p:cNvSpPr/>
          <p:nvPr/>
        </p:nvSpPr>
        <p:spPr>
          <a:xfrm>
            <a:off x="3690141" y="2156264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A40CA81-A373-5D83-F4EA-446DCFEE1CA1}"/>
              </a:ext>
            </a:extLst>
          </p:cNvPr>
          <p:cNvSpPr/>
          <p:nvPr/>
        </p:nvSpPr>
        <p:spPr>
          <a:xfrm>
            <a:off x="3491880" y="2552786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0EC89E5-80B5-42C1-BF7B-D5AFA4828DB2}"/>
              </a:ext>
            </a:extLst>
          </p:cNvPr>
          <p:cNvSpPr/>
          <p:nvPr/>
        </p:nvSpPr>
        <p:spPr>
          <a:xfrm>
            <a:off x="3888402" y="2552786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E529389-CD67-2DB9-6F6E-EBEA61CB18F1}"/>
              </a:ext>
            </a:extLst>
          </p:cNvPr>
          <p:cNvSpPr/>
          <p:nvPr/>
        </p:nvSpPr>
        <p:spPr>
          <a:xfrm>
            <a:off x="3690141" y="2949308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F417728-A654-3C3D-4043-FE4AA44CCE6E}"/>
              </a:ext>
            </a:extLst>
          </p:cNvPr>
          <p:cNvSpPr/>
          <p:nvPr/>
        </p:nvSpPr>
        <p:spPr>
          <a:xfrm>
            <a:off x="3491880" y="2949308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FBB1EE4-FE7A-D594-D394-285186A3F903}"/>
              </a:ext>
            </a:extLst>
          </p:cNvPr>
          <p:cNvSpPr/>
          <p:nvPr/>
        </p:nvSpPr>
        <p:spPr>
          <a:xfrm>
            <a:off x="3491880" y="2552786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77BC413-BC89-4F16-B01F-115C6E3A3D86}"/>
              </a:ext>
            </a:extLst>
          </p:cNvPr>
          <p:cNvSpPr/>
          <p:nvPr/>
        </p:nvSpPr>
        <p:spPr>
          <a:xfrm>
            <a:off x="4086664" y="2552786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6913250-20B2-8510-4F55-AE95E4591DBE}"/>
              </a:ext>
            </a:extLst>
          </p:cNvPr>
          <p:cNvSpPr/>
          <p:nvPr/>
        </p:nvSpPr>
        <p:spPr>
          <a:xfrm>
            <a:off x="4284925" y="2552786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7BAC0BB-181C-15B8-774C-2B3E37385A57}"/>
              </a:ext>
            </a:extLst>
          </p:cNvPr>
          <p:cNvSpPr/>
          <p:nvPr/>
        </p:nvSpPr>
        <p:spPr>
          <a:xfrm>
            <a:off x="4086664" y="2949308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98CA923-936B-7B14-F210-F30612C6B108}"/>
              </a:ext>
            </a:extLst>
          </p:cNvPr>
          <p:cNvSpPr/>
          <p:nvPr/>
        </p:nvSpPr>
        <p:spPr>
          <a:xfrm>
            <a:off x="3888402" y="2949308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CCE7F221-F322-16AA-28DC-9C9999F207C9}"/>
              </a:ext>
            </a:extLst>
          </p:cNvPr>
          <p:cNvSpPr/>
          <p:nvPr/>
        </p:nvSpPr>
        <p:spPr>
          <a:xfrm>
            <a:off x="3293619" y="2949308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C727C88-8B14-3107-C86B-FB41444B6DD0}"/>
              </a:ext>
            </a:extLst>
          </p:cNvPr>
          <p:cNvSpPr/>
          <p:nvPr/>
        </p:nvSpPr>
        <p:spPr>
          <a:xfrm>
            <a:off x="3690141" y="2949308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1109CDA-F43C-B0C3-3322-99598A901E0F}"/>
              </a:ext>
            </a:extLst>
          </p:cNvPr>
          <p:cNvSpPr/>
          <p:nvPr/>
        </p:nvSpPr>
        <p:spPr>
          <a:xfrm>
            <a:off x="3491880" y="3345830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3D967E1-97CB-D6C2-ED6A-F41CB6DBEC54}"/>
              </a:ext>
            </a:extLst>
          </p:cNvPr>
          <p:cNvSpPr/>
          <p:nvPr/>
        </p:nvSpPr>
        <p:spPr>
          <a:xfrm>
            <a:off x="3293619" y="3345830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6FAC052-9008-680E-7A98-3F5DBBB79C71}"/>
              </a:ext>
            </a:extLst>
          </p:cNvPr>
          <p:cNvSpPr/>
          <p:nvPr/>
        </p:nvSpPr>
        <p:spPr>
          <a:xfrm>
            <a:off x="3293619" y="2949308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6F2056E-7DFA-D17F-AC90-799A4DFF5FBF}"/>
              </a:ext>
            </a:extLst>
          </p:cNvPr>
          <p:cNvSpPr/>
          <p:nvPr/>
        </p:nvSpPr>
        <p:spPr>
          <a:xfrm>
            <a:off x="4086664" y="2949308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F815C03-BB4F-3AE9-7AC3-5FF249D7D8C6}"/>
              </a:ext>
            </a:extLst>
          </p:cNvPr>
          <p:cNvSpPr/>
          <p:nvPr/>
        </p:nvSpPr>
        <p:spPr>
          <a:xfrm>
            <a:off x="3888402" y="3345830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69FF3499-99A6-84A2-7E2B-2D88E2696BF3}"/>
              </a:ext>
            </a:extLst>
          </p:cNvPr>
          <p:cNvSpPr/>
          <p:nvPr/>
        </p:nvSpPr>
        <p:spPr>
          <a:xfrm>
            <a:off x="3690141" y="3345830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735BAA7-5E94-0ED5-DADA-417FF08AD49F}"/>
              </a:ext>
            </a:extLst>
          </p:cNvPr>
          <p:cNvSpPr/>
          <p:nvPr/>
        </p:nvSpPr>
        <p:spPr>
          <a:xfrm>
            <a:off x="4284925" y="2949308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D0D87F0-AE11-E4F4-76B4-ABC3F33964FD}"/>
              </a:ext>
            </a:extLst>
          </p:cNvPr>
          <p:cNvSpPr/>
          <p:nvPr/>
        </p:nvSpPr>
        <p:spPr>
          <a:xfrm>
            <a:off x="4483186" y="2949308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27BBD6E3-B5C6-801E-9A2D-C6C35EE5284E}"/>
              </a:ext>
            </a:extLst>
          </p:cNvPr>
          <p:cNvSpPr/>
          <p:nvPr/>
        </p:nvSpPr>
        <p:spPr>
          <a:xfrm>
            <a:off x="4284925" y="3345830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F9AEA12-D688-563E-E4A5-96C5E07F9DA6}"/>
              </a:ext>
            </a:extLst>
          </p:cNvPr>
          <p:cNvSpPr/>
          <p:nvPr/>
        </p:nvSpPr>
        <p:spPr>
          <a:xfrm>
            <a:off x="4086664" y="3345830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68F0E8E-D2CC-5681-1DC1-41B4F2F8AAB1}"/>
              </a:ext>
            </a:extLst>
          </p:cNvPr>
          <p:cNvSpPr/>
          <p:nvPr/>
        </p:nvSpPr>
        <p:spPr>
          <a:xfrm>
            <a:off x="3095358" y="3345830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CFE9F150-ABB6-839F-0534-5C4CB8AFAAB3}"/>
              </a:ext>
            </a:extLst>
          </p:cNvPr>
          <p:cNvSpPr/>
          <p:nvPr/>
        </p:nvSpPr>
        <p:spPr>
          <a:xfrm>
            <a:off x="3491880" y="3345830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7E13424-E508-BAA5-BC5B-FD3A7AFB8043}"/>
              </a:ext>
            </a:extLst>
          </p:cNvPr>
          <p:cNvSpPr/>
          <p:nvPr/>
        </p:nvSpPr>
        <p:spPr>
          <a:xfrm>
            <a:off x="3293619" y="3742352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F1629890-78F8-07AD-230F-A15351029E3B}"/>
              </a:ext>
            </a:extLst>
          </p:cNvPr>
          <p:cNvSpPr/>
          <p:nvPr/>
        </p:nvSpPr>
        <p:spPr>
          <a:xfrm>
            <a:off x="3095358" y="3742352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C8D56865-B2D6-6528-CB62-156B2FF90906}"/>
              </a:ext>
            </a:extLst>
          </p:cNvPr>
          <p:cNvSpPr/>
          <p:nvPr/>
        </p:nvSpPr>
        <p:spPr>
          <a:xfrm>
            <a:off x="3095358" y="3345830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A40A7AF-98F9-DEF7-49DC-85009599F743}"/>
              </a:ext>
            </a:extLst>
          </p:cNvPr>
          <p:cNvSpPr/>
          <p:nvPr/>
        </p:nvSpPr>
        <p:spPr>
          <a:xfrm>
            <a:off x="3888402" y="3345830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CF8BDB15-7669-AEFC-0D3F-C2FAC2563BA6}"/>
              </a:ext>
            </a:extLst>
          </p:cNvPr>
          <p:cNvSpPr/>
          <p:nvPr/>
        </p:nvSpPr>
        <p:spPr>
          <a:xfrm>
            <a:off x="3690141" y="3742352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06E44CC-21DE-DE5A-CD52-5AF3A0833240}"/>
              </a:ext>
            </a:extLst>
          </p:cNvPr>
          <p:cNvSpPr/>
          <p:nvPr/>
        </p:nvSpPr>
        <p:spPr>
          <a:xfrm>
            <a:off x="3491880" y="3742352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C543E3F-0017-0A63-6469-109C8076F984}"/>
              </a:ext>
            </a:extLst>
          </p:cNvPr>
          <p:cNvSpPr/>
          <p:nvPr/>
        </p:nvSpPr>
        <p:spPr>
          <a:xfrm>
            <a:off x="4284925" y="3345830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92CD811C-1C4E-B160-3115-7E3F9CD95F40}"/>
              </a:ext>
            </a:extLst>
          </p:cNvPr>
          <p:cNvSpPr/>
          <p:nvPr/>
        </p:nvSpPr>
        <p:spPr>
          <a:xfrm>
            <a:off x="4086664" y="3742352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E26E023C-B250-463E-3CC9-60188411C8D8}"/>
              </a:ext>
            </a:extLst>
          </p:cNvPr>
          <p:cNvSpPr/>
          <p:nvPr/>
        </p:nvSpPr>
        <p:spPr>
          <a:xfrm>
            <a:off x="3888402" y="3742352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FA4D57A7-6758-EA92-96B0-1D7175E73892}"/>
              </a:ext>
            </a:extLst>
          </p:cNvPr>
          <p:cNvSpPr/>
          <p:nvPr/>
        </p:nvSpPr>
        <p:spPr>
          <a:xfrm>
            <a:off x="4483186" y="3345830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7DA57522-CA2D-4669-0CE1-E037056A98CA}"/>
              </a:ext>
            </a:extLst>
          </p:cNvPr>
          <p:cNvSpPr/>
          <p:nvPr/>
        </p:nvSpPr>
        <p:spPr>
          <a:xfrm>
            <a:off x="4681447" y="3345830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19E021B3-A614-1D3D-E336-3BC81390427A}"/>
              </a:ext>
            </a:extLst>
          </p:cNvPr>
          <p:cNvSpPr/>
          <p:nvPr/>
        </p:nvSpPr>
        <p:spPr>
          <a:xfrm>
            <a:off x="4483186" y="3742352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400F2731-BC6A-A2DC-E5B9-8587A31CB788}"/>
              </a:ext>
            </a:extLst>
          </p:cNvPr>
          <p:cNvSpPr/>
          <p:nvPr/>
        </p:nvSpPr>
        <p:spPr>
          <a:xfrm>
            <a:off x="4284925" y="3742352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02D0C3D1-6D71-4897-CBB7-068C476008D2}"/>
              </a:ext>
            </a:extLst>
          </p:cNvPr>
          <p:cNvSpPr/>
          <p:nvPr/>
        </p:nvSpPr>
        <p:spPr>
          <a:xfrm>
            <a:off x="2897097" y="3742352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918DF80A-4C4E-3CFC-62BD-3EA987611614}"/>
              </a:ext>
            </a:extLst>
          </p:cNvPr>
          <p:cNvSpPr/>
          <p:nvPr/>
        </p:nvSpPr>
        <p:spPr>
          <a:xfrm>
            <a:off x="3293619" y="37423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3DC385B-5934-8571-1A95-EB964A3397F5}"/>
              </a:ext>
            </a:extLst>
          </p:cNvPr>
          <p:cNvSpPr/>
          <p:nvPr/>
        </p:nvSpPr>
        <p:spPr>
          <a:xfrm>
            <a:off x="3095358" y="41388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D41EE04-BF8D-3D21-9D74-E35E6A3503A3}"/>
              </a:ext>
            </a:extLst>
          </p:cNvPr>
          <p:cNvSpPr/>
          <p:nvPr/>
        </p:nvSpPr>
        <p:spPr>
          <a:xfrm>
            <a:off x="2897097" y="41388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E0989BD7-4551-DC23-A276-0B0863A4F1C9}"/>
              </a:ext>
            </a:extLst>
          </p:cNvPr>
          <p:cNvSpPr/>
          <p:nvPr/>
        </p:nvSpPr>
        <p:spPr>
          <a:xfrm>
            <a:off x="2897097" y="37423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48D88474-A3E7-C55F-EFF2-6B142B3D6F7A}"/>
              </a:ext>
            </a:extLst>
          </p:cNvPr>
          <p:cNvSpPr/>
          <p:nvPr/>
        </p:nvSpPr>
        <p:spPr>
          <a:xfrm>
            <a:off x="3690141" y="37423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D0FA6F95-DA94-743C-6909-B5B104B6F234}"/>
              </a:ext>
            </a:extLst>
          </p:cNvPr>
          <p:cNvSpPr/>
          <p:nvPr/>
        </p:nvSpPr>
        <p:spPr>
          <a:xfrm>
            <a:off x="3491880" y="41388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62DEB929-DE5C-8B37-740D-576754621991}"/>
              </a:ext>
            </a:extLst>
          </p:cNvPr>
          <p:cNvSpPr/>
          <p:nvPr/>
        </p:nvSpPr>
        <p:spPr>
          <a:xfrm>
            <a:off x="3293619" y="41388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BA7C21EF-7536-2AB5-6C0D-C8EDE87FFC82}"/>
              </a:ext>
            </a:extLst>
          </p:cNvPr>
          <p:cNvSpPr/>
          <p:nvPr/>
        </p:nvSpPr>
        <p:spPr>
          <a:xfrm>
            <a:off x="4086664" y="37423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0A568B9C-228A-46AA-9378-AE446F49C3F6}"/>
              </a:ext>
            </a:extLst>
          </p:cNvPr>
          <p:cNvSpPr/>
          <p:nvPr/>
        </p:nvSpPr>
        <p:spPr>
          <a:xfrm>
            <a:off x="3888402" y="41388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6ACE4047-436F-7185-5F5F-55FE02DD49C0}"/>
              </a:ext>
            </a:extLst>
          </p:cNvPr>
          <p:cNvSpPr/>
          <p:nvPr/>
        </p:nvSpPr>
        <p:spPr>
          <a:xfrm>
            <a:off x="3690141" y="41388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DD222A4A-5E6E-C363-2223-346D7816A30C}"/>
              </a:ext>
            </a:extLst>
          </p:cNvPr>
          <p:cNvSpPr/>
          <p:nvPr/>
        </p:nvSpPr>
        <p:spPr>
          <a:xfrm>
            <a:off x="4483186" y="37423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090D76FD-3A51-87BE-1181-563D15AFA039}"/>
              </a:ext>
            </a:extLst>
          </p:cNvPr>
          <p:cNvSpPr/>
          <p:nvPr/>
        </p:nvSpPr>
        <p:spPr>
          <a:xfrm>
            <a:off x="4284925" y="41388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4FA21298-CF90-4CF1-F3B2-88E364C1ED46}"/>
              </a:ext>
            </a:extLst>
          </p:cNvPr>
          <p:cNvSpPr/>
          <p:nvPr/>
        </p:nvSpPr>
        <p:spPr>
          <a:xfrm>
            <a:off x="4086664" y="41388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38E68DD-2DE0-CB02-B80B-2BB5FBF44F1C}"/>
              </a:ext>
            </a:extLst>
          </p:cNvPr>
          <p:cNvSpPr/>
          <p:nvPr/>
        </p:nvSpPr>
        <p:spPr>
          <a:xfrm>
            <a:off x="4681447" y="3742352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8EEE007F-6ACB-A2A9-AD68-424DF16917AD}"/>
              </a:ext>
            </a:extLst>
          </p:cNvPr>
          <p:cNvSpPr/>
          <p:nvPr/>
        </p:nvSpPr>
        <p:spPr>
          <a:xfrm>
            <a:off x="4879708" y="37423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1A0E802B-A866-3A72-4F17-A67A0B3BD138}"/>
              </a:ext>
            </a:extLst>
          </p:cNvPr>
          <p:cNvSpPr/>
          <p:nvPr/>
        </p:nvSpPr>
        <p:spPr>
          <a:xfrm>
            <a:off x="4681447" y="41388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BD5D0A40-5B73-7E69-EBC8-4605CB211016}"/>
              </a:ext>
            </a:extLst>
          </p:cNvPr>
          <p:cNvSpPr/>
          <p:nvPr/>
        </p:nvSpPr>
        <p:spPr>
          <a:xfrm>
            <a:off x="4483186" y="41388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5EE2DA56-FEDA-DF1A-6C0B-95F8641A27FC}"/>
              </a:ext>
            </a:extLst>
          </p:cNvPr>
          <p:cNvSpPr/>
          <p:nvPr/>
        </p:nvSpPr>
        <p:spPr>
          <a:xfrm>
            <a:off x="2698836" y="41388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8E516A5A-346B-C0BE-8DCA-EA4A658E469B}"/>
              </a:ext>
            </a:extLst>
          </p:cNvPr>
          <p:cNvSpPr/>
          <p:nvPr/>
        </p:nvSpPr>
        <p:spPr>
          <a:xfrm>
            <a:off x="3095358" y="41388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ABCEE889-CBC3-2260-C853-DF62356F0C07}"/>
              </a:ext>
            </a:extLst>
          </p:cNvPr>
          <p:cNvSpPr/>
          <p:nvPr/>
        </p:nvSpPr>
        <p:spPr>
          <a:xfrm>
            <a:off x="2897097" y="45353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B81AD29F-2326-8246-DEA0-4FC75932496A}"/>
              </a:ext>
            </a:extLst>
          </p:cNvPr>
          <p:cNvSpPr/>
          <p:nvPr/>
        </p:nvSpPr>
        <p:spPr>
          <a:xfrm>
            <a:off x="2698836" y="45353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61DBCBE6-B5A4-4424-88B1-88F2DDBEBE7C}"/>
              </a:ext>
            </a:extLst>
          </p:cNvPr>
          <p:cNvSpPr/>
          <p:nvPr/>
        </p:nvSpPr>
        <p:spPr>
          <a:xfrm>
            <a:off x="2698836" y="41388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8D455539-6BD1-AB25-C007-721753D1B0A9}"/>
              </a:ext>
            </a:extLst>
          </p:cNvPr>
          <p:cNvSpPr/>
          <p:nvPr/>
        </p:nvSpPr>
        <p:spPr>
          <a:xfrm>
            <a:off x="3491880" y="41388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FBA9B45C-FC0E-F4DF-3F7E-FACB30D828EB}"/>
              </a:ext>
            </a:extLst>
          </p:cNvPr>
          <p:cNvSpPr/>
          <p:nvPr/>
        </p:nvSpPr>
        <p:spPr>
          <a:xfrm>
            <a:off x="3293619" y="45353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BA11D7CB-3DC4-8313-FB20-7A3F635A1D96}"/>
              </a:ext>
            </a:extLst>
          </p:cNvPr>
          <p:cNvSpPr/>
          <p:nvPr/>
        </p:nvSpPr>
        <p:spPr>
          <a:xfrm>
            <a:off x="3095358" y="45353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0179C132-D1D7-37E1-D167-FA2AE8EB9E52}"/>
              </a:ext>
            </a:extLst>
          </p:cNvPr>
          <p:cNvSpPr/>
          <p:nvPr/>
        </p:nvSpPr>
        <p:spPr>
          <a:xfrm>
            <a:off x="3888402" y="41388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55E540C0-E5DE-31ED-0F84-D8C3648E6100}"/>
              </a:ext>
            </a:extLst>
          </p:cNvPr>
          <p:cNvSpPr/>
          <p:nvPr/>
        </p:nvSpPr>
        <p:spPr>
          <a:xfrm>
            <a:off x="3690141" y="45353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2876CDE2-DFD1-F22E-A181-F5ABAA3721D8}"/>
              </a:ext>
            </a:extLst>
          </p:cNvPr>
          <p:cNvSpPr/>
          <p:nvPr/>
        </p:nvSpPr>
        <p:spPr>
          <a:xfrm>
            <a:off x="3491880" y="45353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E8FBEB87-ADC9-4E2B-7F05-63A8353B5686}"/>
              </a:ext>
            </a:extLst>
          </p:cNvPr>
          <p:cNvSpPr/>
          <p:nvPr/>
        </p:nvSpPr>
        <p:spPr>
          <a:xfrm>
            <a:off x="4284925" y="41388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02554771-5B91-127D-4E85-DF1881596115}"/>
              </a:ext>
            </a:extLst>
          </p:cNvPr>
          <p:cNvSpPr/>
          <p:nvPr/>
        </p:nvSpPr>
        <p:spPr>
          <a:xfrm>
            <a:off x="4086664" y="45353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1F729B53-5674-4525-65DC-62EBDCAF62E2}"/>
              </a:ext>
            </a:extLst>
          </p:cNvPr>
          <p:cNvSpPr/>
          <p:nvPr/>
        </p:nvSpPr>
        <p:spPr>
          <a:xfrm>
            <a:off x="3888402" y="45353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0798DB3A-6312-31A1-C052-A1B0283ECFBA}"/>
              </a:ext>
            </a:extLst>
          </p:cNvPr>
          <p:cNvSpPr/>
          <p:nvPr/>
        </p:nvSpPr>
        <p:spPr>
          <a:xfrm>
            <a:off x="4681447" y="41388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E64160F5-7558-755A-2564-426C591E19D5}"/>
              </a:ext>
            </a:extLst>
          </p:cNvPr>
          <p:cNvSpPr/>
          <p:nvPr/>
        </p:nvSpPr>
        <p:spPr>
          <a:xfrm>
            <a:off x="4483186" y="45353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2910AF54-5C05-1AE3-7536-E6BF45501050}"/>
              </a:ext>
            </a:extLst>
          </p:cNvPr>
          <p:cNvSpPr/>
          <p:nvPr/>
        </p:nvSpPr>
        <p:spPr>
          <a:xfrm>
            <a:off x="4284925" y="45353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9C95CA9A-8E59-C696-9C29-49E4D7B164B2}"/>
              </a:ext>
            </a:extLst>
          </p:cNvPr>
          <p:cNvSpPr/>
          <p:nvPr/>
        </p:nvSpPr>
        <p:spPr>
          <a:xfrm>
            <a:off x="4879708" y="41388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7024C580-18C8-3273-5B50-D60720EE0726}"/>
              </a:ext>
            </a:extLst>
          </p:cNvPr>
          <p:cNvSpPr/>
          <p:nvPr/>
        </p:nvSpPr>
        <p:spPr>
          <a:xfrm>
            <a:off x="5077969" y="41388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FCBE7557-28DC-DF2E-8B97-9B7539CD67A4}"/>
              </a:ext>
            </a:extLst>
          </p:cNvPr>
          <p:cNvSpPr/>
          <p:nvPr/>
        </p:nvSpPr>
        <p:spPr>
          <a:xfrm>
            <a:off x="4879708" y="45353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C7BA3884-E3E0-50FA-16BE-09E032D86AF4}"/>
              </a:ext>
            </a:extLst>
          </p:cNvPr>
          <p:cNvSpPr/>
          <p:nvPr/>
        </p:nvSpPr>
        <p:spPr>
          <a:xfrm>
            <a:off x="4681447" y="45353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2339E704-04BF-670F-F0E5-8862A6EBB2F5}"/>
              </a:ext>
            </a:extLst>
          </p:cNvPr>
          <p:cNvSpPr/>
          <p:nvPr/>
        </p:nvSpPr>
        <p:spPr>
          <a:xfrm>
            <a:off x="2500575" y="45353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DD8CAECC-872A-2636-6A33-0CD4A18ADC27}"/>
              </a:ext>
            </a:extLst>
          </p:cNvPr>
          <p:cNvSpPr/>
          <p:nvPr/>
        </p:nvSpPr>
        <p:spPr>
          <a:xfrm>
            <a:off x="2897097" y="45353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C0600CEA-DF20-2862-85E6-6B70365CCC69}"/>
              </a:ext>
            </a:extLst>
          </p:cNvPr>
          <p:cNvSpPr/>
          <p:nvPr/>
        </p:nvSpPr>
        <p:spPr>
          <a:xfrm>
            <a:off x="2698836" y="49319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2CE73C06-F9ED-0A4D-CBCF-6A41012FFAC0}"/>
              </a:ext>
            </a:extLst>
          </p:cNvPr>
          <p:cNvSpPr/>
          <p:nvPr/>
        </p:nvSpPr>
        <p:spPr>
          <a:xfrm>
            <a:off x="2500575" y="49319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7F6680F4-BFE6-B174-3200-C88A452686C2}"/>
              </a:ext>
            </a:extLst>
          </p:cNvPr>
          <p:cNvSpPr/>
          <p:nvPr/>
        </p:nvSpPr>
        <p:spPr>
          <a:xfrm>
            <a:off x="2500575" y="45353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41454F1D-ECF8-CF50-5E43-95FF2D03DFDD}"/>
              </a:ext>
            </a:extLst>
          </p:cNvPr>
          <p:cNvSpPr/>
          <p:nvPr/>
        </p:nvSpPr>
        <p:spPr>
          <a:xfrm>
            <a:off x="3293619" y="45353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9543891B-9E89-B587-F0EA-AC9202EEC771}"/>
              </a:ext>
            </a:extLst>
          </p:cNvPr>
          <p:cNvSpPr/>
          <p:nvPr/>
        </p:nvSpPr>
        <p:spPr>
          <a:xfrm>
            <a:off x="3095358" y="49319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8996F64A-983C-BAAC-7865-32324567B704}"/>
              </a:ext>
            </a:extLst>
          </p:cNvPr>
          <p:cNvSpPr/>
          <p:nvPr/>
        </p:nvSpPr>
        <p:spPr>
          <a:xfrm>
            <a:off x="2897097" y="49319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053B6625-1AF6-CFF8-00DD-C037A4F90D12}"/>
              </a:ext>
            </a:extLst>
          </p:cNvPr>
          <p:cNvSpPr/>
          <p:nvPr/>
        </p:nvSpPr>
        <p:spPr>
          <a:xfrm>
            <a:off x="3690141" y="45353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F32E5FB2-5899-3E85-7BA2-21336EBF486F}"/>
              </a:ext>
            </a:extLst>
          </p:cNvPr>
          <p:cNvSpPr/>
          <p:nvPr/>
        </p:nvSpPr>
        <p:spPr>
          <a:xfrm>
            <a:off x="3491880" y="49319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24C61262-1F1A-B722-51C9-463EB5B815C3}"/>
              </a:ext>
            </a:extLst>
          </p:cNvPr>
          <p:cNvSpPr/>
          <p:nvPr/>
        </p:nvSpPr>
        <p:spPr>
          <a:xfrm>
            <a:off x="3293619" y="49319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68D62CA7-0CF6-6993-A62A-B63B494FD006}"/>
              </a:ext>
            </a:extLst>
          </p:cNvPr>
          <p:cNvSpPr/>
          <p:nvPr/>
        </p:nvSpPr>
        <p:spPr>
          <a:xfrm>
            <a:off x="4086664" y="45353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91F5499D-5671-0A4A-0DB8-73E92107760A}"/>
              </a:ext>
            </a:extLst>
          </p:cNvPr>
          <p:cNvSpPr/>
          <p:nvPr/>
        </p:nvSpPr>
        <p:spPr>
          <a:xfrm>
            <a:off x="3888402" y="49319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32F9443F-7C06-17F9-2077-FE3D2A4E809B}"/>
              </a:ext>
            </a:extLst>
          </p:cNvPr>
          <p:cNvSpPr/>
          <p:nvPr/>
        </p:nvSpPr>
        <p:spPr>
          <a:xfrm>
            <a:off x="3690141" y="49319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737586E0-66DD-AEF5-31C2-3470BF241738}"/>
              </a:ext>
            </a:extLst>
          </p:cNvPr>
          <p:cNvSpPr/>
          <p:nvPr/>
        </p:nvSpPr>
        <p:spPr>
          <a:xfrm>
            <a:off x="4483186" y="45353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A730D62E-01C0-9A21-EA49-23EC0A7A4CD2}"/>
              </a:ext>
            </a:extLst>
          </p:cNvPr>
          <p:cNvSpPr/>
          <p:nvPr/>
        </p:nvSpPr>
        <p:spPr>
          <a:xfrm>
            <a:off x="4284925" y="49319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329A5200-664F-7CEA-F118-7CF07690AF24}"/>
              </a:ext>
            </a:extLst>
          </p:cNvPr>
          <p:cNvSpPr/>
          <p:nvPr/>
        </p:nvSpPr>
        <p:spPr>
          <a:xfrm>
            <a:off x="4086664" y="49319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CBE69BAC-C1FA-AB1A-6C42-7430498C68FD}"/>
              </a:ext>
            </a:extLst>
          </p:cNvPr>
          <p:cNvSpPr/>
          <p:nvPr/>
        </p:nvSpPr>
        <p:spPr>
          <a:xfrm>
            <a:off x="4879708" y="45353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B29406C2-A55B-693A-711D-778BF5F7782A}"/>
              </a:ext>
            </a:extLst>
          </p:cNvPr>
          <p:cNvSpPr/>
          <p:nvPr/>
        </p:nvSpPr>
        <p:spPr>
          <a:xfrm>
            <a:off x="4681447" y="49319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C4B49F31-9E59-C794-1DA4-A52A6E8257C4}"/>
              </a:ext>
            </a:extLst>
          </p:cNvPr>
          <p:cNvSpPr/>
          <p:nvPr/>
        </p:nvSpPr>
        <p:spPr>
          <a:xfrm>
            <a:off x="4483186" y="49319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90ACDD86-7AD0-43E4-E8FF-388CF89F21B4}"/>
              </a:ext>
            </a:extLst>
          </p:cNvPr>
          <p:cNvSpPr/>
          <p:nvPr/>
        </p:nvSpPr>
        <p:spPr>
          <a:xfrm>
            <a:off x="5077969" y="45353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136B8A4A-4B54-305B-57A0-6FCBD913A9ED}"/>
              </a:ext>
            </a:extLst>
          </p:cNvPr>
          <p:cNvSpPr/>
          <p:nvPr/>
        </p:nvSpPr>
        <p:spPr>
          <a:xfrm>
            <a:off x="5276230" y="45353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B23327BB-8AD3-1FB6-342B-DDC1C174ECAB}"/>
              </a:ext>
            </a:extLst>
          </p:cNvPr>
          <p:cNvSpPr/>
          <p:nvPr/>
        </p:nvSpPr>
        <p:spPr>
          <a:xfrm>
            <a:off x="5077969" y="49319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63A159D4-2CB0-F234-FDA6-0C3E023F6BB0}"/>
              </a:ext>
            </a:extLst>
          </p:cNvPr>
          <p:cNvSpPr/>
          <p:nvPr/>
        </p:nvSpPr>
        <p:spPr>
          <a:xfrm>
            <a:off x="4879708" y="49319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E9C08797-193C-867C-6ED3-7BA6925AF41B}"/>
              </a:ext>
            </a:extLst>
          </p:cNvPr>
          <p:cNvSpPr/>
          <p:nvPr/>
        </p:nvSpPr>
        <p:spPr>
          <a:xfrm>
            <a:off x="2302314" y="49319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65FBF07B-5907-333C-F658-1425E2A5982C}"/>
              </a:ext>
            </a:extLst>
          </p:cNvPr>
          <p:cNvSpPr/>
          <p:nvPr/>
        </p:nvSpPr>
        <p:spPr>
          <a:xfrm>
            <a:off x="2698836" y="49319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D4EBE041-E32B-48FC-9452-2972AF53A0DF}"/>
              </a:ext>
            </a:extLst>
          </p:cNvPr>
          <p:cNvSpPr/>
          <p:nvPr/>
        </p:nvSpPr>
        <p:spPr>
          <a:xfrm>
            <a:off x="2500575" y="53284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5438373B-CBCC-D89C-6125-BCD8C1A45C5D}"/>
              </a:ext>
            </a:extLst>
          </p:cNvPr>
          <p:cNvSpPr/>
          <p:nvPr/>
        </p:nvSpPr>
        <p:spPr>
          <a:xfrm>
            <a:off x="2302314" y="53284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805052D0-BD11-12BE-BC67-4C3F1229283A}"/>
              </a:ext>
            </a:extLst>
          </p:cNvPr>
          <p:cNvSpPr/>
          <p:nvPr/>
        </p:nvSpPr>
        <p:spPr>
          <a:xfrm>
            <a:off x="2302314" y="49319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F0736305-7CC7-C11A-6D05-41A04FC731A0}"/>
              </a:ext>
            </a:extLst>
          </p:cNvPr>
          <p:cNvSpPr/>
          <p:nvPr/>
        </p:nvSpPr>
        <p:spPr>
          <a:xfrm>
            <a:off x="3095358" y="49319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E8A67678-1F8F-3DA7-3C71-40488C3D90D4}"/>
              </a:ext>
            </a:extLst>
          </p:cNvPr>
          <p:cNvSpPr/>
          <p:nvPr/>
        </p:nvSpPr>
        <p:spPr>
          <a:xfrm>
            <a:off x="2897097" y="53284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C1797C4C-0CF1-CEBE-B11B-C4F42C97E110}"/>
              </a:ext>
            </a:extLst>
          </p:cNvPr>
          <p:cNvSpPr/>
          <p:nvPr/>
        </p:nvSpPr>
        <p:spPr>
          <a:xfrm>
            <a:off x="2698836" y="53284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7B52BB3D-BFCA-86D5-0DEF-CB6A71A778E2}"/>
              </a:ext>
            </a:extLst>
          </p:cNvPr>
          <p:cNvSpPr/>
          <p:nvPr/>
        </p:nvSpPr>
        <p:spPr>
          <a:xfrm>
            <a:off x="3491880" y="49319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1D16DBFC-2D60-BCAC-AF27-CD5F8618129F}"/>
              </a:ext>
            </a:extLst>
          </p:cNvPr>
          <p:cNvSpPr/>
          <p:nvPr/>
        </p:nvSpPr>
        <p:spPr>
          <a:xfrm>
            <a:off x="3293619" y="53284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2392F5C5-2B15-6893-78A3-87A580E7781B}"/>
              </a:ext>
            </a:extLst>
          </p:cNvPr>
          <p:cNvSpPr/>
          <p:nvPr/>
        </p:nvSpPr>
        <p:spPr>
          <a:xfrm>
            <a:off x="3095358" y="53284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A616EECA-B456-F7E3-B8E6-322F6FD24C1D}"/>
              </a:ext>
            </a:extLst>
          </p:cNvPr>
          <p:cNvSpPr/>
          <p:nvPr/>
        </p:nvSpPr>
        <p:spPr>
          <a:xfrm>
            <a:off x="3888402" y="49319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952099EF-58DB-F878-8C69-561972E39FBF}"/>
              </a:ext>
            </a:extLst>
          </p:cNvPr>
          <p:cNvSpPr/>
          <p:nvPr/>
        </p:nvSpPr>
        <p:spPr>
          <a:xfrm>
            <a:off x="3690141" y="53284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1BCE3416-E24E-CFEF-437F-AE30A0CAA4C7}"/>
              </a:ext>
            </a:extLst>
          </p:cNvPr>
          <p:cNvSpPr/>
          <p:nvPr/>
        </p:nvSpPr>
        <p:spPr>
          <a:xfrm>
            <a:off x="3491880" y="53284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3203C03C-707C-1461-8669-D5554E3A1336}"/>
              </a:ext>
            </a:extLst>
          </p:cNvPr>
          <p:cNvSpPr/>
          <p:nvPr/>
        </p:nvSpPr>
        <p:spPr>
          <a:xfrm>
            <a:off x="4284925" y="49319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B0EDB849-104D-262E-B622-A62CDB91DF1C}"/>
              </a:ext>
            </a:extLst>
          </p:cNvPr>
          <p:cNvSpPr/>
          <p:nvPr/>
        </p:nvSpPr>
        <p:spPr>
          <a:xfrm>
            <a:off x="4086664" y="53284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7AE77750-E863-7536-DF7E-32CF0B1B7E02}"/>
              </a:ext>
            </a:extLst>
          </p:cNvPr>
          <p:cNvSpPr/>
          <p:nvPr/>
        </p:nvSpPr>
        <p:spPr>
          <a:xfrm>
            <a:off x="3888402" y="53284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C5B21C7D-5E3B-293E-0BF8-5A64B67C5BB1}"/>
              </a:ext>
            </a:extLst>
          </p:cNvPr>
          <p:cNvSpPr/>
          <p:nvPr/>
        </p:nvSpPr>
        <p:spPr>
          <a:xfrm>
            <a:off x="4681447" y="49319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197C2085-24F7-D774-6D7F-12352747ED89}"/>
              </a:ext>
            </a:extLst>
          </p:cNvPr>
          <p:cNvSpPr/>
          <p:nvPr/>
        </p:nvSpPr>
        <p:spPr>
          <a:xfrm>
            <a:off x="4483186" y="53284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01A021D3-A95E-DD89-D30A-4BBC43C7BA65}"/>
              </a:ext>
            </a:extLst>
          </p:cNvPr>
          <p:cNvSpPr/>
          <p:nvPr/>
        </p:nvSpPr>
        <p:spPr>
          <a:xfrm>
            <a:off x="4284925" y="53284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109811AC-5A7E-C100-019E-7E1650D19D57}"/>
              </a:ext>
            </a:extLst>
          </p:cNvPr>
          <p:cNvSpPr/>
          <p:nvPr/>
        </p:nvSpPr>
        <p:spPr>
          <a:xfrm>
            <a:off x="5077969" y="49319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975ED122-4C77-57AE-C6FB-E7639CD09E96}"/>
              </a:ext>
            </a:extLst>
          </p:cNvPr>
          <p:cNvSpPr/>
          <p:nvPr/>
        </p:nvSpPr>
        <p:spPr>
          <a:xfrm>
            <a:off x="4879708" y="53284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19DBFEBB-D8B9-4E75-8719-E5E38A5964CA}"/>
              </a:ext>
            </a:extLst>
          </p:cNvPr>
          <p:cNvSpPr/>
          <p:nvPr/>
        </p:nvSpPr>
        <p:spPr>
          <a:xfrm>
            <a:off x="4681447" y="53284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E5E8E195-505C-6D43-9ED3-B6165504024A}"/>
              </a:ext>
            </a:extLst>
          </p:cNvPr>
          <p:cNvSpPr/>
          <p:nvPr/>
        </p:nvSpPr>
        <p:spPr>
          <a:xfrm>
            <a:off x="5276230" y="49319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DB45F799-1C76-0E75-C58D-5C4B1A2184E2}"/>
              </a:ext>
            </a:extLst>
          </p:cNvPr>
          <p:cNvSpPr/>
          <p:nvPr/>
        </p:nvSpPr>
        <p:spPr>
          <a:xfrm>
            <a:off x="5474491" y="49319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AD0F2E11-6F90-3F8D-2EBC-0F21136B1494}"/>
              </a:ext>
            </a:extLst>
          </p:cNvPr>
          <p:cNvSpPr/>
          <p:nvPr/>
        </p:nvSpPr>
        <p:spPr>
          <a:xfrm>
            <a:off x="5276230" y="53284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30F0A47B-3BA0-90F8-2EB1-C85414280BF0}"/>
              </a:ext>
            </a:extLst>
          </p:cNvPr>
          <p:cNvSpPr/>
          <p:nvPr/>
        </p:nvSpPr>
        <p:spPr>
          <a:xfrm>
            <a:off x="5077969" y="53284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EAF7E94D-A1CB-F93C-B6FD-96B141B76253}"/>
              </a:ext>
            </a:extLst>
          </p:cNvPr>
          <p:cNvSpPr/>
          <p:nvPr/>
        </p:nvSpPr>
        <p:spPr>
          <a:xfrm>
            <a:off x="2104052" y="53284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633C67A5-EBA9-23C1-9356-2A1154575CBF}"/>
              </a:ext>
            </a:extLst>
          </p:cNvPr>
          <p:cNvSpPr/>
          <p:nvPr/>
        </p:nvSpPr>
        <p:spPr>
          <a:xfrm>
            <a:off x="2500575" y="5328441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F1EAF1DF-C279-9D40-F9FE-0212D5F4E0B2}"/>
              </a:ext>
            </a:extLst>
          </p:cNvPr>
          <p:cNvSpPr/>
          <p:nvPr/>
        </p:nvSpPr>
        <p:spPr>
          <a:xfrm>
            <a:off x="2302314" y="5724964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BD451E8F-BBA7-9D4A-CBCE-B4E5F8CA4206}"/>
              </a:ext>
            </a:extLst>
          </p:cNvPr>
          <p:cNvSpPr/>
          <p:nvPr/>
        </p:nvSpPr>
        <p:spPr>
          <a:xfrm>
            <a:off x="2104052" y="5724964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2AF3C790-00FA-A451-1365-CE9C0094D5E1}"/>
              </a:ext>
            </a:extLst>
          </p:cNvPr>
          <p:cNvSpPr/>
          <p:nvPr/>
        </p:nvSpPr>
        <p:spPr>
          <a:xfrm>
            <a:off x="2104052" y="5328441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1D755450-1BED-9B3E-96C8-0A2B0C79F5B5}"/>
              </a:ext>
            </a:extLst>
          </p:cNvPr>
          <p:cNvSpPr/>
          <p:nvPr/>
        </p:nvSpPr>
        <p:spPr>
          <a:xfrm>
            <a:off x="2897097" y="5328441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BFB4C1E4-E759-4548-D485-8881DD236BDD}"/>
              </a:ext>
            </a:extLst>
          </p:cNvPr>
          <p:cNvSpPr/>
          <p:nvPr/>
        </p:nvSpPr>
        <p:spPr>
          <a:xfrm>
            <a:off x="2698836" y="5724964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CCFC366B-DDE5-BE14-6FBB-B33D9AA898BB}"/>
              </a:ext>
            </a:extLst>
          </p:cNvPr>
          <p:cNvSpPr/>
          <p:nvPr/>
        </p:nvSpPr>
        <p:spPr>
          <a:xfrm>
            <a:off x="2500575" y="5724964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F7B21C1D-30AD-17CF-AF60-69A576A9B3EF}"/>
              </a:ext>
            </a:extLst>
          </p:cNvPr>
          <p:cNvSpPr/>
          <p:nvPr/>
        </p:nvSpPr>
        <p:spPr>
          <a:xfrm>
            <a:off x="3293619" y="5328441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705E0825-3CB3-9AA4-9AA7-85B977E52445}"/>
              </a:ext>
            </a:extLst>
          </p:cNvPr>
          <p:cNvSpPr/>
          <p:nvPr/>
        </p:nvSpPr>
        <p:spPr>
          <a:xfrm>
            <a:off x="3095358" y="5724964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35158311-6750-C7BA-E12E-E2FF4B553475}"/>
              </a:ext>
            </a:extLst>
          </p:cNvPr>
          <p:cNvSpPr/>
          <p:nvPr/>
        </p:nvSpPr>
        <p:spPr>
          <a:xfrm>
            <a:off x="2897097" y="5724964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509C8670-578A-14DD-8586-B486140FB61F}"/>
              </a:ext>
            </a:extLst>
          </p:cNvPr>
          <p:cNvSpPr/>
          <p:nvPr/>
        </p:nvSpPr>
        <p:spPr>
          <a:xfrm>
            <a:off x="3690141" y="5328441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0F0F0FF2-70FA-ED30-163D-A47257873013}"/>
              </a:ext>
            </a:extLst>
          </p:cNvPr>
          <p:cNvSpPr/>
          <p:nvPr/>
        </p:nvSpPr>
        <p:spPr>
          <a:xfrm>
            <a:off x="3491880" y="5724964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16012537-7FFC-91E9-667F-76D403CA358D}"/>
              </a:ext>
            </a:extLst>
          </p:cNvPr>
          <p:cNvSpPr/>
          <p:nvPr/>
        </p:nvSpPr>
        <p:spPr>
          <a:xfrm>
            <a:off x="3293619" y="5724964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699DC0F4-9039-B94A-6F92-FA7CE94FAC6E}"/>
              </a:ext>
            </a:extLst>
          </p:cNvPr>
          <p:cNvSpPr/>
          <p:nvPr/>
        </p:nvSpPr>
        <p:spPr>
          <a:xfrm>
            <a:off x="4086664" y="5328441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78FC7D95-CFE7-AC48-403A-DEE3AE27E918}"/>
              </a:ext>
            </a:extLst>
          </p:cNvPr>
          <p:cNvSpPr/>
          <p:nvPr/>
        </p:nvSpPr>
        <p:spPr>
          <a:xfrm>
            <a:off x="3888402" y="5724964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FEABDB39-1CF2-7B19-FF82-F49E795AE39E}"/>
              </a:ext>
            </a:extLst>
          </p:cNvPr>
          <p:cNvSpPr/>
          <p:nvPr/>
        </p:nvSpPr>
        <p:spPr>
          <a:xfrm>
            <a:off x="3690141" y="5724964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2EEEFC93-6BAE-E30F-B14D-2424E5126468}"/>
              </a:ext>
            </a:extLst>
          </p:cNvPr>
          <p:cNvSpPr/>
          <p:nvPr/>
        </p:nvSpPr>
        <p:spPr>
          <a:xfrm>
            <a:off x="4483186" y="5328441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F03FB1FD-723C-25CA-8615-0732F7FBD91F}"/>
              </a:ext>
            </a:extLst>
          </p:cNvPr>
          <p:cNvSpPr/>
          <p:nvPr/>
        </p:nvSpPr>
        <p:spPr>
          <a:xfrm>
            <a:off x="4284925" y="5724964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20E78D4E-1903-3478-E41E-FE5A7DD2A4BC}"/>
              </a:ext>
            </a:extLst>
          </p:cNvPr>
          <p:cNvSpPr/>
          <p:nvPr/>
        </p:nvSpPr>
        <p:spPr>
          <a:xfrm>
            <a:off x="4086664" y="5724964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0FFDA0A0-E1BF-D3E5-A2EC-4F621D51315D}"/>
              </a:ext>
            </a:extLst>
          </p:cNvPr>
          <p:cNvSpPr/>
          <p:nvPr/>
        </p:nvSpPr>
        <p:spPr>
          <a:xfrm>
            <a:off x="4879708" y="5328441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0A2E3BF2-6400-88D3-49D4-8D584F417E15}"/>
              </a:ext>
            </a:extLst>
          </p:cNvPr>
          <p:cNvSpPr/>
          <p:nvPr/>
        </p:nvSpPr>
        <p:spPr>
          <a:xfrm>
            <a:off x="4681447" y="5724964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ADAECC41-A150-7C66-DCD4-E23D765E65BF}"/>
              </a:ext>
            </a:extLst>
          </p:cNvPr>
          <p:cNvSpPr/>
          <p:nvPr/>
        </p:nvSpPr>
        <p:spPr>
          <a:xfrm>
            <a:off x="4483186" y="5724964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8B5F777A-3A76-02E4-86D8-4F243103B2CA}"/>
              </a:ext>
            </a:extLst>
          </p:cNvPr>
          <p:cNvSpPr/>
          <p:nvPr/>
        </p:nvSpPr>
        <p:spPr>
          <a:xfrm>
            <a:off x="5276230" y="5328441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FE12C192-97CD-A081-7DA3-462AD9754C86}"/>
              </a:ext>
            </a:extLst>
          </p:cNvPr>
          <p:cNvSpPr/>
          <p:nvPr/>
        </p:nvSpPr>
        <p:spPr>
          <a:xfrm>
            <a:off x="5077969" y="5724964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6491969C-C65C-2578-4258-820647E70DBA}"/>
              </a:ext>
            </a:extLst>
          </p:cNvPr>
          <p:cNvSpPr/>
          <p:nvPr/>
        </p:nvSpPr>
        <p:spPr>
          <a:xfrm>
            <a:off x="4879708" y="5724964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964494BF-24EC-9704-3726-FD99E51241FF}"/>
              </a:ext>
            </a:extLst>
          </p:cNvPr>
          <p:cNvSpPr/>
          <p:nvPr/>
        </p:nvSpPr>
        <p:spPr>
          <a:xfrm>
            <a:off x="5474491" y="53284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9DEA4B07-1720-28DE-9FF8-5261060C8458}"/>
              </a:ext>
            </a:extLst>
          </p:cNvPr>
          <p:cNvSpPr/>
          <p:nvPr/>
        </p:nvSpPr>
        <p:spPr>
          <a:xfrm>
            <a:off x="5672752" y="5328441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E86084BB-AF9C-757C-BF30-44DDDEB08476}"/>
              </a:ext>
            </a:extLst>
          </p:cNvPr>
          <p:cNvSpPr/>
          <p:nvPr/>
        </p:nvSpPr>
        <p:spPr>
          <a:xfrm>
            <a:off x="5474491" y="5724964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751BD95E-2FA5-F043-D1D7-D57E8E145309}"/>
              </a:ext>
            </a:extLst>
          </p:cNvPr>
          <p:cNvSpPr/>
          <p:nvPr/>
        </p:nvSpPr>
        <p:spPr>
          <a:xfrm>
            <a:off x="5276230" y="5724964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76C2C980-A57A-59F5-8D37-399AF7937506}"/>
              </a:ext>
            </a:extLst>
          </p:cNvPr>
          <p:cNvSpPr/>
          <p:nvPr/>
        </p:nvSpPr>
        <p:spPr>
          <a:xfrm>
            <a:off x="1905791" y="5724964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263E9D63-D727-55E1-89C7-F792E0B029B1}"/>
              </a:ext>
            </a:extLst>
          </p:cNvPr>
          <p:cNvSpPr/>
          <p:nvPr/>
        </p:nvSpPr>
        <p:spPr>
          <a:xfrm>
            <a:off x="2302314" y="5724964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FC1CE071-01BC-3E29-D674-5A300A14959B}"/>
              </a:ext>
            </a:extLst>
          </p:cNvPr>
          <p:cNvSpPr/>
          <p:nvPr/>
        </p:nvSpPr>
        <p:spPr>
          <a:xfrm>
            <a:off x="2104052" y="6121486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8D075583-F8EE-A4A1-8558-1A8DC3A0AC1B}"/>
              </a:ext>
            </a:extLst>
          </p:cNvPr>
          <p:cNvSpPr/>
          <p:nvPr/>
        </p:nvSpPr>
        <p:spPr>
          <a:xfrm>
            <a:off x="1905791" y="6121486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BA6C949F-BB12-5017-8C6A-94DE5A62A946}"/>
              </a:ext>
            </a:extLst>
          </p:cNvPr>
          <p:cNvSpPr/>
          <p:nvPr/>
        </p:nvSpPr>
        <p:spPr>
          <a:xfrm>
            <a:off x="1905791" y="5724964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DE971BF3-23C8-6489-E372-01931EB9F002}"/>
              </a:ext>
            </a:extLst>
          </p:cNvPr>
          <p:cNvSpPr/>
          <p:nvPr/>
        </p:nvSpPr>
        <p:spPr>
          <a:xfrm>
            <a:off x="2698836" y="5724964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674B67BE-3E12-15E8-3B0F-CF2D3ABF614B}"/>
              </a:ext>
            </a:extLst>
          </p:cNvPr>
          <p:cNvSpPr/>
          <p:nvPr/>
        </p:nvSpPr>
        <p:spPr>
          <a:xfrm>
            <a:off x="2500575" y="6121486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C9E6053F-E943-0702-BFCB-921C2D877AAD}"/>
              </a:ext>
            </a:extLst>
          </p:cNvPr>
          <p:cNvSpPr/>
          <p:nvPr/>
        </p:nvSpPr>
        <p:spPr>
          <a:xfrm>
            <a:off x="2302314" y="6121486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356C4B6C-CC25-B357-AF37-97471147DE8E}"/>
              </a:ext>
            </a:extLst>
          </p:cNvPr>
          <p:cNvSpPr/>
          <p:nvPr/>
        </p:nvSpPr>
        <p:spPr>
          <a:xfrm>
            <a:off x="3095358" y="5724964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93B1876E-4276-961F-5C8A-6582DA763D4D}"/>
              </a:ext>
            </a:extLst>
          </p:cNvPr>
          <p:cNvSpPr/>
          <p:nvPr/>
        </p:nvSpPr>
        <p:spPr>
          <a:xfrm>
            <a:off x="2897097" y="6121486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18404B44-6A73-3BDF-9528-E688C7CF45D1}"/>
              </a:ext>
            </a:extLst>
          </p:cNvPr>
          <p:cNvSpPr/>
          <p:nvPr/>
        </p:nvSpPr>
        <p:spPr>
          <a:xfrm>
            <a:off x="2698836" y="6121486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A7D938B6-0478-F811-8EF2-972C208A1B3C}"/>
              </a:ext>
            </a:extLst>
          </p:cNvPr>
          <p:cNvSpPr/>
          <p:nvPr/>
        </p:nvSpPr>
        <p:spPr>
          <a:xfrm>
            <a:off x="3491880" y="5724964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B64913A3-3FA7-94D8-0EBD-9A0F2DC367D3}"/>
              </a:ext>
            </a:extLst>
          </p:cNvPr>
          <p:cNvSpPr/>
          <p:nvPr/>
        </p:nvSpPr>
        <p:spPr>
          <a:xfrm>
            <a:off x="3293619" y="6121486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6E8B6332-1E00-2D5C-54E4-3E56259C159E}"/>
              </a:ext>
            </a:extLst>
          </p:cNvPr>
          <p:cNvSpPr/>
          <p:nvPr/>
        </p:nvSpPr>
        <p:spPr>
          <a:xfrm>
            <a:off x="3095358" y="6121486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F78637C4-D428-6524-813E-951316097E2A}"/>
              </a:ext>
            </a:extLst>
          </p:cNvPr>
          <p:cNvSpPr/>
          <p:nvPr/>
        </p:nvSpPr>
        <p:spPr>
          <a:xfrm>
            <a:off x="3888402" y="5724964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3C3A4D4D-F038-F20D-4630-EC602F5B09F3}"/>
              </a:ext>
            </a:extLst>
          </p:cNvPr>
          <p:cNvSpPr/>
          <p:nvPr/>
        </p:nvSpPr>
        <p:spPr>
          <a:xfrm>
            <a:off x="3690141" y="6121486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2AD71530-C369-AEA9-5B38-05D540F3CCA9}"/>
              </a:ext>
            </a:extLst>
          </p:cNvPr>
          <p:cNvSpPr/>
          <p:nvPr/>
        </p:nvSpPr>
        <p:spPr>
          <a:xfrm>
            <a:off x="3491880" y="6121486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78E47E02-5780-A653-0DBA-CBB4A04BDD0D}"/>
              </a:ext>
            </a:extLst>
          </p:cNvPr>
          <p:cNvSpPr/>
          <p:nvPr/>
        </p:nvSpPr>
        <p:spPr>
          <a:xfrm>
            <a:off x="4284925" y="5724964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169852DD-1AF1-2BCE-4DB6-9D1858F3D91C}"/>
              </a:ext>
            </a:extLst>
          </p:cNvPr>
          <p:cNvSpPr/>
          <p:nvPr/>
        </p:nvSpPr>
        <p:spPr>
          <a:xfrm>
            <a:off x="4086664" y="6121486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9B38A865-F715-228A-A720-9EB3CC615DDE}"/>
              </a:ext>
            </a:extLst>
          </p:cNvPr>
          <p:cNvSpPr/>
          <p:nvPr/>
        </p:nvSpPr>
        <p:spPr>
          <a:xfrm>
            <a:off x="3888402" y="6121486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D82805BB-6906-1D45-CC2B-3828C8A5175A}"/>
              </a:ext>
            </a:extLst>
          </p:cNvPr>
          <p:cNvSpPr/>
          <p:nvPr/>
        </p:nvSpPr>
        <p:spPr>
          <a:xfrm>
            <a:off x="4681447" y="5724964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B22F75C7-E788-E010-B816-B76ADCB1AD06}"/>
              </a:ext>
            </a:extLst>
          </p:cNvPr>
          <p:cNvSpPr/>
          <p:nvPr/>
        </p:nvSpPr>
        <p:spPr>
          <a:xfrm>
            <a:off x="4483186" y="6121486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2AEE4E16-7A12-826D-177E-525EADD71BD0}"/>
              </a:ext>
            </a:extLst>
          </p:cNvPr>
          <p:cNvSpPr/>
          <p:nvPr/>
        </p:nvSpPr>
        <p:spPr>
          <a:xfrm>
            <a:off x="4284925" y="6121486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BB77EDA7-0EE4-E268-8196-9EC4EFBC3A22}"/>
              </a:ext>
            </a:extLst>
          </p:cNvPr>
          <p:cNvSpPr/>
          <p:nvPr/>
        </p:nvSpPr>
        <p:spPr>
          <a:xfrm>
            <a:off x="5077969" y="5724964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5CA8220E-BB37-BDE5-A8C0-C58F92EB16FF}"/>
              </a:ext>
            </a:extLst>
          </p:cNvPr>
          <p:cNvSpPr/>
          <p:nvPr/>
        </p:nvSpPr>
        <p:spPr>
          <a:xfrm>
            <a:off x="4879708" y="6121486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7C5ACA83-27C1-CF15-F3F0-76839E0D0FF5}"/>
              </a:ext>
            </a:extLst>
          </p:cNvPr>
          <p:cNvSpPr/>
          <p:nvPr/>
        </p:nvSpPr>
        <p:spPr>
          <a:xfrm>
            <a:off x="4681447" y="6121486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4A5006DF-E6E2-61FC-3426-20E7B0E3AA04}"/>
              </a:ext>
            </a:extLst>
          </p:cNvPr>
          <p:cNvSpPr/>
          <p:nvPr/>
        </p:nvSpPr>
        <p:spPr>
          <a:xfrm>
            <a:off x="5474491" y="5724964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C03F99AA-D16D-CBD7-24C9-BFF34F581D89}"/>
              </a:ext>
            </a:extLst>
          </p:cNvPr>
          <p:cNvSpPr/>
          <p:nvPr/>
        </p:nvSpPr>
        <p:spPr>
          <a:xfrm>
            <a:off x="5276230" y="6121486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CE7DA782-8E2D-9673-1FD7-221927018583}"/>
              </a:ext>
            </a:extLst>
          </p:cNvPr>
          <p:cNvSpPr/>
          <p:nvPr/>
        </p:nvSpPr>
        <p:spPr>
          <a:xfrm>
            <a:off x="5077969" y="6121486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A80A5499-CB0A-1723-E63B-5D8C54571369}"/>
              </a:ext>
            </a:extLst>
          </p:cNvPr>
          <p:cNvSpPr/>
          <p:nvPr/>
        </p:nvSpPr>
        <p:spPr>
          <a:xfrm>
            <a:off x="5672752" y="5724964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0B7C4F89-3201-B1B6-1962-84A98AAE6D26}"/>
              </a:ext>
            </a:extLst>
          </p:cNvPr>
          <p:cNvSpPr/>
          <p:nvPr/>
        </p:nvSpPr>
        <p:spPr>
          <a:xfrm>
            <a:off x="5871014" y="5724964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1FB5EA04-1371-5BC5-3267-EE94CDBF1629}"/>
              </a:ext>
            </a:extLst>
          </p:cNvPr>
          <p:cNvSpPr/>
          <p:nvPr/>
        </p:nvSpPr>
        <p:spPr>
          <a:xfrm>
            <a:off x="5672752" y="6121486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D635008B-B210-03E6-BAD7-A8278F45F332}"/>
              </a:ext>
            </a:extLst>
          </p:cNvPr>
          <p:cNvSpPr/>
          <p:nvPr/>
        </p:nvSpPr>
        <p:spPr>
          <a:xfrm>
            <a:off x="5474491" y="6121486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B613DCEC-E192-3AC4-C703-1775174177DD}"/>
              </a:ext>
            </a:extLst>
          </p:cNvPr>
          <p:cNvSpPr/>
          <p:nvPr/>
        </p:nvSpPr>
        <p:spPr>
          <a:xfrm>
            <a:off x="1707530" y="6121486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D38D0753-8042-FF6F-C3FE-2442A42DF186}"/>
              </a:ext>
            </a:extLst>
          </p:cNvPr>
          <p:cNvSpPr/>
          <p:nvPr/>
        </p:nvSpPr>
        <p:spPr>
          <a:xfrm>
            <a:off x="2104052" y="6121486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07D032A1-E47F-8A97-DDDB-E0E952C396B1}"/>
              </a:ext>
            </a:extLst>
          </p:cNvPr>
          <p:cNvSpPr/>
          <p:nvPr/>
        </p:nvSpPr>
        <p:spPr>
          <a:xfrm>
            <a:off x="1905791" y="6518008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65335595-9F1D-C285-CFA9-52A9FBD5C684}"/>
              </a:ext>
            </a:extLst>
          </p:cNvPr>
          <p:cNvSpPr/>
          <p:nvPr/>
        </p:nvSpPr>
        <p:spPr>
          <a:xfrm>
            <a:off x="1707530" y="6518008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B02F1E06-5986-912B-64A8-A31C3CA2C675}"/>
              </a:ext>
            </a:extLst>
          </p:cNvPr>
          <p:cNvSpPr/>
          <p:nvPr/>
        </p:nvSpPr>
        <p:spPr>
          <a:xfrm>
            <a:off x="1707530" y="6121486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7D459A9E-4B7A-6E6B-5D1E-9DF9B1AED0AF}"/>
              </a:ext>
            </a:extLst>
          </p:cNvPr>
          <p:cNvSpPr/>
          <p:nvPr/>
        </p:nvSpPr>
        <p:spPr>
          <a:xfrm>
            <a:off x="2500575" y="6121486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5B53C04E-EF33-6B17-D606-9AD84F21D43E}"/>
              </a:ext>
            </a:extLst>
          </p:cNvPr>
          <p:cNvSpPr/>
          <p:nvPr/>
        </p:nvSpPr>
        <p:spPr>
          <a:xfrm>
            <a:off x="2302314" y="6518008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445E6615-1427-BF8B-2127-EBB3512C7B7F}"/>
              </a:ext>
            </a:extLst>
          </p:cNvPr>
          <p:cNvSpPr/>
          <p:nvPr/>
        </p:nvSpPr>
        <p:spPr>
          <a:xfrm>
            <a:off x="2104052" y="6518008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F6D52CDE-A855-1B47-2C44-39C57F3ED2CF}"/>
              </a:ext>
            </a:extLst>
          </p:cNvPr>
          <p:cNvSpPr/>
          <p:nvPr/>
        </p:nvSpPr>
        <p:spPr>
          <a:xfrm>
            <a:off x="2897097" y="6121486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43BEB844-8023-A986-33CE-1EC0957F2DE1}"/>
              </a:ext>
            </a:extLst>
          </p:cNvPr>
          <p:cNvSpPr/>
          <p:nvPr/>
        </p:nvSpPr>
        <p:spPr>
          <a:xfrm>
            <a:off x="2698836" y="6518008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DA2F3938-0F9F-657F-422C-610788AF888B}"/>
              </a:ext>
            </a:extLst>
          </p:cNvPr>
          <p:cNvSpPr/>
          <p:nvPr/>
        </p:nvSpPr>
        <p:spPr>
          <a:xfrm>
            <a:off x="2500575" y="6518008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DF677983-5D0D-A634-9499-19136510D390}"/>
              </a:ext>
            </a:extLst>
          </p:cNvPr>
          <p:cNvSpPr/>
          <p:nvPr/>
        </p:nvSpPr>
        <p:spPr>
          <a:xfrm>
            <a:off x="3293619" y="6121486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93702521-684B-951A-D1BA-086A869AB45A}"/>
              </a:ext>
            </a:extLst>
          </p:cNvPr>
          <p:cNvSpPr/>
          <p:nvPr/>
        </p:nvSpPr>
        <p:spPr>
          <a:xfrm>
            <a:off x="3095358" y="6518008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DECD8D79-D05C-317B-4CDE-EEDC1225151B}"/>
              </a:ext>
            </a:extLst>
          </p:cNvPr>
          <p:cNvSpPr/>
          <p:nvPr/>
        </p:nvSpPr>
        <p:spPr>
          <a:xfrm>
            <a:off x="2897097" y="6518008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885428CF-33E6-6499-FD81-EBB8F7242E87}"/>
              </a:ext>
            </a:extLst>
          </p:cNvPr>
          <p:cNvSpPr/>
          <p:nvPr/>
        </p:nvSpPr>
        <p:spPr>
          <a:xfrm>
            <a:off x="3690141" y="6121486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C76AFB01-CEF9-3E28-E7C3-8B20C4E942DB}"/>
              </a:ext>
            </a:extLst>
          </p:cNvPr>
          <p:cNvSpPr/>
          <p:nvPr/>
        </p:nvSpPr>
        <p:spPr>
          <a:xfrm>
            <a:off x="3491880" y="6518008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65B0D627-FDAC-4E10-4F47-8C13A973A195}"/>
              </a:ext>
            </a:extLst>
          </p:cNvPr>
          <p:cNvSpPr/>
          <p:nvPr/>
        </p:nvSpPr>
        <p:spPr>
          <a:xfrm>
            <a:off x="3293619" y="6518008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38231C17-296C-CDF6-9E3B-CD279A63403B}"/>
              </a:ext>
            </a:extLst>
          </p:cNvPr>
          <p:cNvSpPr/>
          <p:nvPr/>
        </p:nvSpPr>
        <p:spPr>
          <a:xfrm>
            <a:off x="4086664" y="6121486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4118D941-6A17-FD34-97A0-C2EE933168FB}"/>
              </a:ext>
            </a:extLst>
          </p:cNvPr>
          <p:cNvSpPr/>
          <p:nvPr/>
        </p:nvSpPr>
        <p:spPr>
          <a:xfrm>
            <a:off x="3888402" y="6518008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AD6993B1-D620-4829-A955-DA37F6833635}"/>
              </a:ext>
            </a:extLst>
          </p:cNvPr>
          <p:cNvSpPr/>
          <p:nvPr/>
        </p:nvSpPr>
        <p:spPr>
          <a:xfrm>
            <a:off x="3690141" y="6518008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6F0AF0C4-C535-8FAD-4233-758958001FC3}"/>
              </a:ext>
            </a:extLst>
          </p:cNvPr>
          <p:cNvSpPr/>
          <p:nvPr/>
        </p:nvSpPr>
        <p:spPr>
          <a:xfrm>
            <a:off x="4483186" y="6121486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20B8C422-6611-088C-624C-E7CFB59354AC}"/>
              </a:ext>
            </a:extLst>
          </p:cNvPr>
          <p:cNvSpPr/>
          <p:nvPr/>
        </p:nvSpPr>
        <p:spPr>
          <a:xfrm>
            <a:off x="4284925" y="6518008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7EFB10C4-4A87-0750-391F-B49F1732466D}"/>
              </a:ext>
            </a:extLst>
          </p:cNvPr>
          <p:cNvSpPr/>
          <p:nvPr/>
        </p:nvSpPr>
        <p:spPr>
          <a:xfrm>
            <a:off x="4086664" y="6518008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80C17F73-AFB3-DE73-6EE0-1817EE5428FD}"/>
              </a:ext>
            </a:extLst>
          </p:cNvPr>
          <p:cNvSpPr/>
          <p:nvPr/>
        </p:nvSpPr>
        <p:spPr>
          <a:xfrm>
            <a:off x="4879708" y="6121486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25C01FB2-6024-3D85-2168-131E4CB55274}"/>
              </a:ext>
            </a:extLst>
          </p:cNvPr>
          <p:cNvSpPr/>
          <p:nvPr/>
        </p:nvSpPr>
        <p:spPr>
          <a:xfrm>
            <a:off x="4681447" y="6518008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E125D6F6-A8C8-77F2-55EC-B83438538BE6}"/>
              </a:ext>
            </a:extLst>
          </p:cNvPr>
          <p:cNvSpPr/>
          <p:nvPr/>
        </p:nvSpPr>
        <p:spPr>
          <a:xfrm>
            <a:off x="4483186" y="6518008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75B6F6DE-7CE1-5230-9F90-277EF871D090}"/>
              </a:ext>
            </a:extLst>
          </p:cNvPr>
          <p:cNvSpPr/>
          <p:nvPr/>
        </p:nvSpPr>
        <p:spPr>
          <a:xfrm>
            <a:off x="5276230" y="6121486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416C6182-857F-E4C2-0B5A-4118DDB5F3B7}"/>
              </a:ext>
            </a:extLst>
          </p:cNvPr>
          <p:cNvSpPr/>
          <p:nvPr/>
        </p:nvSpPr>
        <p:spPr>
          <a:xfrm>
            <a:off x="5077969" y="6518008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7BE86D27-2CFC-7852-CC3A-5761103BCE4F}"/>
              </a:ext>
            </a:extLst>
          </p:cNvPr>
          <p:cNvSpPr/>
          <p:nvPr/>
        </p:nvSpPr>
        <p:spPr>
          <a:xfrm>
            <a:off x="4879708" y="6518008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BBDB47A8-661E-16C9-12C0-21EB6229DD4E}"/>
              </a:ext>
            </a:extLst>
          </p:cNvPr>
          <p:cNvSpPr/>
          <p:nvPr/>
        </p:nvSpPr>
        <p:spPr>
          <a:xfrm>
            <a:off x="5672752" y="6121486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71895AA0-BF35-70A0-CA16-996FA7EA11E2}"/>
              </a:ext>
            </a:extLst>
          </p:cNvPr>
          <p:cNvSpPr/>
          <p:nvPr/>
        </p:nvSpPr>
        <p:spPr>
          <a:xfrm>
            <a:off x="5474491" y="6518008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8513902E-771C-04C4-2DF9-819774E32B79}"/>
              </a:ext>
            </a:extLst>
          </p:cNvPr>
          <p:cNvSpPr/>
          <p:nvPr/>
        </p:nvSpPr>
        <p:spPr>
          <a:xfrm>
            <a:off x="5276230" y="6518008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FF516C55-C31B-EA65-E4FB-E1980099A517}"/>
              </a:ext>
            </a:extLst>
          </p:cNvPr>
          <p:cNvSpPr/>
          <p:nvPr/>
        </p:nvSpPr>
        <p:spPr>
          <a:xfrm>
            <a:off x="5871014" y="6121486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3B5168AB-DFC5-EFE7-2D0F-BCD8896F2566}"/>
              </a:ext>
            </a:extLst>
          </p:cNvPr>
          <p:cNvSpPr/>
          <p:nvPr/>
        </p:nvSpPr>
        <p:spPr>
          <a:xfrm>
            <a:off x="6069275" y="6121486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4318E222-63C3-6CE7-92D0-D29C55966CA0}"/>
              </a:ext>
            </a:extLst>
          </p:cNvPr>
          <p:cNvSpPr/>
          <p:nvPr/>
        </p:nvSpPr>
        <p:spPr>
          <a:xfrm>
            <a:off x="5871014" y="6518008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F7ECEAFE-06B3-5F2C-ACC8-812D4D876EA1}"/>
              </a:ext>
            </a:extLst>
          </p:cNvPr>
          <p:cNvSpPr/>
          <p:nvPr/>
        </p:nvSpPr>
        <p:spPr>
          <a:xfrm>
            <a:off x="5672752" y="6518008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14EEF533-840E-436E-47D2-7D8393E630BA}"/>
              </a:ext>
            </a:extLst>
          </p:cNvPr>
          <p:cNvSpPr/>
          <p:nvPr/>
        </p:nvSpPr>
        <p:spPr>
          <a:xfrm>
            <a:off x="1509269" y="6518008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B49BB3AB-FF0A-9288-6889-95A196595529}"/>
              </a:ext>
            </a:extLst>
          </p:cNvPr>
          <p:cNvSpPr/>
          <p:nvPr/>
        </p:nvSpPr>
        <p:spPr>
          <a:xfrm>
            <a:off x="1905791" y="6518008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6BC12536-095F-4575-3485-B2B01CEB9A1C}"/>
              </a:ext>
            </a:extLst>
          </p:cNvPr>
          <p:cNvSpPr/>
          <p:nvPr/>
        </p:nvSpPr>
        <p:spPr>
          <a:xfrm>
            <a:off x="1707530" y="6914530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58BFE100-D476-0BA8-258D-F40558010903}"/>
              </a:ext>
            </a:extLst>
          </p:cNvPr>
          <p:cNvSpPr/>
          <p:nvPr/>
        </p:nvSpPr>
        <p:spPr>
          <a:xfrm>
            <a:off x="1509269" y="6914530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3C27BBFE-FDCA-715A-D602-5573B886D4D4}"/>
              </a:ext>
            </a:extLst>
          </p:cNvPr>
          <p:cNvSpPr/>
          <p:nvPr/>
        </p:nvSpPr>
        <p:spPr>
          <a:xfrm>
            <a:off x="1509269" y="6518008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2AB826DC-F41B-E50D-19CF-E23BD37D58C8}"/>
              </a:ext>
            </a:extLst>
          </p:cNvPr>
          <p:cNvSpPr/>
          <p:nvPr/>
        </p:nvSpPr>
        <p:spPr>
          <a:xfrm>
            <a:off x="2302314" y="6518008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0BCA7496-AE05-EE72-FD27-DA6A4C4FA055}"/>
              </a:ext>
            </a:extLst>
          </p:cNvPr>
          <p:cNvSpPr/>
          <p:nvPr/>
        </p:nvSpPr>
        <p:spPr>
          <a:xfrm>
            <a:off x="2104052" y="6914530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01ED39FE-0482-0100-E702-ABD27F61E856}"/>
              </a:ext>
            </a:extLst>
          </p:cNvPr>
          <p:cNvSpPr/>
          <p:nvPr/>
        </p:nvSpPr>
        <p:spPr>
          <a:xfrm>
            <a:off x="1905791" y="6914530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43BE90BD-5F9C-988F-25BB-009339408582}"/>
              </a:ext>
            </a:extLst>
          </p:cNvPr>
          <p:cNvSpPr/>
          <p:nvPr/>
        </p:nvSpPr>
        <p:spPr>
          <a:xfrm>
            <a:off x="2698836" y="6518008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CB3BFAF3-DD95-71B3-CBEF-9AE6BE56D341}"/>
              </a:ext>
            </a:extLst>
          </p:cNvPr>
          <p:cNvSpPr/>
          <p:nvPr/>
        </p:nvSpPr>
        <p:spPr>
          <a:xfrm>
            <a:off x="2500575" y="6914530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88B71901-DE2D-B54E-D8F8-F679930E0094}"/>
              </a:ext>
            </a:extLst>
          </p:cNvPr>
          <p:cNvSpPr/>
          <p:nvPr/>
        </p:nvSpPr>
        <p:spPr>
          <a:xfrm>
            <a:off x="2302314" y="6914530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29C63E10-8202-8725-6874-194BEDE90A26}"/>
              </a:ext>
            </a:extLst>
          </p:cNvPr>
          <p:cNvSpPr/>
          <p:nvPr/>
        </p:nvSpPr>
        <p:spPr>
          <a:xfrm>
            <a:off x="3095358" y="6518008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C3EBEF59-F4DE-9827-D0C8-3BEE7C435EAB}"/>
              </a:ext>
            </a:extLst>
          </p:cNvPr>
          <p:cNvSpPr/>
          <p:nvPr/>
        </p:nvSpPr>
        <p:spPr>
          <a:xfrm>
            <a:off x="2897097" y="6914530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F6015825-4F3A-39F2-580D-C4B3E5F0E0EB}"/>
              </a:ext>
            </a:extLst>
          </p:cNvPr>
          <p:cNvSpPr/>
          <p:nvPr/>
        </p:nvSpPr>
        <p:spPr>
          <a:xfrm>
            <a:off x="2698836" y="6914530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7DB7B7F0-549C-B867-C479-D86C8D19BE5F}"/>
              </a:ext>
            </a:extLst>
          </p:cNvPr>
          <p:cNvSpPr/>
          <p:nvPr/>
        </p:nvSpPr>
        <p:spPr>
          <a:xfrm>
            <a:off x="3491880" y="6518008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FA24B1D6-78C7-C09E-A6F7-87CF73E792E1}"/>
              </a:ext>
            </a:extLst>
          </p:cNvPr>
          <p:cNvSpPr/>
          <p:nvPr/>
        </p:nvSpPr>
        <p:spPr>
          <a:xfrm>
            <a:off x="3293619" y="6914530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51D0E6BB-EBA3-E9B8-06DD-0352A8FF344E}"/>
              </a:ext>
            </a:extLst>
          </p:cNvPr>
          <p:cNvSpPr/>
          <p:nvPr/>
        </p:nvSpPr>
        <p:spPr>
          <a:xfrm>
            <a:off x="3095358" y="6914530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EBFB2BF4-A278-2380-E320-F67761BB5988}"/>
              </a:ext>
            </a:extLst>
          </p:cNvPr>
          <p:cNvSpPr/>
          <p:nvPr/>
        </p:nvSpPr>
        <p:spPr>
          <a:xfrm>
            <a:off x="3888402" y="6518008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8BF57EA0-D921-5EEC-1954-ED2297B592AE}"/>
              </a:ext>
            </a:extLst>
          </p:cNvPr>
          <p:cNvSpPr/>
          <p:nvPr/>
        </p:nvSpPr>
        <p:spPr>
          <a:xfrm>
            <a:off x="3690141" y="6914530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CC3C853A-6FEE-585E-7757-3C941E8C0457}"/>
              </a:ext>
            </a:extLst>
          </p:cNvPr>
          <p:cNvSpPr/>
          <p:nvPr/>
        </p:nvSpPr>
        <p:spPr>
          <a:xfrm>
            <a:off x="3491880" y="6914530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D6618DD1-4910-7026-89B1-2237CEB0BB57}"/>
              </a:ext>
            </a:extLst>
          </p:cNvPr>
          <p:cNvSpPr/>
          <p:nvPr/>
        </p:nvSpPr>
        <p:spPr>
          <a:xfrm>
            <a:off x="4284925" y="6518008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6B254843-5CD4-7CFD-8C62-A6741330A288}"/>
              </a:ext>
            </a:extLst>
          </p:cNvPr>
          <p:cNvSpPr/>
          <p:nvPr/>
        </p:nvSpPr>
        <p:spPr>
          <a:xfrm>
            <a:off x="4086664" y="6914530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0FA2484C-AFAB-EECB-4A00-EF2AD700DAD3}"/>
              </a:ext>
            </a:extLst>
          </p:cNvPr>
          <p:cNvSpPr/>
          <p:nvPr/>
        </p:nvSpPr>
        <p:spPr>
          <a:xfrm>
            <a:off x="3888402" y="6914530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21D599DE-8ECF-9B05-BDAF-F07F42CEF31F}"/>
              </a:ext>
            </a:extLst>
          </p:cNvPr>
          <p:cNvSpPr/>
          <p:nvPr/>
        </p:nvSpPr>
        <p:spPr>
          <a:xfrm>
            <a:off x="4681447" y="6518008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37262135-E26B-8811-D93A-5D046F19EACA}"/>
              </a:ext>
            </a:extLst>
          </p:cNvPr>
          <p:cNvSpPr/>
          <p:nvPr/>
        </p:nvSpPr>
        <p:spPr>
          <a:xfrm>
            <a:off x="4483186" y="6914530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B5865B1B-EB8F-CA21-F621-F540849465DF}"/>
              </a:ext>
            </a:extLst>
          </p:cNvPr>
          <p:cNvSpPr/>
          <p:nvPr/>
        </p:nvSpPr>
        <p:spPr>
          <a:xfrm>
            <a:off x="4284925" y="6914530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4EB8EE4E-03C0-D1BA-C50E-80D3BA20210D}"/>
              </a:ext>
            </a:extLst>
          </p:cNvPr>
          <p:cNvSpPr/>
          <p:nvPr/>
        </p:nvSpPr>
        <p:spPr>
          <a:xfrm>
            <a:off x="5077969" y="6518008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2BF3C01C-067A-6B44-98DE-83A32DCB78C7}"/>
              </a:ext>
            </a:extLst>
          </p:cNvPr>
          <p:cNvSpPr/>
          <p:nvPr/>
        </p:nvSpPr>
        <p:spPr>
          <a:xfrm>
            <a:off x="4879708" y="6914530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E61BF93E-C81A-D593-841A-66176E5A69B0}"/>
              </a:ext>
            </a:extLst>
          </p:cNvPr>
          <p:cNvSpPr/>
          <p:nvPr/>
        </p:nvSpPr>
        <p:spPr>
          <a:xfrm>
            <a:off x="4681447" y="6914530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B466EA4B-6A51-1F28-F901-7C43AA2B5230}"/>
              </a:ext>
            </a:extLst>
          </p:cNvPr>
          <p:cNvSpPr/>
          <p:nvPr/>
        </p:nvSpPr>
        <p:spPr>
          <a:xfrm>
            <a:off x="5474491" y="6518008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FBBA3B07-C1D5-A2F4-748B-75B464330CB2}"/>
              </a:ext>
            </a:extLst>
          </p:cNvPr>
          <p:cNvSpPr/>
          <p:nvPr/>
        </p:nvSpPr>
        <p:spPr>
          <a:xfrm>
            <a:off x="5276230" y="6914530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F8383D99-BF55-04F3-96B7-3275051C07ED}"/>
              </a:ext>
            </a:extLst>
          </p:cNvPr>
          <p:cNvSpPr/>
          <p:nvPr/>
        </p:nvSpPr>
        <p:spPr>
          <a:xfrm>
            <a:off x="5077969" y="6914530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3DA03BEE-51B8-AAB3-A75A-9BFC858C6DCE}"/>
              </a:ext>
            </a:extLst>
          </p:cNvPr>
          <p:cNvSpPr/>
          <p:nvPr/>
        </p:nvSpPr>
        <p:spPr>
          <a:xfrm>
            <a:off x="5871014" y="6518008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179D61C4-8F04-BA1E-8EB0-6A80A885D0D8}"/>
              </a:ext>
            </a:extLst>
          </p:cNvPr>
          <p:cNvSpPr/>
          <p:nvPr/>
        </p:nvSpPr>
        <p:spPr>
          <a:xfrm>
            <a:off x="5672752" y="6914530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7ADEB8F5-E5C9-B4E6-D033-C117DD54EFA3}"/>
              </a:ext>
            </a:extLst>
          </p:cNvPr>
          <p:cNvSpPr/>
          <p:nvPr/>
        </p:nvSpPr>
        <p:spPr>
          <a:xfrm>
            <a:off x="5474491" y="6914530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F35F5C01-208B-9435-538E-42B711DEE308}"/>
              </a:ext>
            </a:extLst>
          </p:cNvPr>
          <p:cNvSpPr/>
          <p:nvPr/>
        </p:nvSpPr>
        <p:spPr>
          <a:xfrm>
            <a:off x="6069275" y="6518008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E69D12D2-79D1-032F-4E3B-FC06E8AE38D3}"/>
              </a:ext>
            </a:extLst>
          </p:cNvPr>
          <p:cNvSpPr/>
          <p:nvPr/>
        </p:nvSpPr>
        <p:spPr>
          <a:xfrm>
            <a:off x="6267536" y="6518008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30F32140-C09B-C376-5442-172AAB65FB3D}"/>
              </a:ext>
            </a:extLst>
          </p:cNvPr>
          <p:cNvSpPr/>
          <p:nvPr/>
        </p:nvSpPr>
        <p:spPr>
          <a:xfrm>
            <a:off x="6069275" y="6914530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70F9395A-48E9-9D76-56AF-6DB3A8A1132C}"/>
              </a:ext>
            </a:extLst>
          </p:cNvPr>
          <p:cNvSpPr/>
          <p:nvPr/>
        </p:nvSpPr>
        <p:spPr>
          <a:xfrm>
            <a:off x="5871014" y="6914530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88015262-DDAE-A71B-8DD6-2D5F1B042418}"/>
              </a:ext>
            </a:extLst>
          </p:cNvPr>
          <p:cNvSpPr/>
          <p:nvPr/>
        </p:nvSpPr>
        <p:spPr>
          <a:xfrm>
            <a:off x="1311008" y="6914530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45CC4E37-6992-4EB7-0D42-B26517CB7D3A}"/>
              </a:ext>
            </a:extLst>
          </p:cNvPr>
          <p:cNvSpPr/>
          <p:nvPr/>
        </p:nvSpPr>
        <p:spPr>
          <a:xfrm>
            <a:off x="1707530" y="6914530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23E6C740-F55A-D940-7689-C16DC20053F0}"/>
              </a:ext>
            </a:extLst>
          </p:cNvPr>
          <p:cNvSpPr/>
          <p:nvPr/>
        </p:nvSpPr>
        <p:spPr>
          <a:xfrm>
            <a:off x="1509269" y="7311052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3DC2F554-96D6-5485-96D2-93E47354B90D}"/>
              </a:ext>
            </a:extLst>
          </p:cNvPr>
          <p:cNvSpPr/>
          <p:nvPr/>
        </p:nvSpPr>
        <p:spPr>
          <a:xfrm>
            <a:off x="1311008" y="7311052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BFF33166-A920-7E0F-D09E-9FDBECD63183}"/>
              </a:ext>
            </a:extLst>
          </p:cNvPr>
          <p:cNvSpPr/>
          <p:nvPr/>
        </p:nvSpPr>
        <p:spPr>
          <a:xfrm>
            <a:off x="1311008" y="6914530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ADF2180E-1120-6715-9C85-67525ED2BF46}"/>
              </a:ext>
            </a:extLst>
          </p:cNvPr>
          <p:cNvSpPr/>
          <p:nvPr/>
        </p:nvSpPr>
        <p:spPr>
          <a:xfrm>
            <a:off x="2104052" y="6914530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360D7814-1FBE-9E43-1DE7-6075838B3A36}"/>
              </a:ext>
            </a:extLst>
          </p:cNvPr>
          <p:cNvSpPr/>
          <p:nvPr/>
        </p:nvSpPr>
        <p:spPr>
          <a:xfrm>
            <a:off x="1905791" y="7311052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EB4538A4-18A6-1D73-9AF8-D48DD0544C1C}"/>
              </a:ext>
            </a:extLst>
          </p:cNvPr>
          <p:cNvSpPr/>
          <p:nvPr/>
        </p:nvSpPr>
        <p:spPr>
          <a:xfrm>
            <a:off x="1707530" y="7311052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6EF72D09-1F7A-D142-EA19-31B259615609}"/>
              </a:ext>
            </a:extLst>
          </p:cNvPr>
          <p:cNvSpPr/>
          <p:nvPr/>
        </p:nvSpPr>
        <p:spPr>
          <a:xfrm>
            <a:off x="2500575" y="6914530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FECF6911-870A-DB95-25CA-B9CB2FF664D9}"/>
              </a:ext>
            </a:extLst>
          </p:cNvPr>
          <p:cNvSpPr/>
          <p:nvPr/>
        </p:nvSpPr>
        <p:spPr>
          <a:xfrm>
            <a:off x="2302314" y="7311052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7A80117F-9493-BBD0-2357-38503F5E13B8}"/>
              </a:ext>
            </a:extLst>
          </p:cNvPr>
          <p:cNvSpPr/>
          <p:nvPr/>
        </p:nvSpPr>
        <p:spPr>
          <a:xfrm>
            <a:off x="2104052" y="7311052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303D2861-AA84-CE60-CA0D-E436DF66E5FA}"/>
              </a:ext>
            </a:extLst>
          </p:cNvPr>
          <p:cNvSpPr/>
          <p:nvPr/>
        </p:nvSpPr>
        <p:spPr>
          <a:xfrm>
            <a:off x="2897097" y="6914530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E4E6444C-5E62-F3F1-80FF-0B67DDFE9B76}"/>
              </a:ext>
            </a:extLst>
          </p:cNvPr>
          <p:cNvSpPr/>
          <p:nvPr/>
        </p:nvSpPr>
        <p:spPr>
          <a:xfrm>
            <a:off x="2698836" y="7311052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CBECFD77-CBD9-35C6-06CE-57438BD36B6B}"/>
              </a:ext>
            </a:extLst>
          </p:cNvPr>
          <p:cNvSpPr/>
          <p:nvPr/>
        </p:nvSpPr>
        <p:spPr>
          <a:xfrm>
            <a:off x="2500575" y="7311052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92F8949A-6681-BBE0-AACA-F04B3973C9BD}"/>
              </a:ext>
            </a:extLst>
          </p:cNvPr>
          <p:cNvSpPr/>
          <p:nvPr/>
        </p:nvSpPr>
        <p:spPr>
          <a:xfrm>
            <a:off x="3293619" y="6914530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F1825489-ABFE-7593-1499-A47EBDA8F327}"/>
              </a:ext>
            </a:extLst>
          </p:cNvPr>
          <p:cNvSpPr/>
          <p:nvPr/>
        </p:nvSpPr>
        <p:spPr>
          <a:xfrm>
            <a:off x="3095358" y="7311052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83DE2B38-60FF-0D9E-CC0E-30F16C9D83B2}"/>
              </a:ext>
            </a:extLst>
          </p:cNvPr>
          <p:cNvSpPr/>
          <p:nvPr/>
        </p:nvSpPr>
        <p:spPr>
          <a:xfrm>
            <a:off x="2897097" y="7311052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7A4252A7-EEB3-2CEE-B515-43C4E0314357}"/>
              </a:ext>
            </a:extLst>
          </p:cNvPr>
          <p:cNvSpPr/>
          <p:nvPr/>
        </p:nvSpPr>
        <p:spPr>
          <a:xfrm>
            <a:off x="3690141" y="6914530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A6743BD6-9FC5-96E8-ACB4-43340BB4C66D}"/>
              </a:ext>
            </a:extLst>
          </p:cNvPr>
          <p:cNvSpPr/>
          <p:nvPr/>
        </p:nvSpPr>
        <p:spPr>
          <a:xfrm>
            <a:off x="3491880" y="7311052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0612840F-1396-D358-6315-9C500FBEF9DE}"/>
              </a:ext>
            </a:extLst>
          </p:cNvPr>
          <p:cNvSpPr/>
          <p:nvPr/>
        </p:nvSpPr>
        <p:spPr>
          <a:xfrm>
            <a:off x="3293619" y="7311052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E981808B-9CF1-2D10-9D97-57BE945546B5}"/>
              </a:ext>
            </a:extLst>
          </p:cNvPr>
          <p:cNvSpPr/>
          <p:nvPr/>
        </p:nvSpPr>
        <p:spPr>
          <a:xfrm>
            <a:off x="4086664" y="6914530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20E33929-49AF-2500-0B79-417268924483}"/>
              </a:ext>
            </a:extLst>
          </p:cNvPr>
          <p:cNvSpPr/>
          <p:nvPr/>
        </p:nvSpPr>
        <p:spPr>
          <a:xfrm>
            <a:off x="3888402" y="7311052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1" name="Freeform: Shape 300">
            <a:extLst>
              <a:ext uri="{FF2B5EF4-FFF2-40B4-BE49-F238E27FC236}">
                <a16:creationId xmlns:a16="http://schemas.microsoft.com/office/drawing/2014/main" id="{29D7DB07-7CFF-BE6E-3916-10ADBF0E7869}"/>
              </a:ext>
            </a:extLst>
          </p:cNvPr>
          <p:cNvSpPr/>
          <p:nvPr/>
        </p:nvSpPr>
        <p:spPr>
          <a:xfrm>
            <a:off x="3690141" y="7311052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5441F7B8-6D0C-4BBE-858B-4F3389FFFC31}"/>
              </a:ext>
            </a:extLst>
          </p:cNvPr>
          <p:cNvSpPr/>
          <p:nvPr/>
        </p:nvSpPr>
        <p:spPr>
          <a:xfrm>
            <a:off x="4483186" y="6914530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ACD38923-9812-5844-8C3E-B29D27DE176B}"/>
              </a:ext>
            </a:extLst>
          </p:cNvPr>
          <p:cNvSpPr/>
          <p:nvPr/>
        </p:nvSpPr>
        <p:spPr>
          <a:xfrm>
            <a:off x="4284925" y="7311052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38B9BC24-F6F1-4AEF-0917-3BE880A4A041}"/>
              </a:ext>
            </a:extLst>
          </p:cNvPr>
          <p:cNvSpPr/>
          <p:nvPr/>
        </p:nvSpPr>
        <p:spPr>
          <a:xfrm>
            <a:off x="4086664" y="7311052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B6E9FC78-D698-1B6B-CF0A-1198A077B879}"/>
              </a:ext>
            </a:extLst>
          </p:cNvPr>
          <p:cNvSpPr/>
          <p:nvPr/>
        </p:nvSpPr>
        <p:spPr>
          <a:xfrm>
            <a:off x="4879708" y="6914530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6" name="Freeform: Shape 305">
            <a:extLst>
              <a:ext uri="{FF2B5EF4-FFF2-40B4-BE49-F238E27FC236}">
                <a16:creationId xmlns:a16="http://schemas.microsoft.com/office/drawing/2014/main" id="{39909014-D398-0BD8-5ED7-80C081D0900A}"/>
              </a:ext>
            </a:extLst>
          </p:cNvPr>
          <p:cNvSpPr/>
          <p:nvPr/>
        </p:nvSpPr>
        <p:spPr>
          <a:xfrm>
            <a:off x="4681447" y="7311052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86A44A00-42F2-4953-AED0-009EF5B397B2}"/>
              </a:ext>
            </a:extLst>
          </p:cNvPr>
          <p:cNvSpPr/>
          <p:nvPr/>
        </p:nvSpPr>
        <p:spPr>
          <a:xfrm>
            <a:off x="4483186" y="7311052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8" name="Freeform: Shape 307">
            <a:extLst>
              <a:ext uri="{FF2B5EF4-FFF2-40B4-BE49-F238E27FC236}">
                <a16:creationId xmlns:a16="http://schemas.microsoft.com/office/drawing/2014/main" id="{8FB36017-BAF0-D2B0-DA45-DA569FBE4789}"/>
              </a:ext>
            </a:extLst>
          </p:cNvPr>
          <p:cNvSpPr/>
          <p:nvPr/>
        </p:nvSpPr>
        <p:spPr>
          <a:xfrm>
            <a:off x="5276230" y="6914530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9" name="Freeform: Shape 308">
            <a:extLst>
              <a:ext uri="{FF2B5EF4-FFF2-40B4-BE49-F238E27FC236}">
                <a16:creationId xmlns:a16="http://schemas.microsoft.com/office/drawing/2014/main" id="{0918733C-A0F4-CDA4-03CF-4B958BDDC2FD}"/>
              </a:ext>
            </a:extLst>
          </p:cNvPr>
          <p:cNvSpPr/>
          <p:nvPr/>
        </p:nvSpPr>
        <p:spPr>
          <a:xfrm>
            <a:off x="5077969" y="7311052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E1CEAACA-6F08-1D35-2E1C-844BED966863}"/>
              </a:ext>
            </a:extLst>
          </p:cNvPr>
          <p:cNvSpPr/>
          <p:nvPr/>
        </p:nvSpPr>
        <p:spPr>
          <a:xfrm>
            <a:off x="4879708" y="7311052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1" name="Freeform: Shape 310">
            <a:extLst>
              <a:ext uri="{FF2B5EF4-FFF2-40B4-BE49-F238E27FC236}">
                <a16:creationId xmlns:a16="http://schemas.microsoft.com/office/drawing/2014/main" id="{4B1280EF-34C1-8974-A6A3-3D39BA20421C}"/>
              </a:ext>
            </a:extLst>
          </p:cNvPr>
          <p:cNvSpPr/>
          <p:nvPr/>
        </p:nvSpPr>
        <p:spPr>
          <a:xfrm>
            <a:off x="5672752" y="6914530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2" name="Freeform: Shape 311">
            <a:extLst>
              <a:ext uri="{FF2B5EF4-FFF2-40B4-BE49-F238E27FC236}">
                <a16:creationId xmlns:a16="http://schemas.microsoft.com/office/drawing/2014/main" id="{CFA4193C-06B7-9BA1-EFF3-0341579E8E7E}"/>
              </a:ext>
            </a:extLst>
          </p:cNvPr>
          <p:cNvSpPr/>
          <p:nvPr/>
        </p:nvSpPr>
        <p:spPr>
          <a:xfrm>
            <a:off x="5474491" y="7311052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3F1E8EFA-D54F-823F-28EB-7BFEE8A2AE06}"/>
              </a:ext>
            </a:extLst>
          </p:cNvPr>
          <p:cNvSpPr/>
          <p:nvPr/>
        </p:nvSpPr>
        <p:spPr>
          <a:xfrm>
            <a:off x="5276230" y="7311052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4" name="Freeform: Shape 313">
            <a:extLst>
              <a:ext uri="{FF2B5EF4-FFF2-40B4-BE49-F238E27FC236}">
                <a16:creationId xmlns:a16="http://schemas.microsoft.com/office/drawing/2014/main" id="{1078C65F-8B18-D420-3B37-C0AD45609FAD}"/>
              </a:ext>
            </a:extLst>
          </p:cNvPr>
          <p:cNvSpPr/>
          <p:nvPr/>
        </p:nvSpPr>
        <p:spPr>
          <a:xfrm>
            <a:off x="6069275" y="6914530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4317C170-427A-35DA-0C5B-A83ADE09ED43}"/>
              </a:ext>
            </a:extLst>
          </p:cNvPr>
          <p:cNvSpPr/>
          <p:nvPr/>
        </p:nvSpPr>
        <p:spPr>
          <a:xfrm>
            <a:off x="5871014" y="7311052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A067F65C-A3F1-E02A-1B7B-1E376D140625}"/>
              </a:ext>
            </a:extLst>
          </p:cNvPr>
          <p:cNvSpPr/>
          <p:nvPr/>
        </p:nvSpPr>
        <p:spPr>
          <a:xfrm>
            <a:off x="5672752" y="7311052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966D4C6B-3EA8-AACD-9141-F787ACA71989}"/>
              </a:ext>
            </a:extLst>
          </p:cNvPr>
          <p:cNvSpPr/>
          <p:nvPr/>
        </p:nvSpPr>
        <p:spPr>
          <a:xfrm>
            <a:off x="6267536" y="6914530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8" name="Freeform: Shape 317">
            <a:extLst>
              <a:ext uri="{FF2B5EF4-FFF2-40B4-BE49-F238E27FC236}">
                <a16:creationId xmlns:a16="http://schemas.microsoft.com/office/drawing/2014/main" id="{62146F04-EDE1-38CB-793E-EDC4D769B1EE}"/>
              </a:ext>
            </a:extLst>
          </p:cNvPr>
          <p:cNvSpPr/>
          <p:nvPr/>
        </p:nvSpPr>
        <p:spPr>
          <a:xfrm>
            <a:off x="6465797" y="6914530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BDAB0B6D-17E9-2867-9588-39495E9123F5}"/>
              </a:ext>
            </a:extLst>
          </p:cNvPr>
          <p:cNvSpPr/>
          <p:nvPr/>
        </p:nvSpPr>
        <p:spPr>
          <a:xfrm>
            <a:off x="6267536" y="7311052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89C4FB7D-908F-2974-6DA6-A454D76BFBBE}"/>
              </a:ext>
            </a:extLst>
          </p:cNvPr>
          <p:cNvSpPr/>
          <p:nvPr/>
        </p:nvSpPr>
        <p:spPr>
          <a:xfrm>
            <a:off x="6069275" y="7311052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DB18B03A-5F3A-BFED-D3FE-A64A10C41490}"/>
              </a:ext>
            </a:extLst>
          </p:cNvPr>
          <p:cNvSpPr/>
          <p:nvPr/>
        </p:nvSpPr>
        <p:spPr>
          <a:xfrm>
            <a:off x="1112747" y="7311052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0858D9E4-1690-D9C9-2828-4E8C7566A1A7}"/>
              </a:ext>
            </a:extLst>
          </p:cNvPr>
          <p:cNvSpPr/>
          <p:nvPr/>
        </p:nvSpPr>
        <p:spPr>
          <a:xfrm>
            <a:off x="1509269" y="73110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360A2D43-4B30-EC3B-52E6-16786C83A7C2}"/>
              </a:ext>
            </a:extLst>
          </p:cNvPr>
          <p:cNvSpPr/>
          <p:nvPr/>
        </p:nvSpPr>
        <p:spPr>
          <a:xfrm>
            <a:off x="1311008" y="77075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C664D403-C7FD-F31C-34BE-25763797CB8C}"/>
              </a:ext>
            </a:extLst>
          </p:cNvPr>
          <p:cNvSpPr/>
          <p:nvPr/>
        </p:nvSpPr>
        <p:spPr>
          <a:xfrm>
            <a:off x="1112747" y="77075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A48BEA25-DB81-4A9F-FC4A-300571034DFF}"/>
              </a:ext>
            </a:extLst>
          </p:cNvPr>
          <p:cNvSpPr/>
          <p:nvPr/>
        </p:nvSpPr>
        <p:spPr>
          <a:xfrm>
            <a:off x="1112747" y="73110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F3660E80-36F5-2E9A-B104-85A545B1E573}"/>
              </a:ext>
            </a:extLst>
          </p:cNvPr>
          <p:cNvSpPr/>
          <p:nvPr/>
        </p:nvSpPr>
        <p:spPr>
          <a:xfrm>
            <a:off x="1905791" y="73110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CFFADBC0-5AAA-C424-F96D-1C5C40EBBAAB}"/>
              </a:ext>
            </a:extLst>
          </p:cNvPr>
          <p:cNvSpPr/>
          <p:nvPr/>
        </p:nvSpPr>
        <p:spPr>
          <a:xfrm>
            <a:off x="1707530" y="77075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B4391CDD-D70F-FCFB-A30B-8BB38D1FE3DB}"/>
              </a:ext>
            </a:extLst>
          </p:cNvPr>
          <p:cNvSpPr/>
          <p:nvPr/>
        </p:nvSpPr>
        <p:spPr>
          <a:xfrm>
            <a:off x="1509269" y="77075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A13284A2-D70D-FAF1-16DC-F245718CBE99}"/>
              </a:ext>
            </a:extLst>
          </p:cNvPr>
          <p:cNvSpPr/>
          <p:nvPr/>
        </p:nvSpPr>
        <p:spPr>
          <a:xfrm>
            <a:off x="2302314" y="73110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E9156110-85F8-AE17-CBE0-23154C181E48}"/>
              </a:ext>
            </a:extLst>
          </p:cNvPr>
          <p:cNvSpPr/>
          <p:nvPr/>
        </p:nvSpPr>
        <p:spPr>
          <a:xfrm>
            <a:off x="2104052" y="77075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3A2ABB31-188A-BB2C-02B2-A841445B4EB4}"/>
              </a:ext>
            </a:extLst>
          </p:cNvPr>
          <p:cNvSpPr/>
          <p:nvPr/>
        </p:nvSpPr>
        <p:spPr>
          <a:xfrm>
            <a:off x="1905791" y="77075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2622129C-8B99-47FE-9438-6BD577F537EA}"/>
              </a:ext>
            </a:extLst>
          </p:cNvPr>
          <p:cNvSpPr/>
          <p:nvPr/>
        </p:nvSpPr>
        <p:spPr>
          <a:xfrm>
            <a:off x="2698836" y="73110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FE7A4839-4BE9-D40D-531D-ECE3ECD34184}"/>
              </a:ext>
            </a:extLst>
          </p:cNvPr>
          <p:cNvSpPr/>
          <p:nvPr/>
        </p:nvSpPr>
        <p:spPr>
          <a:xfrm>
            <a:off x="2500575" y="77075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44A07E2D-4B3E-4765-5951-A506E1E04B5E}"/>
              </a:ext>
            </a:extLst>
          </p:cNvPr>
          <p:cNvSpPr/>
          <p:nvPr/>
        </p:nvSpPr>
        <p:spPr>
          <a:xfrm>
            <a:off x="2302314" y="77075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0376036F-01F5-0713-F13F-C6EC1274030B}"/>
              </a:ext>
            </a:extLst>
          </p:cNvPr>
          <p:cNvSpPr/>
          <p:nvPr/>
        </p:nvSpPr>
        <p:spPr>
          <a:xfrm>
            <a:off x="3095358" y="73110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11A70C01-E276-C010-7B93-014EA4D2C500}"/>
              </a:ext>
            </a:extLst>
          </p:cNvPr>
          <p:cNvSpPr/>
          <p:nvPr/>
        </p:nvSpPr>
        <p:spPr>
          <a:xfrm>
            <a:off x="2897097" y="77075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EAA69A23-0936-1FA9-5595-FF7629162DE3}"/>
              </a:ext>
            </a:extLst>
          </p:cNvPr>
          <p:cNvSpPr/>
          <p:nvPr/>
        </p:nvSpPr>
        <p:spPr>
          <a:xfrm>
            <a:off x="2698836" y="77075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84D078CB-DC67-05B8-D116-6DC980B695B3}"/>
              </a:ext>
            </a:extLst>
          </p:cNvPr>
          <p:cNvSpPr/>
          <p:nvPr/>
        </p:nvSpPr>
        <p:spPr>
          <a:xfrm>
            <a:off x="3491880" y="73110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900199AE-FC53-C913-268D-8F936012B3BB}"/>
              </a:ext>
            </a:extLst>
          </p:cNvPr>
          <p:cNvSpPr/>
          <p:nvPr/>
        </p:nvSpPr>
        <p:spPr>
          <a:xfrm>
            <a:off x="3293619" y="77075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B1B88B18-E158-DFDE-2BD7-15E3EF3A2197}"/>
              </a:ext>
            </a:extLst>
          </p:cNvPr>
          <p:cNvSpPr/>
          <p:nvPr/>
        </p:nvSpPr>
        <p:spPr>
          <a:xfrm>
            <a:off x="3095358" y="77075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A64E9CC5-E18E-4166-9BC9-8AD4B8EFA02E}"/>
              </a:ext>
            </a:extLst>
          </p:cNvPr>
          <p:cNvSpPr/>
          <p:nvPr/>
        </p:nvSpPr>
        <p:spPr>
          <a:xfrm>
            <a:off x="3888402" y="73110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DD64828C-9CC3-595B-9950-B8318E28CDAB}"/>
              </a:ext>
            </a:extLst>
          </p:cNvPr>
          <p:cNvSpPr/>
          <p:nvPr/>
        </p:nvSpPr>
        <p:spPr>
          <a:xfrm>
            <a:off x="3690141" y="77075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3F7D5918-E233-BDA0-12D4-AC879B002C05}"/>
              </a:ext>
            </a:extLst>
          </p:cNvPr>
          <p:cNvSpPr/>
          <p:nvPr/>
        </p:nvSpPr>
        <p:spPr>
          <a:xfrm>
            <a:off x="3491880" y="77075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13F3D246-6DAB-60EF-39EA-F4EDA967D906}"/>
              </a:ext>
            </a:extLst>
          </p:cNvPr>
          <p:cNvSpPr/>
          <p:nvPr/>
        </p:nvSpPr>
        <p:spPr>
          <a:xfrm>
            <a:off x="4284925" y="73110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6738F1B8-8E48-2A24-9798-CDB4ECD630A3}"/>
              </a:ext>
            </a:extLst>
          </p:cNvPr>
          <p:cNvSpPr/>
          <p:nvPr/>
        </p:nvSpPr>
        <p:spPr>
          <a:xfrm>
            <a:off x="4086664" y="77075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779E54B9-751B-2933-8E6D-C5ACFF659AFE}"/>
              </a:ext>
            </a:extLst>
          </p:cNvPr>
          <p:cNvSpPr/>
          <p:nvPr/>
        </p:nvSpPr>
        <p:spPr>
          <a:xfrm>
            <a:off x="3888402" y="77075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8AAB7626-C0AC-878A-4FE8-CB16E552C005}"/>
              </a:ext>
            </a:extLst>
          </p:cNvPr>
          <p:cNvSpPr/>
          <p:nvPr/>
        </p:nvSpPr>
        <p:spPr>
          <a:xfrm>
            <a:off x="4681447" y="73110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E2C5D898-33EB-A18E-7D01-7E809727F1B2}"/>
              </a:ext>
            </a:extLst>
          </p:cNvPr>
          <p:cNvSpPr/>
          <p:nvPr/>
        </p:nvSpPr>
        <p:spPr>
          <a:xfrm>
            <a:off x="4483186" y="77075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20A2CA06-C60D-1D48-4653-BDA8396B14D0}"/>
              </a:ext>
            </a:extLst>
          </p:cNvPr>
          <p:cNvSpPr/>
          <p:nvPr/>
        </p:nvSpPr>
        <p:spPr>
          <a:xfrm>
            <a:off x="4284925" y="77075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694E90AF-26A0-AD7F-F2A2-D6029387DBBD}"/>
              </a:ext>
            </a:extLst>
          </p:cNvPr>
          <p:cNvSpPr/>
          <p:nvPr/>
        </p:nvSpPr>
        <p:spPr>
          <a:xfrm>
            <a:off x="5077969" y="73110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E843D937-6D48-ADE8-ED9B-1CC0642F6D72}"/>
              </a:ext>
            </a:extLst>
          </p:cNvPr>
          <p:cNvSpPr/>
          <p:nvPr/>
        </p:nvSpPr>
        <p:spPr>
          <a:xfrm>
            <a:off x="4879708" y="77075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D2CA77D5-F51F-A8F3-2975-6D0876E81FD1}"/>
              </a:ext>
            </a:extLst>
          </p:cNvPr>
          <p:cNvSpPr/>
          <p:nvPr/>
        </p:nvSpPr>
        <p:spPr>
          <a:xfrm>
            <a:off x="4681447" y="77075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098A8C5F-AF43-4A6B-CD5F-6EB9750505FB}"/>
              </a:ext>
            </a:extLst>
          </p:cNvPr>
          <p:cNvSpPr/>
          <p:nvPr/>
        </p:nvSpPr>
        <p:spPr>
          <a:xfrm>
            <a:off x="5474491" y="73110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4" name="Freeform: Shape 353">
            <a:extLst>
              <a:ext uri="{FF2B5EF4-FFF2-40B4-BE49-F238E27FC236}">
                <a16:creationId xmlns:a16="http://schemas.microsoft.com/office/drawing/2014/main" id="{7098E5C1-B769-F1A1-B389-2847A225074C}"/>
              </a:ext>
            </a:extLst>
          </p:cNvPr>
          <p:cNvSpPr/>
          <p:nvPr/>
        </p:nvSpPr>
        <p:spPr>
          <a:xfrm>
            <a:off x="5276230" y="77075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5" name="Freeform: Shape 354">
            <a:extLst>
              <a:ext uri="{FF2B5EF4-FFF2-40B4-BE49-F238E27FC236}">
                <a16:creationId xmlns:a16="http://schemas.microsoft.com/office/drawing/2014/main" id="{55279231-39F0-4D2A-7520-FCDC6A4F1975}"/>
              </a:ext>
            </a:extLst>
          </p:cNvPr>
          <p:cNvSpPr/>
          <p:nvPr/>
        </p:nvSpPr>
        <p:spPr>
          <a:xfrm>
            <a:off x="5077969" y="77075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6" name="Freeform: Shape 355">
            <a:extLst>
              <a:ext uri="{FF2B5EF4-FFF2-40B4-BE49-F238E27FC236}">
                <a16:creationId xmlns:a16="http://schemas.microsoft.com/office/drawing/2014/main" id="{C4A9C480-2DE7-1CEC-30C9-ECB74FC523BA}"/>
              </a:ext>
            </a:extLst>
          </p:cNvPr>
          <p:cNvSpPr/>
          <p:nvPr/>
        </p:nvSpPr>
        <p:spPr>
          <a:xfrm>
            <a:off x="5871014" y="73110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7" name="Freeform: Shape 356">
            <a:extLst>
              <a:ext uri="{FF2B5EF4-FFF2-40B4-BE49-F238E27FC236}">
                <a16:creationId xmlns:a16="http://schemas.microsoft.com/office/drawing/2014/main" id="{62583B5B-F761-F747-1A1E-37E5329F5916}"/>
              </a:ext>
            </a:extLst>
          </p:cNvPr>
          <p:cNvSpPr/>
          <p:nvPr/>
        </p:nvSpPr>
        <p:spPr>
          <a:xfrm>
            <a:off x="5672752" y="77075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8" name="Freeform: Shape 357">
            <a:extLst>
              <a:ext uri="{FF2B5EF4-FFF2-40B4-BE49-F238E27FC236}">
                <a16:creationId xmlns:a16="http://schemas.microsoft.com/office/drawing/2014/main" id="{491FED5E-E36D-05AA-7D49-8334D594AC4F}"/>
              </a:ext>
            </a:extLst>
          </p:cNvPr>
          <p:cNvSpPr/>
          <p:nvPr/>
        </p:nvSpPr>
        <p:spPr>
          <a:xfrm>
            <a:off x="5474491" y="77075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9" name="Freeform: Shape 358">
            <a:extLst>
              <a:ext uri="{FF2B5EF4-FFF2-40B4-BE49-F238E27FC236}">
                <a16:creationId xmlns:a16="http://schemas.microsoft.com/office/drawing/2014/main" id="{D72CD789-6B1F-3256-D860-025E183EEB14}"/>
              </a:ext>
            </a:extLst>
          </p:cNvPr>
          <p:cNvSpPr/>
          <p:nvPr/>
        </p:nvSpPr>
        <p:spPr>
          <a:xfrm>
            <a:off x="6267536" y="73110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D4DF9C8F-0F64-DDCA-FACF-962CF896CFBD}"/>
              </a:ext>
            </a:extLst>
          </p:cNvPr>
          <p:cNvSpPr/>
          <p:nvPr/>
        </p:nvSpPr>
        <p:spPr>
          <a:xfrm>
            <a:off x="6069275" y="77075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C49B6E9B-A175-40E2-794A-A073AB7DE593}"/>
              </a:ext>
            </a:extLst>
          </p:cNvPr>
          <p:cNvSpPr/>
          <p:nvPr/>
        </p:nvSpPr>
        <p:spPr>
          <a:xfrm>
            <a:off x="5871014" y="77075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1988F7EE-41F7-1613-4242-6B9908C0CA98}"/>
              </a:ext>
            </a:extLst>
          </p:cNvPr>
          <p:cNvSpPr/>
          <p:nvPr/>
        </p:nvSpPr>
        <p:spPr>
          <a:xfrm>
            <a:off x="6465797" y="7311052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3" name="Freeform: Shape 362">
            <a:extLst>
              <a:ext uri="{FF2B5EF4-FFF2-40B4-BE49-F238E27FC236}">
                <a16:creationId xmlns:a16="http://schemas.microsoft.com/office/drawing/2014/main" id="{C1617885-A9C4-8BA0-AA41-50B7FA824507}"/>
              </a:ext>
            </a:extLst>
          </p:cNvPr>
          <p:cNvSpPr/>
          <p:nvPr/>
        </p:nvSpPr>
        <p:spPr>
          <a:xfrm>
            <a:off x="6664058" y="7311052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2A347FBB-CC4F-89F6-2785-C8C88E694F29}"/>
              </a:ext>
            </a:extLst>
          </p:cNvPr>
          <p:cNvSpPr/>
          <p:nvPr/>
        </p:nvSpPr>
        <p:spPr>
          <a:xfrm>
            <a:off x="6465797" y="77075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5" name="Freeform: Shape 364">
            <a:extLst>
              <a:ext uri="{FF2B5EF4-FFF2-40B4-BE49-F238E27FC236}">
                <a16:creationId xmlns:a16="http://schemas.microsoft.com/office/drawing/2014/main" id="{77C1619A-7422-84B0-E755-3A2E17A2D484}"/>
              </a:ext>
            </a:extLst>
          </p:cNvPr>
          <p:cNvSpPr/>
          <p:nvPr/>
        </p:nvSpPr>
        <p:spPr>
          <a:xfrm>
            <a:off x="6267536" y="77075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6" name="Freeform: Shape 365">
            <a:extLst>
              <a:ext uri="{FF2B5EF4-FFF2-40B4-BE49-F238E27FC236}">
                <a16:creationId xmlns:a16="http://schemas.microsoft.com/office/drawing/2014/main" id="{14445F7F-76D3-C95A-A0F1-F5B8C1F45988}"/>
              </a:ext>
            </a:extLst>
          </p:cNvPr>
          <p:cNvSpPr/>
          <p:nvPr/>
        </p:nvSpPr>
        <p:spPr>
          <a:xfrm>
            <a:off x="914486" y="7707575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7" name="Freeform: Shape 366">
            <a:extLst>
              <a:ext uri="{FF2B5EF4-FFF2-40B4-BE49-F238E27FC236}">
                <a16:creationId xmlns:a16="http://schemas.microsoft.com/office/drawing/2014/main" id="{C552EE15-B04C-F5E1-7770-DDEA6AC4FA50}"/>
              </a:ext>
            </a:extLst>
          </p:cNvPr>
          <p:cNvSpPr/>
          <p:nvPr/>
        </p:nvSpPr>
        <p:spPr>
          <a:xfrm>
            <a:off x="1311008" y="77075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258A167F-CAC5-045B-FD0F-BEED47CDC74B}"/>
              </a:ext>
            </a:extLst>
          </p:cNvPr>
          <p:cNvSpPr/>
          <p:nvPr/>
        </p:nvSpPr>
        <p:spPr>
          <a:xfrm>
            <a:off x="1112747" y="81040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551E3892-A935-4138-D34E-43D665AB604F}"/>
              </a:ext>
            </a:extLst>
          </p:cNvPr>
          <p:cNvSpPr/>
          <p:nvPr/>
        </p:nvSpPr>
        <p:spPr>
          <a:xfrm>
            <a:off x="914486" y="81040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0" name="Freeform: Shape 369">
            <a:extLst>
              <a:ext uri="{FF2B5EF4-FFF2-40B4-BE49-F238E27FC236}">
                <a16:creationId xmlns:a16="http://schemas.microsoft.com/office/drawing/2014/main" id="{1C206092-C7B5-B488-8918-37C8BF3FD0B8}"/>
              </a:ext>
            </a:extLst>
          </p:cNvPr>
          <p:cNvSpPr/>
          <p:nvPr/>
        </p:nvSpPr>
        <p:spPr>
          <a:xfrm>
            <a:off x="914486" y="77075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1" name="Freeform: Shape 370">
            <a:extLst>
              <a:ext uri="{FF2B5EF4-FFF2-40B4-BE49-F238E27FC236}">
                <a16:creationId xmlns:a16="http://schemas.microsoft.com/office/drawing/2014/main" id="{9A1F9AD1-F511-4D19-894B-C8A92E6B61C8}"/>
              </a:ext>
            </a:extLst>
          </p:cNvPr>
          <p:cNvSpPr/>
          <p:nvPr/>
        </p:nvSpPr>
        <p:spPr>
          <a:xfrm>
            <a:off x="1707530" y="77075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2" name="Freeform: Shape 371">
            <a:extLst>
              <a:ext uri="{FF2B5EF4-FFF2-40B4-BE49-F238E27FC236}">
                <a16:creationId xmlns:a16="http://schemas.microsoft.com/office/drawing/2014/main" id="{F596A7AB-9778-3A8B-6F5F-9C3FC4F7CDBF}"/>
              </a:ext>
            </a:extLst>
          </p:cNvPr>
          <p:cNvSpPr/>
          <p:nvPr/>
        </p:nvSpPr>
        <p:spPr>
          <a:xfrm>
            <a:off x="1509269" y="81040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3" name="Freeform: Shape 372">
            <a:extLst>
              <a:ext uri="{FF2B5EF4-FFF2-40B4-BE49-F238E27FC236}">
                <a16:creationId xmlns:a16="http://schemas.microsoft.com/office/drawing/2014/main" id="{94A72CB8-488D-6B53-9312-177AFD3A6860}"/>
              </a:ext>
            </a:extLst>
          </p:cNvPr>
          <p:cNvSpPr/>
          <p:nvPr/>
        </p:nvSpPr>
        <p:spPr>
          <a:xfrm>
            <a:off x="1311008" y="81040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4" name="Freeform: Shape 373">
            <a:extLst>
              <a:ext uri="{FF2B5EF4-FFF2-40B4-BE49-F238E27FC236}">
                <a16:creationId xmlns:a16="http://schemas.microsoft.com/office/drawing/2014/main" id="{D698D045-68F9-D440-7CB3-0CC79BFFCBC3}"/>
              </a:ext>
            </a:extLst>
          </p:cNvPr>
          <p:cNvSpPr/>
          <p:nvPr/>
        </p:nvSpPr>
        <p:spPr>
          <a:xfrm>
            <a:off x="2104052" y="77075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5" name="Freeform: Shape 374">
            <a:extLst>
              <a:ext uri="{FF2B5EF4-FFF2-40B4-BE49-F238E27FC236}">
                <a16:creationId xmlns:a16="http://schemas.microsoft.com/office/drawing/2014/main" id="{694BC871-3DEA-63D4-43D1-4661A13DEA66}"/>
              </a:ext>
            </a:extLst>
          </p:cNvPr>
          <p:cNvSpPr/>
          <p:nvPr/>
        </p:nvSpPr>
        <p:spPr>
          <a:xfrm>
            <a:off x="1905791" y="81040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6" name="Freeform: Shape 375">
            <a:extLst>
              <a:ext uri="{FF2B5EF4-FFF2-40B4-BE49-F238E27FC236}">
                <a16:creationId xmlns:a16="http://schemas.microsoft.com/office/drawing/2014/main" id="{F833E7B5-0844-56F4-A4FB-0D1587332DA2}"/>
              </a:ext>
            </a:extLst>
          </p:cNvPr>
          <p:cNvSpPr/>
          <p:nvPr/>
        </p:nvSpPr>
        <p:spPr>
          <a:xfrm>
            <a:off x="1707530" y="81040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7" name="Freeform: Shape 376">
            <a:extLst>
              <a:ext uri="{FF2B5EF4-FFF2-40B4-BE49-F238E27FC236}">
                <a16:creationId xmlns:a16="http://schemas.microsoft.com/office/drawing/2014/main" id="{F4FA4C2B-094C-DD06-758F-D8960AD1AB39}"/>
              </a:ext>
            </a:extLst>
          </p:cNvPr>
          <p:cNvSpPr/>
          <p:nvPr/>
        </p:nvSpPr>
        <p:spPr>
          <a:xfrm>
            <a:off x="2500575" y="77075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8" name="Freeform: Shape 377">
            <a:extLst>
              <a:ext uri="{FF2B5EF4-FFF2-40B4-BE49-F238E27FC236}">
                <a16:creationId xmlns:a16="http://schemas.microsoft.com/office/drawing/2014/main" id="{4F3AFD8D-742F-2F4D-1303-D593BFF3183E}"/>
              </a:ext>
            </a:extLst>
          </p:cNvPr>
          <p:cNvSpPr/>
          <p:nvPr/>
        </p:nvSpPr>
        <p:spPr>
          <a:xfrm>
            <a:off x="2302314" y="81040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9C07447C-7C93-7B9B-F914-5D2CF3E9DDD1}"/>
              </a:ext>
            </a:extLst>
          </p:cNvPr>
          <p:cNvSpPr/>
          <p:nvPr/>
        </p:nvSpPr>
        <p:spPr>
          <a:xfrm>
            <a:off x="2104052" y="81040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2C17B674-FD28-933F-165B-BDD8FF4BF158}"/>
              </a:ext>
            </a:extLst>
          </p:cNvPr>
          <p:cNvSpPr/>
          <p:nvPr/>
        </p:nvSpPr>
        <p:spPr>
          <a:xfrm>
            <a:off x="2897097" y="77075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AD5B616D-1AC9-993E-EE6F-5EA27F14119B}"/>
              </a:ext>
            </a:extLst>
          </p:cNvPr>
          <p:cNvSpPr/>
          <p:nvPr/>
        </p:nvSpPr>
        <p:spPr>
          <a:xfrm>
            <a:off x="2698836" y="81040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2" name="Freeform: Shape 381">
            <a:extLst>
              <a:ext uri="{FF2B5EF4-FFF2-40B4-BE49-F238E27FC236}">
                <a16:creationId xmlns:a16="http://schemas.microsoft.com/office/drawing/2014/main" id="{887CF447-0979-CA95-B5FC-6B30E50828F5}"/>
              </a:ext>
            </a:extLst>
          </p:cNvPr>
          <p:cNvSpPr/>
          <p:nvPr/>
        </p:nvSpPr>
        <p:spPr>
          <a:xfrm>
            <a:off x="2500575" y="81040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3" name="Freeform: Shape 382">
            <a:extLst>
              <a:ext uri="{FF2B5EF4-FFF2-40B4-BE49-F238E27FC236}">
                <a16:creationId xmlns:a16="http://schemas.microsoft.com/office/drawing/2014/main" id="{6B905DF6-47F0-449A-1CEA-D6A1ADC69250}"/>
              </a:ext>
            </a:extLst>
          </p:cNvPr>
          <p:cNvSpPr/>
          <p:nvPr/>
        </p:nvSpPr>
        <p:spPr>
          <a:xfrm>
            <a:off x="3293619" y="77075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4" name="Freeform: Shape 383">
            <a:extLst>
              <a:ext uri="{FF2B5EF4-FFF2-40B4-BE49-F238E27FC236}">
                <a16:creationId xmlns:a16="http://schemas.microsoft.com/office/drawing/2014/main" id="{A8BA0202-4C40-E1DD-6042-55EC90B8A146}"/>
              </a:ext>
            </a:extLst>
          </p:cNvPr>
          <p:cNvSpPr/>
          <p:nvPr/>
        </p:nvSpPr>
        <p:spPr>
          <a:xfrm>
            <a:off x="3095358" y="81040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5" name="Freeform: Shape 384">
            <a:extLst>
              <a:ext uri="{FF2B5EF4-FFF2-40B4-BE49-F238E27FC236}">
                <a16:creationId xmlns:a16="http://schemas.microsoft.com/office/drawing/2014/main" id="{6E4F668B-D5E4-BD36-86CE-ECFC767D6CD5}"/>
              </a:ext>
            </a:extLst>
          </p:cNvPr>
          <p:cNvSpPr/>
          <p:nvPr/>
        </p:nvSpPr>
        <p:spPr>
          <a:xfrm>
            <a:off x="2897097" y="81040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6" name="Freeform: Shape 385">
            <a:extLst>
              <a:ext uri="{FF2B5EF4-FFF2-40B4-BE49-F238E27FC236}">
                <a16:creationId xmlns:a16="http://schemas.microsoft.com/office/drawing/2014/main" id="{0BE511F3-9261-B1DF-17B0-25C03631E81F}"/>
              </a:ext>
            </a:extLst>
          </p:cNvPr>
          <p:cNvSpPr/>
          <p:nvPr/>
        </p:nvSpPr>
        <p:spPr>
          <a:xfrm>
            <a:off x="3690141" y="77075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7" name="Freeform: Shape 386">
            <a:extLst>
              <a:ext uri="{FF2B5EF4-FFF2-40B4-BE49-F238E27FC236}">
                <a16:creationId xmlns:a16="http://schemas.microsoft.com/office/drawing/2014/main" id="{E08BC8AF-B637-DC91-82B2-E7C942D051D3}"/>
              </a:ext>
            </a:extLst>
          </p:cNvPr>
          <p:cNvSpPr/>
          <p:nvPr/>
        </p:nvSpPr>
        <p:spPr>
          <a:xfrm>
            <a:off x="3491880" y="81040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8" name="Freeform: Shape 387">
            <a:extLst>
              <a:ext uri="{FF2B5EF4-FFF2-40B4-BE49-F238E27FC236}">
                <a16:creationId xmlns:a16="http://schemas.microsoft.com/office/drawing/2014/main" id="{071F088F-A4E6-2644-32C0-B4BFBB1EED81}"/>
              </a:ext>
            </a:extLst>
          </p:cNvPr>
          <p:cNvSpPr/>
          <p:nvPr/>
        </p:nvSpPr>
        <p:spPr>
          <a:xfrm>
            <a:off x="3293619" y="81040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9" name="Freeform: Shape 388">
            <a:extLst>
              <a:ext uri="{FF2B5EF4-FFF2-40B4-BE49-F238E27FC236}">
                <a16:creationId xmlns:a16="http://schemas.microsoft.com/office/drawing/2014/main" id="{F82DA888-CAA3-2040-67CF-9841C4C62FDB}"/>
              </a:ext>
            </a:extLst>
          </p:cNvPr>
          <p:cNvSpPr/>
          <p:nvPr/>
        </p:nvSpPr>
        <p:spPr>
          <a:xfrm>
            <a:off x="4086664" y="77075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0" name="Freeform: Shape 389">
            <a:extLst>
              <a:ext uri="{FF2B5EF4-FFF2-40B4-BE49-F238E27FC236}">
                <a16:creationId xmlns:a16="http://schemas.microsoft.com/office/drawing/2014/main" id="{3A4D09F1-D829-ECCC-3A2B-C50A4883126D}"/>
              </a:ext>
            </a:extLst>
          </p:cNvPr>
          <p:cNvSpPr/>
          <p:nvPr/>
        </p:nvSpPr>
        <p:spPr>
          <a:xfrm>
            <a:off x="3888402" y="81040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1" name="Freeform: Shape 390">
            <a:extLst>
              <a:ext uri="{FF2B5EF4-FFF2-40B4-BE49-F238E27FC236}">
                <a16:creationId xmlns:a16="http://schemas.microsoft.com/office/drawing/2014/main" id="{0E79F525-469E-C9E1-EC3C-E4F3E852627B}"/>
              </a:ext>
            </a:extLst>
          </p:cNvPr>
          <p:cNvSpPr/>
          <p:nvPr/>
        </p:nvSpPr>
        <p:spPr>
          <a:xfrm>
            <a:off x="3690141" y="81040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2" name="Freeform: Shape 391">
            <a:extLst>
              <a:ext uri="{FF2B5EF4-FFF2-40B4-BE49-F238E27FC236}">
                <a16:creationId xmlns:a16="http://schemas.microsoft.com/office/drawing/2014/main" id="{FB73DBA7-FAD9-0F09-9F79-670EDEEBE935}"/>
              </a:ext>
            </a:extLst>
          </p:cNvPr>
          <p:cNvSpPr/>
          <p:nvPr/>
        </p:nvSpPr>
        <p:spPr>
          <a:xfrm>
            <a:off x="4483186" y="77075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3" name="Freeform: Shape 392">
            <a:extLst>
              <a:ext uri="{FF2B5EF4-FFF2-40B4-BE49-F238E27FC236}">
                <a16:creationId xmlns:a16="http://schemas.microsoft.com/office/drawing/2014/main" id="{8DC22798-C61E-E144-4443-BCACB6DA2F34}"/>
              </a:ext>
            </a:extLst>
          </p:cNvPr>
          <p:cNvSpPr/>
          <p:nvPr/>
        </p:nvSpPr>
        <p:spPr>
          <a:xfrm>
            <a:off x="4284925" y="81040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4" name="Freeform: Shape 393">
            <a:extLst>
              <a:ext uri="{FF2B5EF4-FFF2-40B4-BE49-F238E27FC236}">
                <a16:creationId xmlns:a16="http://schemas.microsoft.com/office/drawing/2014/main" id="{87CC6556-783C-C049-FE5D-199222515CFB}"/>
              </a:ext>
            </a:extLst>
          </p:cNvPr>
          <p:cNvSpPr/>
          <p:nvPr/>
        </p:nvSpPr>
        <p:spPr>
          <a:xfrm>
            <a:off x="4086664" y="81040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5" name="Freeform: Shape 394">
            <a:extLst>
              <a:ext uri="{FF2B5EF4-FFF2-40B4-BE49-F238E27FC236}">
                <a16:creationId xmlns:a16="http://schemas.microsoft.com/office/drawing/2014/main" id="{D789900F-C3E6-C87D-74D0-5D076C7E9CF2}"/>
              </a:ext>
            </a:extLst>
          </p:cNvPr>
          <p:cNvSpPr/>
          <p:nvPr/>
        </p:nvSpPr>
        <p:spPr>
          <a:xfrm>
            <a:off x="4879708" y="77075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6" name="Freeform: Shape 395">
            <a:extLst>
              <a:ext uri="{FF2B5EF4-FFF2-40B4-BE49-F238E27FC236}">
                <a16:creationId xmlns:a16="http://schemas.microsoft.com/office/drawing/2014/main" id="{A30F438A-FF8D-2BCD-86F4-9E4D931FA77D}"/>
              </a:ext>
            </a:extLst>
          </p:cNvPr>
          <p:cNvSpPr/>
          <p:nvPr/>
        </p:nvSpPr>
        <p:spPr>
          <a:xfrm>
            <a:off x="4681447" y="81040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213EE3AB-7DA7-FC82-189B-25F357A35382}"/>
              </a:ext>
            </a:extLst>
          </p:cNvPr>
          <p:cNvSpPr/>
          <p:nvPr/>
        </p:nvSpPr>
        <p:spPr>
          <a:xfrm>
            <a:off x="4483186" y="81040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87FA7DB1-14D6-7CA3-1EC7-C92F3B8A6DE9}"/>
              </a:ext>
            </a:extLst>
          </p:cNvPr>
          <p:cNvSpPr/>
          <p:nvPr/>
        </p:nvSpPr>
        <p:spPr>
          <a:xfrm>
            <a:off x="5276230" y="77075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9" name="Freeform: Shape 398">
            <a:extLst>
              <a:ext uri="{FF2B5EF4-FFF2-40B4-BE49-F238E27FC236}">
                <a16:creationId xmlns:a16="http://schemas.microsoft.com/office/drawing/2014/main" id="{30E04A89-CB7C-1EC7-752D-702EC3048E84}"/>
              </a:ext>
            </a:extLst>
          </p:cNvPr>
          <p:cNvSpPr/>
          <p:nvPr/>
        </p:nvSpPr>
        <p:spPr>
          <a:xfrm>
            <a:off x="5077969" y="81040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0" name="Freeform: Shape 399">
            <a:extLst>
              <a:ext uri="{FF2B5EF4-FFF2-40B4-BE49-F238E27FC236}">
                <a16:creationId xmlns:a16="http://schemas.microsoft.com/office/drawing/2014/main" id="{40FB7B1D-CA18-FA33-FBFF-29062812C2DB}"/>
              </a:ext>
            </a:extLst>
          </p:cNvPr>
          <p:cNvSpPr/>
          <p:nvPr/>
        </p:nvSpPr>
        <p:spPr>
          <a:xfrm>
            <a:off x="4879708" y="81040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1" name="Freeform: Shape 400">
            <a:extLst>
              <a:ext uri="{FF2B5EF4-FFF2-40B4-BE49-F238E27FC236}">
                <a16:creationId xmlns:a16="http://schemas.microsoft.com/office/drawing/2014/main" id="{B52FF691-A8EC-8B0D-A5D4-C5351E51DD96}"/>
              </a:ext>
            </a:extLst>
          </p:cNvPr>
          <p:cNvSpPr/>
          <p:nvPr/>
        </p:nvSpPr>
        <p:spPr>
          <a:xfrm>
            <a:off x="5672752" y="77075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2" name="Freeform: Shape 401">
            <a:extLst>
              <a:ext uri="{FF2B5EF4-FFF2-40B4-BE49-F238E27FC236}">
                <a16:creationId xmlns:a16="http://schemas.microsoft.com/office/drawing/2014/main" id="{FA1CB334-384D-85A2-2367-4EF81CEE5426}"/>
              </a:ext>
            </a:extLst>
          </p:cNvPr>
          <p:cNvSpPr/>
          <p:nvPr/>
        </p:nvSpPr>
        <p:spPr>
          <a:xfrm>
            <a:off x="5474491" y="81040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3" name="Freeform: Shape 402">
            <a:extLst>
              <a:ext uri="{FF2B5EF4-FFF2-40B4-BE49-F238E27FC236}">
                <a16:creationId xmlns:a16="http://schemas.microsoft.com/office/drawing/2014/main" id="{D2DEAF01-BFF1-781B-35B7-2E783618DE1F}"/>
              </a:ext>
            </a:extLst>
          </p:cNvPr>
          <p:cNvSpPr/>
          <p:nvPr/>
        </p:nvSpPr>
        <p:spPr>
          <a:xfrm>
            <a:off x="5276230" y="81040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4" name="Freeform: Shape 403">
            <a:extLst>
              <a:ext uri="{FF2B5EF4-FFF2-40B4-BE49-F238E27FC236}">
                <a16:creationId xmlns:a16="http://schemas.microsoft.com/office/drawing/2014/main" id="{DAAE5A38-56D9-CC05-CD57-6CAE92EA9A57}"/>
              </a:ext>
            </a:extLst>
          </p:cNvPr>
          <p:cNvSpPr/>
          <p:nvPr/>
        </p:nvSpPr>
        <p:spPr>
          <a:xfrm>
            <a:off x="6069275" y="77075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5" name="Freeform: Shape 404">
            <a:extLst>
              <a:ext uri="{FF2B5EF4-FFF2-40B4-BE49-F238E27FC236}">
                <a16:creationId xmlns:a16="http://schemas.microsoft.com/office/drawing/2014/main" id="{24AE74DA-491C-4E31-05B8-D4292A2AE810}"/>
              </a:ext>
            </a:extLst>
          </p:cNvPr>
          <p:cNvSpPr/>
          <p:nvPr/>
        </p:nvSpPr>
        <p:spPr>
          <a:xfrm>
            <a:off x="5871014" y="81040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AE8F2B2A-6126-0E0A-17A7-EDC2BD6E1909}"/>
              </a:ext>
            </a:extLst>
          </p:cNvPr>
          <p:cNvSpPr/>
          <p:nvPr/>
        </p:nvSpPr>
        <p:spPr>
          <a:xfrm>
            <a:off x="5672752" y="81040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7" name="Freeform: Shape 406">
            <a:extLst>
              <a:ext uri="{FF2B5EF4-FFF2-40B4-BE49-F238E27FC236}">
                <a16:creationId xmlns:a16="http://schemas.microsoft.com/office/drawing/2014/main" id="{E95B5AF2-6633-B823-74C1-79DB260304A9}"/>
              </a:ext>
            </a:extLst>
          </p:cNvPr>
          <p:cNvSpPr/>
          <p:nvPr/>
        </p:nvSpPr>
        <p:spPr>
          <a:xfrm>
            <a:off x="6465797" y="77075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8" name="Freeform: Shape 407">
            <a:extLst>
              <a:ext uri="{FF2B5EF4-FFF2-40B4-BE49-F238E27FC236}">
                <a16:creationId xmlns:a16="http://schemas.microsoft.com/office/drawing/2014/main" id="{27CAFD54-8042-48CD-2767-346C465EDE02}"/>
              </a:ext>
            </a:extLst>
          </p:cNvPr>
          <p:cNvSpPr/>
          <p:nvPr/>
        </p:nvSpPr>
        <p:spPr>
          <a:xfrm>
            <a:off x="6267536" y="81040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9" name="Freeform: Shape 408">
            <a:extLst>
              <a:ext uri="{FF2B5EF4-FFF2-40B4-BE49-F238E27FC236}">
                <a16:creationId xmlns:a16="http://schemas.microsoft.com/office/drawing/2014/main" id="{2F57D175-F073-697C-47C3-1F3D8CA1F363}"/>
              </a:ext>
            </a:extLst>
          </p:cNvPr>
          <p:cNvSpPr/>
          <p:nvPr/>
        </p:nvSpPr>
        <p:spPr>
          <a:xfrm>
            <a:off x="6069275" y="81040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0" name="Freeform: Shape 409">
            <a:extLst>
              <a:ext uri="{FF2B5EF4-FFF2-40B4-BE49-F238E27FC236}">
                <a16:creationId xmlns:a16="http://schemas.microsoft.com/office/drawing/2014/main" id="{DD8B6CFC-2002-F17A-E0E2-47DE7CB6463F}"/>
              </a:ext>
            </a:extLst>
          </p:cNvPr>
          <p:cNvSpPr/>
          <p:nvPr/>
        </p:nvSpPr>
        <p:spPr>
          <a:xfrm>
            <a:off x="6664058" y="7707575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" name="Freeform: Shape 410">
            <a:extLst>
              <a:ext uri="{FF2B5EF4-FFF2-40B4-BE49-F238E27FC236}">
                <a16:creationId xmlns:a16="http://schemas.microsoft.com/office/drawing/2014/main" id="{902CAAEA-3A1D-485A-53C0-B311FECB0C3C}"/>
              </a:ext>
            </a:extLst>
          </p:cNvPr>
          <p:cNvSpPr/>
          <p:nvPr/>
        </p:nvSpPr>
        <p:spPr>
          <a:xfrm>
            <a:off x="6862319" y="7707575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2" name="Freeform: Shape 411">
            <a:extLst>
              <a:ext uri="{FF2B5EF4-FFF2-40B4-BE49-F238E27FC236}">
                <a16:creationId xmlns:a16="http://schemas.microsoft.com/office/drawing/2014/main" id="{5D99ED4A-F650-120D-BAB0-D575DA4C4249}"/>
              </a:ext>
            </a:extLst>
          </p:cNvPr>
          <p:cNvSpPr/>
          <p:nvPr/>
        </p:nvSpPr>
        <p:spPr>
          <a:xfrm>
            <a:off x="6664058" y="81040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9DDA20E2-9335-136B-5BC5-CD151494FA52}"/>
              </a:ext>
            </a:extLst>
          </p:cNvPr>
          <p:cNvSpPr/>
          <p:nvPr/>
        </p:nvSpPr>
        <p:spPr>
          <a:xfrm>
            <a:off x="6465797" y="81040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D028E2B2-C51E-489A-0F7F-45128FE9C991}"/>
              </a:ext>
            </a:extLst>
          </p:cNvPr>
          <p:cNvSpPr/>
          <p:nvPr/>
        </p:nvSpPr>
        <p:spPr>
          <a:xfrm>
            <a:off x="716225" y="8104097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5" name="Freeform: Shape 414">
            <a:extLst>
              <a:ext uri="{FF2B5EF4-FFF2-40B4-BE49-F238E27FC236}">
                <a16:creationId xmlns:a16="http://schemas.microsoft.com/office/drawing/2014/main" id="{B5EA3BD6-249C-FC18-A76F-F10B72B9E1A2}"/>
              </a:ext>
            </a:extLst>
          </p:cNvPr>
          <p:cNvSpPr/>
          <p:nvPr/>
        </p:nvSpPr>
        <p:spPr>
          <a:xfrm>
            <a:off x="1112747" y="81040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6" name="Freeform: Shape 415">
            <a:extLst>
              <a:ext uri="{FF2B5EF4-FFF2-40B4-BE49-F238E27FC236}">
                <a16:creationId xmlns:a16="http://schemas.microsoft.com/office/drawing/2014/main" id="{656EB041-E0AE-E528-7F56-77A42386E174}"/>
              </a:ext>
            </a:extLst>
          </p:cNvPr>
          <p:cNvSpPr/>
          <p:nvPr/>
        </p:nvSpPr>
        <p:spPr>
          <a:xfrm>
            <a:off x="914486" y="85006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7" name="Freeform: Shape 416">
            <a:extLst>
              <a:ext uri="{FF2B5EF4-FFF2-40B4-BE49-F238E27FC236}">
                <a16:creationId xmlns:a16="http://schemas.microsoft.com/office/drawing/2014/main" id="{56A759E0-CACB-3120-A46A-520163BE4C14}"/>
              </a:ext>
            </a:extLst>
          </p:cNvPr>
          <p:cNvSpPr/>
          <p:nvPr/>
        </p:nvSpPr>
        <p:spPr>
          <a:xfrm>
            <a:off x="716225" y="85006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8" name="Freeform: Shape 417">
            <a:extLst>
              <a:ext uri="{FF2B5EF4-FFF2-40B4-BE49-F238E27FC236}">
                <a16:creationId xmlns:a16="http://schemas.microsoft.com/office/drawing/2014/main" id="{CB43576B-B5B7-5996-FC24-DC32D74BC0C9}"/>
              </a:ext>
            </a:extLst>
          </p:cNvPr>
          <p:cNvSpPr/>
          <p:nvPr/>
        </p:nvSpPr>
        <p:spPr>
          <a:xfrm>
            <a:off x="716225" y="81040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7A51E31F-D30F-408F-F02D-938ABAEF454A}"/>
              </a:ext>
            </a:extLst>
          </p:cNvPr>
          <p:cNvSpPr/>
          <p:nvPr/>
        </p:nvSpPr>
        <p:spPr>
          <a:xfrm>
            <a:off x="1509269" y="81040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0" name="Freeform: Shape 419">
            <a:extLst>
              <a:ext uri="{FF2B5EF4-FFF2-40B4-BE49-F238E27FC236}">
                <a16:creationId xmlns:a16="http://schemas.microsoft.com/office/drawing/2014/main" id="{9554A265-5D8C-2AA1-A130-A8689768E83A}"/>
              </a:ext>
            </a:extLst>
          </p:cNvPr>
          <p:cNvSpPr/>
          <p:nvPr/>
        </p:nvSpPr>
        <p:spPr>
          <a:xfrm>
            <a:off x="1311008" y="85006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B3782CD3-ABE9-4C00-D96E-9847298040F6}"/>
              </a:ext>
            </a:extLst>
          </p:cNvPr>
          <p:cNvSpPr/>
          <p:nvPr/>
        </p:nvSpPr>
        <p:spPr>
          <a:xfrm>
            <a:off x="1112747" y="85006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D0C853C1-2E60-D615-9A0E-A99DBB567300}"/>
              </a:ext>
            </a:extLst>
          </p:cNvPr>
          <p:cNvSpPr/>
          <p:nvPr/>
        </p:nvSpPr>
        <p:spPr>
          <a:xfrm>
            <a:off x="1905791" y="81040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3" name="Freeform: Shape 422">
            <a:extLst>
              <a:ext uri="{FF2B5EF4-FFF2-40B4-BE49-F238E27FC236}">
                <a16:creationId xmlns:a16="http://schemas.microsoft.com/office/drawing/2014/main" id="{3AF17789-B0AF-FB5E-55EA-F47963B660A7}"/>
              </a:ext>
            </a:extLst>
          </p:cNvPr>
          <p:cNvSpPr/>
          <p:nvPr/>
        </p:nvSpPr>
        <p:spPr>
          <a:xfrm>
            <a:off x="1707530" y="85006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4" name="Freeform: Shape 423">
            <a:extLst>
              <a:ext uri="{FF2B5EF4-FFF2-40B4-BE49-F238E27FC236}">
                <a16:creationId xmlns:a16="http://schemas.microsoft.com/office/drawing/2014/main" id="{9687BFBE-60CF-3905-5D59-100CA1B16500}"/>
              </a:ext>
            </a:extLst>
          </p:cNvPr>
          <p:cNvSpPr/>
          <p:nvPr/>
        </p:nvSpPr>
        <p:spPr>
          <a:xfrm>
            <a:off x="1509269" y="85006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5" name="Freeform: Shape 424">
            <a:extLst>
              <a:ext uri="{FF2B5EF4-FFF2-40B4-BE49-F238E27FC236}">
                <a16:creationId xmlns:a16="http://schemas.microsoft.com/office/drawing/2014/main" id="{150B393E-9F23-F419-1E5A-DC4CBCA2420D}"/>
              </a:ext>
            </a:extLst>
          </p:cNvPr>
          <p:cNvSpPr/>
          <p:nvPr/>
        </p:nvSpPr>
        <p:spPr>
          <a:xfrm>
            <a:off x="2302314" y="81040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6" name="Freeform: Shape 425">
            <a:extLst>
              <a:ext uri="{FF2B5EF4-FFF2-40B4-BE49-F238E27FC236}">
                <a16:creationId xmlns:a16="http://schemas.microsoft.com/office/drawing/2014/main" id="{635B71E9-420F-25EF-2A1A-4EC4DF136743}"/>
              </a:ext>
            </a:extLst>
          </p:cNvPr>
          <p:cNvSpPr/>
          <p:nvPr/>
        </p:nvSpPr>
        <p:spPr>
          <a:xfrm>
            <a:off x="2104052" y="85006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7" name="Freeform: Shape 426">
            <a:extLst>
              <a:ext uri="{FF2B5EF4-FFF2-40B4-BE49-F238E27FC236}">
                <a16:creationId xmlns:a16="http://schemas.microsoft.com/office/drawing/2014/main" id="{F8CAEF16-B304-BC42-1785-D5BABFE48229}"/>
              </a:ext>
            </a:extLst>
          </p:cNvPr>
          <p:cNvSpPr/>
          <p:nvPr/>
        </p:nvSpPr>
        <p:spPr>
          <a:xfrm>
            <a:off x="1905791" y="85006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8" name="Freeform: Shape 427">
            <a:extLst>
              <a:ext uri="{FF2B5EF4-FFF2-40B4-BE49-F238E27FC236}">
                <a16:creationId xmlns:a16="http://schemas.microsoft.com/office/drawing/2014/main" id="{53F22D1D-FFAC-D226-AB51-206230D34EE2}"/>
              </a:ext>
            </a:extLst>
          </p:cNvPr>
          <p:cNvSpPr/>
          <p:nvPr/>
        </p:nvSpPr>
        <p:spPr>
          <a:xfrm>
            <a:off x="2698836" y="81040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9" name="Freeform: Shape 428">
            <a:extLst>
              <a:ext uri="{FF2B5EF4-FFF2-40B4-BE49-F238E27FC236}">
                <a16:creationId xmlns:a16="http://schemas.microsoft.com/office/drawing/2014/main" id="{2226D6DD-1ADA-B38F-4DD5-DFB022AA1E34}"/>
              </a:ext>
            </a:extLst>
          </p:cNvPr>
          <p:cNvSpPr/>
          <p:nvPr/>
        </p:nvSpPr>
        <p:spPr>
          <a:xfrm>
            <a:off x="2500575" y="85006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0" name="Freeform: Shape 429">
            <a:extLst>
              <a:ext uri="{FF2B5EF4-FFF2-40B4-BE49-F238E27FC236}">
                <a16:creationId xmlns:a16="http://schemas.microsoft.com/office/drawing/2014/main" id="{AE9A1ED8-5574-C4E8-4593-9BAD48AF48E4}"/>
              </a:ext>
            </a:extLst>
          </p:cNvPr>
          <p:cNvSpPr/>
          <p:nvPr/>
        </p:nvSpPr>
        <p:spPr>
          <a:xfrm>
            <a:off x="2302314" y="85006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9B482423-8E7B-7574-A274-F14DE2A21AD2}"/>
              </a:ext>
            </a:extLst>
          </p:cNvPr>
          <p:cNvSpPr/>
          <p:nvPr/>
        </p:nvSpPr>
        <p:spPr>
          <a:xfrm>
            <a:off x="3095358" y="81040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2" name="Freeform: Shape 431">
            <a:extLst>
              <a:ext uri="{FF2B5EF4-FFF2-40B4-BE49-F238E27FC236}">
                <a16:creationId xmlns:a16="http://schemas.microsoft.com/office/drawing/2014/main" id="{E19CF095-B677-FE19-ADCB-4B961CF5BA44}"/>
              </a:ext>
            </a:extLst>
          </p:cNvPr>
          <p:cNvSpPr/>
          <p:nvPr/>
        </p:nvSpPr>
        <p:spPr>
          <a:xfrm>
            <a:off x="2897097" y="85006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3" name="Freeform: Shape 432">
            <a:extLst>
              <a:ext uri="{FF2B5EF4-FFF2-40B4-BE49-F238E27FC236}">
                <a16:creationId xmlns:a16="http://schemas.microsoft.com/office/drawing/2014/main" id="{18C1EACC-8E06-168C-E24E-CCD95B980DFB}"/>
              </a:ext>
            </a:extLst>
          </p:cNvPr>
          <p:cNvSpPr/>
          <p:nvPr/>
        </p:nvSpPr>
        <p:spPr>
          <a:xfrm>
            <a:off x="2698836" y="85006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4" name="Freeform: Shape 433">
            <a:extLst>
              <a:ext uri="{FF2B5EF4-FFF2-40B4-BE49-F238E27FC236}">
                <a16:creationId xmlns:a16="http://schemas.microsoft.com/office/drawing/2014/main" id="{843D548B-239D-D7D6-6521-CB393FD22EC9}"/>
              </a:ext>
            </a:extLst>
          </p:cNvPr>
          <p:cNvSpPr/>
          <p:nvPr/>
        </p:nvSpPr>
        <p:spPr>
          <a:xfrm>
            <a:off x="3491880" y="81040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5" name="Freeform: Shape 434">
            <a:extLst>
              <a:ext uri="{FF2B5EF4-FFF2-40B4-BE49-F238E27FC236}">
                <a16:creationId xmlns:a16="http://schemas.microsoft.com/office/drawing/2014/main" id="{D97497F4-F609-38A1-CEDE-7FE4EB99E719}"/>
              </a:ext>
            </a:extLst>
          </p:cNvPr>
          <p:cNvSpPr/>
          <p:nvPr/>
        </p:nvSpPr>
        <p:spPr>
          <a:xfrm>
            <a:off x="3293619" y="85006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E7AA4204-A158-0FED-658B-369C3EADADD7}"/>
              </a:ext>
            </a:extLst>
          </p:cNvPr>
          <p:cNvSpPr/>
          <p:nvPr/>
        </p:nvSpPr>
        <p:spPr>
          <a:xfrm>
            <a:off x="3095358" y="85006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7" name="Freeform: Shape 436">
            <a:extLst>
              <a:ext uri="{FF2B5EF4-FFF2-40B4-BE49-F238E27FC236}">
                <a16:creationId xmlns:a16="http://schemas.microsoft.com/office/drawing/2014/main" id="{0D0B0E73-4B6E-AE2A-869A-84D242A548CE}"/>
              </a:ext>
            </a:extLst>
          </p:cNvPr>
          <p:cNvSpPr/>
          <p:nvPr/>
        </p:nvSpPr>
        <p:spPr>
          <a:xfrm>
            <a:off x="3888402" y="81040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8" name="Freeform: Shape 437">
            <a:extLst>
              <a:ext uri="{FF2B5EF4-FFF2-40B4-BE49-F238E27FC236}">
                <a16:creationId xmlns:a16="http://schemas.microsoft.com/office/drawing/2014/main" id="{38A6E315-7A82-D833-1FDD-650D665018D9}"/>
              </a:ext>
            </a:extLst>
          </p:cNvPr>
          <p:cNvSpPr/>
          <p:nvPr/>
        </p:nvSpPr>
        <p:spPr>
          <a:xfrm>
            <a:off x="3690141" y="85006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9" name="Freeform: Shape 438">
            <a:extLst>
              <a:ext uri="{FF2B5EF4-FFF2-40B4-BE49-F238E27FC236}">
                <a16:creationId xmlns:a16="http://schemas.microsoft.com/office/drawing/2014/main" id="{0E7F2B92-AB33-CF31-ED6B-7D7BA7E3A1C5}"/>
              </a:ext>
            </a:extLst>
          </p:cNvPr>
          <p:cNvSpPr/>
          <p:nvPr/>
        </p:nvSpPr>
        <p:spPr>
          <a:xfrm>
            <a:off x="3491880" y="85006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0" name="Freeform: Shape 439">
            <a:extLst>
              <a:ext uri="{FF2B5EF4-FFF2-40B4-BE49-F238E27FC236}">
                <a16:creationId xmlns:a16="http://schemas.microsoft.com/office/drawing/2014/main" id="{0EC5F993-29E8-2697-1B4B-4F2C4EC09F43}"/>
              </a:ext>
            </a:extLst>
          </p:cNvPr>
          <p:cNvSpPr/>
          <p:nvPr/>
        </p:nvSpPr>
        <p:spPr>
          <a:xfrm>
            <a:off x="4284925" y="81040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1" name="Freeform: Shape 440">
            <a:extLst>
              <a:ext uri="{FF2B5EF4-FFF2-40B4-BE49-F238E27FC236}">
                <a16:creationId xmlns:a16="http://schemas.microsoft.com/office/drawing/2014/main" id="{52B61B0B-D73B-D6B7-BF8C-F3C99469AA29}"/>
              </a:ext>
            </a:extLst>
          </p:cNvPr>
          <p:cNvSpPr/>
          <p:nvPr/>
        </p:nvSpPr>
        <p:spPr>
          <a:xfrm>
            <a:off x="4086664" y="85006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2" name="Freeform: Shape 441">
            <a:extLst>
              <a:ext uri="{FF2B5EF4-FFF2-40B4-BE49-F238E27FC236}">
                <a16:creationId xmlns:a16="http://schemas.microsoft.com/office/drawing/2014/main" id="{EBE95ECA-FEBD-7B4D-0A6B-4EA13F7EF5F7}"/>
              </a:ext>
            </a:extLst>
          </p:cNvPr>
          <p:cNvSpPr/>
          <p:nvPr/>
        </p:nvSpPr>
        <p:spPr>
          <a:xfrm>
            <a:off x="3888402" y="85006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3" name="Freeform: Shape 442">
            <a:extLst>
              <a:ext uri="{FF2B5EF4-FFF2-40B4-BE49-F238E27FC236}">
                <a16:creationId xmlns:a16="http://schemas.microsoft.com/office/drawing/2014/main" id="{CA3946E8-603A-01E0-D5CE-792B3A725AF6}"/>
              </a:ext>
            </a:extLst>
          </p:cNvPr>
          <p:cNvSpPr/>
          <p:nvPr/>
        </p:nvSpPr>
        <p:spPr>
          <a:xfrm>
            <a:off x="4681447" y="81040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4" name="Freeform: Shape 443">
            <a:extLst>
              <a:ext uri="{FF2B5EF4-FFF2-40B4-BE49-F238E27FC236}">
                <a16:creationId xmlns:a16="http://schemas.microsoft.com/office/drawing/2014/main" id="{833C54C4-0997-F114-C848-29B0F3914499}"/>
              </a:ext>
            </a:extLst>
          </p:cNvPr>
          <p:cNvSpPr/>
          <p:nvPr/>
        </p:nvSpPr>
        <p:spPr>
          <a:xfrm>
            <a:off x="4483186" y="85006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5" name="Freeform: Shape 444">
            <a:extLst>
              <a:ext uri="{FF2B5EF4-FFF2-40B4-BE49-F238E27FC236}">
                <a16:creationId xmlns:a16="http://schemas.microsoft.com/office/drawing/2014/main" id="{A134D77D-B923-9F68-5001-51C875390DC6}"/>
              </a:ext>
            </a:extLst>
          </p:cNvPr>
          <p:cNvSpPr/>
          <p:nvPr/>
        </p:nvSpPr>
        <p:spPr>
          <a:xfrm>
            <a:off x="4284925" y="85006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6" name="Freeform: Shape 445">
            <a:extLst>
              <a:ext uri="{FF2B5EF4-FFF2-40B4-BE49-F238E27FC236}">
                <a16:creationId xmlns:a16="http://schemas.microsoft.com/office/drawing/2014/main" id="{4B22C4D1-F9E7-1C0A-559C-39FF7067ED24}"/>
              </a:ext>
            </a:extLst>
          </p:cNvPr>
          <p:cNvSpPr/>
          <p:nvPr/>
        </p:nvSpPr>
        <p:spPr>
          <a:xfrm>
            <a:off x="5077969" y="81040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7" name="Freeform: Shape 446">
            <a:extLst>
              <a:ext uri="{FF2B5EF4-FFF2-40B4-BE49-F238E27FC236}">
                <a16:creationId xmlns:a16="http://schemas.microsoft.com/office/drawing/2014/main" id="{C0C33D21-677F-17A0-19F5-9B7D75DDF4FE}"/>
              </a:ext>
            </a:extLst>
          </p:cNvPr>
          <p:cNvSpPr/>
          <p:nvPr/>
        </p:nvSpPr>
        <p:spPr>
          <a:xfrm>
            <a:off x="4879708" y="85006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DB2F00A5-0AA8-FEB9-79A1-CDE2E1A7C17B}"/>
              </a:ext>
            </a:extLst>
          </p:cNvPr>
          <p:cNvSpPr/>
          <p:nvPr/>
        </p:nvSpPr>
        <p:spPr>
          <a:xfrm>
            <a:off x="4681447" y="85006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9" name="Freeform: Shape 448">
            <a:extLst>
              <a:ext uri="{FF2B5EF4-FFF2-40B4-BE49-F238E27FC236}">
                <a16:creationId xmlns:a16="http://schemas.microsoft.com/office/drawing/2014/main" id="{9649E470-B403-B722-3061-6F278FC56E3D}"/>
              </a:ext>
            </a:extLst>
          </p:cNvPr>
          <p:cNvSpPr/>
          <p:nvPr/>
        </p:nvSpPr>
        <p:spPr>
          <a:xfrm>
            <a:off x="5474491" y="81040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0" name="Freeform: Shape 449">
            <a:extLst>
              <a:ext uri="{FF2B5EF4-FFF2-40B4-BE49-F238E27FC236}">
                <a16:creationId xmlns:a16="http://schemas.microsoft.com/office/drawing/2014/main" id="{073503A8-9C84-5703-1378-C33A08FB95BB}"/>
              </a:ext>
            </a:extLst>
          </p:cNvPr>
          <p:cNvSpPr/>
          <p:nvPr/>
        </p:nvSpPr>
        <p:spPr>
          <a:xfrm>
            <a:off x="5276230" y="85006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1" name="Freeform: Shape 450">
            <a:extLst>
              <a:ext uri="{FF2B5EF4-FFF2-40B4-BE49-F238E27FC236}">
                <a16:creationId xmlns:a16="http://schemas.microsoft.com/office/drawing/2014/main" id="{C7547FAF-15C5-2E09-CED3-9201530C8245}"/>
              </a:ext>
            </a:extLst>
          </p:cNvPr>
          <p:cNvSpPr/>
          <p:nvPr/>
        </p:nvSpPr>
        <p:spPr>
          <a:xfrm>
            <a:off x="5077969" y="85006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2" name="Freeform: Shape 451">
            <a:extLst>
              <a:ext uri="{FF2B5EF4-FFF2-40B4-BE49-F238E27FC236}">
                <a16:creationId xmlns:a16="http://schemas.microsoft.com/office/drawing/2014/main" id="{4E57E24E-8BA6-5588-8A44-2DBBE36EFF8E}"/>
              </a:ext>
            </a:extLst>
          </p:cNvPr>
          <p:cNvSpPr/>
          <p:nvPr/>
        </p:nvSpPr>
        <p:spPr>
          <a:xfrm>
            <a:off x="5871014" y="81040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3" name="Freeform: Shape 452">
            <a:extLst>
              <a:ext uri="{FF2B5EF4-FFF2-40B4-BE49-F238E27FC236}">
                <a16:creationId xmlns:a16="http://schemas.microsoft.com/office/drawing/2014/main" id="{83BA094D-5A38-5500-6053-AC3798EC859C}"/>
              </a:ext>
            </a:extLst>
          </p:cNvPr>
          <p:cNvSpPr/>
          <p:nvPr/>
        </p:nvSpPr>
        <p:spPr>
          <a:xfrm>
            <a:off x="5672752" y="85006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4" name="Freeform: Shape 453">
            <a:extLst>
              <a:ext uri="{FF2B5EF4-FFF2-40B4-BE49-F238E27FC236}">
                <a16:creationId xmlns:a16="http://schemas.microsoft.com/office/drawing/2014/main" id="{2854EE73-378C-630D-DE9A-C72B6D0F3CCF}"/>
              </a:ext>
            </a:extLst>
          </p:cNvPr>
          <p:cNvSpPr/>
          <p:nvPr/>
        </p:nvSpPr>
        <p:spPr>
          <a:xfrm>
            <a:off x="5474491" y="85006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5" name="Freeform: Shape 454">
            <a:extLst>
              <a:ext uri="{FF2B5EF4-FFF2-40B4-BE49-F238E27FC236}">
                <a16:creationId xmlns:a16="http://schemas.microsoft.com/office/drawing/2014/main" id="{525B699C-03C7-30CA-C188-7E231D1AE98C}"/>
              </a:ext>
            </a:extLst>
          </p:cNvPr>
          <p:cNvSpPr/>
          <p:nvPr/>
        </p:nvSpPr>
        <p:spPr>
          <a:xfrm>
            <a:off x="6267536" y="81040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6" name="Freeform: Shape 455">
            <a:extLst>
              <a:ext uri="{FF2B5EF4-FFF2-40B4-BE49-F238E27FC236}">
                <a16:creationId xmlns:a16="http://schemas.microsoft.com/office/drawing/2014/main" id="{558E43C8-CCB3-3DA2-A6B0-CD070E8D7CEE}"/>
              </a:ext>
            </a:extLst>
          </p:cNvPr>
          <p:cNvSpPr/>
          <p:nvPr/>
        </p:nvSpPr>
        <p:spPr>
          <a:xfrm>
            <a:off x="6069275" y="85006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7" name="Freeform: Shape 456">
            <a:extLst>
              <a:ext uri="{FF2B5EF4-FFF2-40B4-BE49-F238E27FC236}">
                <a16:creationId xmlns:a16="http://schemas.microsoft.com/office/drawing/2014/main" id="{0D7EA24E-672C-7692-80E1-828A25CF9B46}"/>
              </a:ext>
            </a:extLst>
          </p:cNvPr>
          <p:cNvSpPr/>
          <p:nvPr/>
        </p:nvSpPr>
        <p:spPr>
          <a:xfrm>
            <a:off x="5871014" y="85006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8" name="Freeform: Shape 457">
            <a:extLst>
              <a:ext uri="{FF2B5EF4-FFF2-40B4-BE49-F238E27FC236}">
                <a16:creationId xmlns:a16="http://schemas.microsoft.com/office/drawing/2014/main" id="{F3B1A519-3C60-0A1D-970C-08ED7D91F2DD}"/>
              </a:ext>
            </a:extLst>
          </p:cNvPr>
          <p:cNvSpPr/>
          <p:nvPr/>
        </p:nvSpPr>
        <p:spPr>
          <a:xfrm>
            <a:off x="6664058" y="81040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9" name="Freeform: Shape 458">
            <a:extLst>
              <a:ext uri="{FF2B5EF4-FFF2-40B4-BE49-F238E27FC236}">
                <a16:creationId xmlns:a16="http://schemas.microsoft.com/office/drawing/2014/main" id="{88BAE6EF-F27D-6090-8018-6074C004721B}"/>
              </a:ext>
            </a:extLst>
          </p:cNvPr>
          <p:cNvSpPr/>
          <p:nvPr/>
        </p:nvSpPr>
        <p:spPr>
          <a:xfrm>
            <a:off x="6465797" y="85006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0" name="Freeform: Shape 459">
            <a:extLst>
              <a:ext uri="{FF2B5EF4-FFF2-40B4-BE49-F238E27FC236}">
                <a16:creationId xmlns:a16="http://schemas.microsoft.com/office/drawing/2014/main" id="{E00FD055-373F-87F7-35EC-92FBA117AAF8}"/>
              </a:ext>
            </a:extLst>
          </p:cNvPr>
          <p:cNvSpPr/>
          <p:nvPr/>
        </p:nvSpPr>
        <p:spPr>
          <a:xfrm>
            <a:off x="6267536" y="85006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1" name="Freeform: Shape 460">
            <a:extLst>
              <a:ext uri="{FF2B5EF4-FFF2-40B4-BE49-F238E27FC236}">
                <a16:creationId xmlns:a16="http://schemas.microsoft.com/office/drawing/2014/main" id="{12720A4B-1A1C-0220-A500-FB9169D2D3BA}"/>
              </a:ext>
            </a:extLst>
          </p:cNvPr>
          <p:cNvSpPr/>
          <p:nvPr/>
        </p:nvSpPr>
        <p:spPr>
          <a:xfrm>
            <a:off x="6862319" y="8104097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2" name="Freeform: Shape 461">
            <a:extLst>
              <a:ext uri="{FF2B5EF4-FFF2-40B4-BE49-F238E27FC236}">
                <a16:creationId xmlns:a16="http://schemas.microsoft.com/office/drawing/2014/main" id="{65128A9E-0ABF-083D-A7ED-79BC07938E81}"/>
              </a:ext>
            </a:extLst>
          </p:cNvPr>
          <p:cNvSpPr/>
          <p:nvPr/>
        </p:nvSpPr>
        <p:spPr>
          <a:xfrm>
            <a:off x="7060580" y="8104097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3" name="Freeform: Shape 462">
            <a:extLst>
              <a:ext uri="{FF2B5EF4-FFF2-40B4-BE49-F238E27FC236}">
                <a16:creationId xmlns:a16="http://schemas.microsoft.com/office/drawing/2014/main" id="{45CA11D0-5A60-94DB-2B8E-D106AE99D530}"/>
              </a:ext>
            </a:extLst>
          </p:cNvPr>
          <p:cNvSpPr/>
          <p:nvPr/>
        </p:nvSpPr>
        <p:spPr>
          <a:xfrm>
            <a:off x="6862319" y="85006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0B71D479-D250-B917-0853-1DC439A268AF}"/>
              </a:ext>
            </a:extLst>
          </p:cNvPr>
          <p:cNvSpPr/>
          <p:nvPr/>
        </p:nvSpPr>
        <p:spPr>
          <a:xfrm>
            <a:off x="6664058" y="85006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2C9907E7-42C8-83CD-CBD1-7F0C4BFA14BC}"/>
              </a:ext>
            </a:extLst>
          </p:cNvPr>
          <p:cNvSpPr/>
          <p:nvPr/>
        </p:nvSpPr>
        <p:spPr>
          <a:xfrm>
            <a:off x="517964" y="8500619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6" name="Freeform: Shape 465">
            <a:extLst>
              <a:ext uri="{FF2B5EF4-FFF2-40B4-BE49-F238E27FC236}">
                <a16:creationId xmlns:a16="http://schemas.microsoft.com/office/drawing/2014/main" id="{2F4799CD-224C-9D10-541A-15907D502608}"/>
              </a:ext>
            </a:extLst>
          </p:cNvPr>
          <p:cNvSpPr/>
          <p:nvPr/>
        </p:nvSpPr>
        <p:spPr>
          <a:xfrm>
            <a:off x="914486" y="85006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7" name="Freeform: Shape 466">
            <a:extLst>
              <a:ext uri="{FF2B5EF4-FFF2-40B4-BE49-F238E27FC236}">
                <a16:creationId xmlns:a16="http://schemas.microsoft.com/office/drawing/2014/main" id="{F13FED36-64F1-D5DF-0F52-0A07195BC6DF}"/>
              </a:ext>
            </a:extLst>
          </p:cNvPr>
          <p:cNvSpPr/>
          <p:nvPr/>
        </p:nvSpPr>
        <p:spPr>
          <a:xfrm>
            <a:off x="716225" y="88971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8" name="Freeform: Shape 467">
            <a:extLst>
              <a:ext uri="{FF2B5EF4-FFF2-40B4-BE49-F238E27FC236}">
                <a16:creationId xmlns:a16="http://schemas.microsoft.com/office/drawing/2014/main" id="{DDE29D12-7D46-995B-37F3-1CBD8678C873}"/>
              </a:ext>
            </a:extLst>
          </p:cNvPr>
          <p:cNvSpPr/>
          <p:nvPr/>
        </p:nvSpPr>
        <p:spPr>
          <a:xfrm>
            <a:off x="517964" y="88971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9" name="Freeform: Shape 468">
            <a:extLst>
              <a:ext uri="{FF2B5EF4-FFF2-40B4-BE49-F238E27FC236}">
                <a16:creationId xmlns:a16="http://schemas.microsoft.com/office/drawing/2014/main" id="{359C0951-A00A-54D8-8C28-C6476415B847}"/>
              </a:ext>
            </a:extLst>
          </p:cNvPr>
          <p:cNvSpPr/>
          <p:nvPr/>
        </p:nvSpPr>
        <p:spPr>
          <a:xfrm>
            <a:off x="517964" y="85006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0" name="Freeform: Shape 469">
            <a:extLst>
              <a:ext uri="{FF2B5EF4-FFF2-40B4-BE49-F238E27FC236}">
                <a16:creationId xmlns:a16="http://schemas.microsoft.com/office/drawing/2014/main" id="{3190236C-D0D3-95F2-AD96-D239CE06CE8D}"/>
              </a:ext>
            </a:extLst>
          </p:cNvPr>
          <p:cNvSpPr/>
          <p:nvPr/>
        </p:nvSpPr>
        <p:spPr>
          <a:xfrm>
            <a:off x="1311008" y="85006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1" name="Freeform: Shape 470">
            <a:extLst>
              <a:ext uri="{FF2B5EF4-FFF2-40B4-BE49-F238E27FC236}">
                <a16:creationId xmlns:a16="http://schemas.microsoft.com/office/drawing/2014/main" id="{EA8853A9-DC3D-173E-48FD-BEF86B3E8435}"/>
              </a:ext>
            </a:extLst>
          </p:cNvPr>
          <p:cNvSpPr/>
          <p:nvPr/>
        </p:nvSpPr>
        <p:spPr>
          <a:xfrm>
            <a:off x="1112747" y="88971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2" name="Freeform: Shape 471">
            <a:extLst>
              <a:ext uri="{FF2B5EF4-FFF2-40B4-BE49-F238E27FC236}">
                <a16:creationId xmlns:a16="http://schemas.microsoft.com/office/drawing/2014/main" id="{2F47D4DE-4B57-80F3-4645-6608FC612C01}"/>
              </a:ext>
            </a:extLst>
          </p:cNvPr>
          <p:cNvSpPr/>
          <p:nvPr/>
        </p:nvSpPr>
        <p:spPr>
          <a:xfrm>
            <a:off x="914486" y="88971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3" name="Freeform: Shape 472">
            <a:extLst>
              <a:ext uri="{FF2B5EF4-FFF2-40B4-BE49-F238E27FC236}">
                <a16:creationId xmlns:a16="http://schemas.microsoft.com/office/drawing/2014/main" id="{2CDCFAE9-70DE-5B8A-CF38-93101B51416D}"/>
              </a:ext>
            </a:extLst>
          </p:cNvPr>
          <p:cNvSpPr/>
          <p:nvPr/>
        </p:nvSpPr>
        <p:spPr>
          <a:xfrm>
            <a:off x="1707530" y="85006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043CA64B-867B-A1BB-6242-87185D8A6F17}"/>
              </a:ext>
            </a:extLst>
          </p:cNvPr>
          <p:cNvSpPr/>
          <p:nvPr/>
        </p:nvSpPr>
        <p:spPr>
          <a:xfrm>
            <a:off x="1509269" y="88971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4CC33058-E23D-D169-9439-793E0A8FADD3}"/>
              </a:ext>
            </a:extLst>
          </p:cNvPr>
          <p:cNvSpPr/>
          <p:nvPr/>
        </p:nvSpPr>
        <p:spPr>
          <a:xfrm>
            <a:off x="1311008" y="88971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6" name="Freeform: Shape 475">
            <a:extLst>
              <a:ext uri="{FF2B5EF4-FFF2-40B4-BE49-F238E27FC236}">
                <a16:creationId xmlns:a16="http://schemas.microsoft.com/office/drawing/2014/main" id="{5998FDF6-01E4-467E-A47A-E9D092879F5D}"/>
              </a:ext>
            </a:extLst>
          </p:cNvPr>
          <p:cNvSpPr/>
          <p:nvPr/>
        </p:nvSpPr>
        <p:spPr>
          <a:xfrm>
            <a:off x="2104052" y="85006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7" name="Freeform: Shape 476">
            <a:extLst>
              <a:ext uri="{FF2B5EF4-FFF2-40B4-BE49-F238E27FC236}">
                <a16:creationId xmlns:a16="http://schemas.microsoft.com/office/drawing/2014/main" id="{55E75099-943F-5741-738F-B4B2FB1EED86}"/>
              </a:ext>
            </a:extLst>
          </p:cNvPr>
          <p:cNvSpPr/>
          <p:nvPr/>
        </p:nvSpPr>
        <p:spPr>
          <a:xfrm>
            <a:off x="1905791" y="88971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8" name="Freeform: Shape 477">
            <a:extLst>
              <a:ext uri="{FF2B5EF4-FFF2-40B4-BE49-F238E27FC236}">
                <a16:creationId xmlns:a16="http://schemas.microsoft.com/office/drawing/2014/main" id="{806CA5CC-0591-79E0-6A76-D58800DD468C}"/>
              </a:ext>
            </a:extLst>
          </p:cNvPr>
          <p:cNvSpPr/>
          <p:nvPr/>
        </p:nvSpPr>
        <p:spPr>
          <a:xfrm>
            <a:off x="1707530" y="88971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D97A0CA2-C983-9D89-4B10-2BF82375FA58}"/>
              </a:ext>
            </a:extLst>
          </p:cNvPr>
          <p:cNvSpPr/>
          <p:nvPr/>
        </p:nvSpPr>
        <p:spPr>
          <a:xfrm>
            <a:off x="2500575" y="85006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0" name="Freeform: Shape 479">
            <a:extLst>
              <a:ext uri="{FF2B5EF4-FFF2-40B4-BE49-F238E27FC236}">
                <a16:creationId xmlns:a16="http://schemas.microsoft.com/office/drawing/2014/main" id="{CEA50744-6DB0-40CA-3161-97D49F52C91B}"/>
              </a:ext>
            </a:extLst>
          </p:cNvPr>
          <p:cNvSpPr/>
          <p:nvPr/>
        </p:nvSpPr>
        <p:spPr>
          <a:xfrm>
            <a:off x="2302314" y="88971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1F1520B2-007A-E601-E816-6347AAD6233D}"/>
              </a:ext>
            </a:extLst>
          </p:cNvPr>
          <p:cNvSpPr/>
          <p:nvPr/>
        </p:nvSpPr>
        <p:spPr>
          <a:xfrm>
            <a:off x="2104052" y="88971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CD9EAC36-F15D-3E79-CC01-827B4BF04CC9}"/>
              </a:ext>
            </a:extLst>
          </p:cNvPr>
          <p:cNvSpPr/>
          <p:nvPr/>
        </p:nvSpPr>
        <p:spPr>
          <a:xfrm>
            <a:off x="2897097" y="85006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3" name="Freeform: Shape 482">
            <a:extLst>
              <a:ext uri="{FF2B5EF4-FFF2-40B4-BE49-F238E27FC236}">
                <a16:creationId xmlns:a16="http://schemas.microsoft.com/office/drawing/2014/main" id="{DFEB057F-CBD9-7DDC-D867-4D8AA2F7D7AC}"/>
              </a:ext>
            </a:extLst>
          </p:cNvPr>
          <p:cNvSpPr/>
          <p:nvPr/>
        </p:nvSpPr>
        <p:spPr>
          <a:xfrm>
            <a:off x="2698836" y="88971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C31664A6-7FE1-3C81-39F5-865AFE43D27D}"/>
              </a:ext>
            </a:extLst>
          </p:cNvPr>
          <p:cNvSpPr/>
          <p:nvPr/>
        </p:nvSpPr>
        <p:spPr>
          <a:xfrm>
            <a:off x="2500575" y="88971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9B7A6872-F8AA-0EA4-52CD-E19AABB52F72}"/>
              </a:ext>
            </a:extLst>
          </p:cNvPr>
          <p:cNvSpPr/>
          <p:nvPr/>
        </p:nvSpPr>
        <p:spPr>
          <a:xfrm>
            <a:off x="3293619" y="85006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A69A0FAD-C15C-871C-3834-9888B625C17E}"/>
              </a:ext>
            </a:extLst>
          </p:cNvPr>
          <p:cNvSpPr/>
          <p:nvPr/>
        </p:nvSpPr>
        <p:spPr>
          <a:xfrm>
            <a:off x="3095358" y="88971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7" name="Freeform: Shape 486">
            <a:extLst>
              <a:ext uri="{FF2B5EF4-FFF2-40B4-BE49-F238E27FC236}">
                <a16:creationId xmlns:a16="http://schemas.microsoft.com/office/drawing/2014/main" id="{C6E2DFC0-D91C-93BE-6A52-0C255042918A}"/>
              </a:ext>
            </a:extLst>
          </p:cNvPr>
          <p:cNvSpPr/>
          <p:nvPr/>
        </p:nvSpPr>
        <p:spPr>
          <a:xfrm>
            <a:off x="2897097" y="88971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8" name="Freeform: Shape 487">
            <a:extLst>
              <a:ext uri="{FF2B5EF4-FFF2-40B4-BE49-F238E27FC236}">
                <a16:creationId xmlns:a16="http://schemas.microsoft.com/office/drawing/2014/main" id="{2739D5C6-AF5C-C533-D76A-1E815472F342}"/>
              </a:ext>
            </a:extLst>
          </p:cNvPr>
          <p:cNvSpPr/>
          <p:nvPr/>
        </p:nvSpPr>
        <p:spPr>
          <a:xfrm>
            <a:off x="3690141" y="85006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9" name="Freeform: Shape 488">
            <a:extLst>
              <a:ext uri="{FF2B5EF4-FFF2-40B4-BE49-F238E27FC236}">
                <a16:creationId xmlns:a16="http://schemas.microsoft.com/office/drawing/2014/main" id="{3E307D88-D34D-B7EC-6B00-E10CD2554A7F}"/>
              </a:ext>
            </a:extLst>
          </p:cNvPr>
          <p:cNvSpPr/>
          <p:nvPr/>
        </p:nvSpPr>
        <p:spPr>
          <a:xfrm>
            <a:off x="3491880" y="88971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0" name="Freeform: Shape 489">
            <a:extLst>
              <a:ext uri="{FF2B5EF4-FFF2-40B4-BE49-F238E27FC236}">
                <a16:creationId xmlns:a16="http://schemas.microsoft.com/office/drawing/2014/main" id="{22B5B203-6508-FADE-2A0B-2C2217931B09}"/>
              </a:ext>
            </a:extLst>
          </p:cNvPr>
          <p:cNvSpPr/>
          <p:nvPr/>
        </p:nvSpPr>
        <p:spPr>
          <a:xfrm>
            <a:off x="3293619" y="88971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1" name="Freeform: Shape 490">
            <a:extLst>
              <a:ext uri="{FF2B5EF4-FFF2-40B4-BE49-F238E27FC236}">
                <a16:creationId xmlns:a16="http://schemas.microsoft.com/office/drawing/2014/main" id="{22B0ABFB-CBA6-6B3E-DFF1-DD4F9801BDBA}"/>
              </a:ext>
            </a:extLst>
          </p:cNvPr>
          <p:cNvSpPr/>
          <p:nvPr/>
        </p:nvSpPr>
        <p:spPr>
          <a:xfrm>
            <a:off x="4086664" y="85006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2" name="Freeform: Shape 491">
            <a:extLst>
              <a:ext uri="{FF2B5EF4-FFF2-40B4-BE49-F238E27FC236}">
                <a16:creationId xmlns:a16="http://schemas.microsoft.com/office/drawing/2014/main" id="{65EBC605-783E-312F-FF59-628C3CAADC38}"/>
              </a:ext>
            </a:extLst>
          </p:cNvPr>
          <p:cNvSpPr/>
          <p:nvPr/>
        </p:nvSpPr>
        <p:spPr>
          <a:xfrm>
            <a:off x="3888402" y="88971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3" name="Freeform: Shape 492">
            <a:extLst>
              <a:ext uri="{FF2B5EF4-FFF2-40B4-BE49-F238E27FC236}">
                <a16:creationId xmlns:a16="http://schemas.microsoft.com/office/drawing/2014/main" id="{EB99BFC1-66BF-0530-66B7-820FAF030D37}"/>
              </a:ext>
            </a:extLst>
          </p:cNvPr>
          <p:cNvSpPr/>
          <p:nvPr/>
        </p:nvSpPr>
        <p:spPr>
          <a:xfrm>
            <a:off x="3690141" y="88971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4" name="Freeform: Shape 493">
            <a:extLst>
              <a:ext uri="{FF2B5EF4-FFF2-40B4-BE49-F238E27FC236}">
                <a16:creationId xmlns:a16="http://schemas.microsoft.com/office/drawing/2014/main" id="{79E135AD-3A67-DE8D-06FA-2D84A0723145}"/>
              </a:ext>
            </a:extLst>
          </p:cNvPr>
          <p:cNvSpPr/>
          <p:nvPr/>
        </p:nvSpPr>
        <p:spPr>
          <a:xfrm>
            <a:off x="4483186" y="85006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5" name="Freeform: Shape 494">
            <a:extLst>
              <a:ext uri="{FF2B5EF4-FFF2-40B4-BE49-F238E27FC236}">
                <a16:creationId xmlns:a16="http://schemas.microsoft.com/office/drawing/2014/main" id="{96F65D3B-E508-7FDE-8128-F229C0AE6F93}"/>
              </a:ext>
            </a:extLst>
          </p:cNvPr>
          <p:cNvSpPr/>
          <p:nvPr/>
        </p:nvSpPr>
        <p:spPr>
          <a:xfrm>
            <a:off x="4284925" y="88971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6" name="Freeform: Shape 495">
            <a:extLst>
              <a:ext uri="{FF2B5EF4-FFF2-40B4-BE49-F238E27FC236}">
                <a16:creationId xmlns:a16="http://schemas.microsoft.com/office/drawing/2014/main" id="{580F5F6D-D92F-B6A7-2BAC-5F23B3046FD4}"/>
              </a:ext>
            </a:extLst>
          </p:cNvPr>
          <p:cNvSpPr/>
          <p:nvPr/>
        </p:nvSpPr>
        <p:spPr>
          <a:xfrm>
            <a:off x="4086664" y="88971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7" name="Freeform: Shape 496">
            <a:extLst>
              <a:ext uri="{FF2B5EF4-FFF2-40B4-BE49-F238E27FC236}">
                <a16:creationId xmlns:a16="http://schemas.microsoft.com/office/drawing/2014/main" id="{EC6639ED-F8A2-B84D-14CB-58280F689165}"/>
              </a:ext>
            </a:extLst>
          </p:cNvPr>
          <p:cNvSpPr/>
          <p:nvPr/>
        </p:nvSpPr>
        <p:spPr>
          <a:xfrm>
            <a:off x="4879708" y="85006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8" name="Freeform: Shape 497">
            <a:extLst>
              <a:ext uri="{FF2B5EF4-FFF2-40B4-BE49-F238E27FC236}">
                <a16:creationId xmlns:a16="http://schemas.microsoft.com/office/drawing/2014/main" id="{AC3950FB-90AF-85BC-043B-7EE45942B4E6}"/>
              </a:ext>
            </a:extLst>
          </p:cNvPr>
          <p:cNvSpPr/>
          <p:nvPr/>
        </p:nvSpPr>
        <p:spPr>
          <a:xfrm>
            <a:off x="4681447" y="88971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9" name="Freeform: Shape 498">
            <a:extLst>
              <a:ext uri="{FF2B5EF4-FFF2-40B4-BE49-F238E27FC236}">
                <a16:creationId xmlns:a16="http://schemas.microsoft.com/office/drawing/2014/main" id="{C09050B6-8CE6-A3E6-C89C-0696CEFDB745}"/>
              </a:ext>
            </a:extLst>
          </p:cNvPr>
          <p:cNvSpPr/>
          <p:nvPr/>
        </p:nvSpPr>
        <p:spPr>
          <a:xfrm>
            <a:off x="4483186" y="88971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0" name="Freeform: Shape 499">
            <a:extLst>
              <a:ext uri="{FF2B5EF4-FFF2-40B4-BE49-F238E27FC236}">
                <a16:creationId xmlns:a16="http://schemas.microsoft.com/office/drawing/2014/main" id="{E4B67887-B52C-1CEC-FE96-EEDD63D46622}"/>
              </a:ext>
            </a:extLst>
          </p:cNvPr>
          <p:cNvSpPr/>
          <p:nvPr/>
        </p:nvSpPr>
        <p:spPr>
          <a:xfrm>
            <a:off x="5276230" y="85006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1" name="Freeform: Shape 500">
            <a:extLst>
              <a:ext uri="{FF2B5EF4-FFF2-40B4-BE49-F238E27FC236}">
                <a16:creationId xmlns:a16="http://schemas.microsoft.com/office/drawing/2014/main" id="{2AA04EAA-E2E1-CCD4-927F-C42CD7CCACA0}"/>
              </a:ext>
            </a:extLst>
          </p:cNvPr>
          <p:cNvSpPr/>
          <p:nvPr/>
        </p:nvSpPr>
        <p:spPr>
          <a:xfrm>
            <a:off x="5077969" y="88971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8E4BC198-5D46-B606-3FDC-46336191959F}"/>
              </a:ext>
            </a:extLst>
          </p:cNvPr>
          <p:cNvSpPr/>
          <p:nvPr/>
        </p:nvSpPr>
        <p:spPr>
          <a:xfrm>
            <a:off x="4879708" y="88971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3" name="Freeform: Shape 502">
            <a:extLst>
              <a:ext uri="{FF2B5EF4-FFF2-40B4-BE49-F238E27FC236}">
                <a16:creationId xmlns:a16="http://schemas.microsoft.com/office/drawing/2014/main" id="{6440DFF9-01F0-E52C-F725-0C25E58BF414}"/>
              </a:ext>
            </a:extLst>
          </p:cNvPr>
          <p:cNvSpPr/>
          <p:nvPr/>
        </p:nvSpPr>
        <p:spPr>
          <a:xfrm>
            <a:off x="5672752" y="85006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4" name="Freeform: Shape 503">
            <a:extLst>
              <a:ext uri="{FF2B5EF4-FFF2-40B4-BE49-F238E27FC236}">
                <a16:creationId xmlns:a16="http://schemas.microsoft.com/office/drawing/2014/main" id="{BB684C97-C896-8DAF-9210-91D438C5A464}"/>
              </a:ext>
            </a:extLst>
          </p:cNvPr>
          <p:cNvSpPr/>
          <p:nvPr/>
        </p:nvSpPr>
        <p:spPr>
          <a:xfrm>
            <a:off x="5474491" y="88971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5" name="Freeform: Shape 504">
            <a:extLst>
              <a:ext uri="{FF2B5EF4-FFF2-40B4-BE49-F238E27FC236}">
                <a16:creationId xmlns:a16="http://schemas.microsoft.com/office/drawing/2014/main" id="{9F559C4D-9F04-62DA-403B-8D8E361A4A2A}"/>
              </a:ext>
            </a:extLst>
          </p:cNvPr>
          <p:cNvSpPr/>
          <p:nvPr/>
        </p:nvSpPr>
        <p:spPr>
          <a:xfrm>
            <a:off x="5276230" y="88971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6" name="Freeform: Shape 505">
            <a:extLst>
              <a:ext uri="{FF2B5EF4-FFF2-40B4-BE49-F238E27FC236}">
                <a16:creationId xmlns:a16="http://schemas.microsoft.com/office/drawing/2014/main" id="{84F1874D-660C-251E-A0C9-0C8FA804ECDB}"/>
              </a:ext>
            </a:extLst>
          </p:cNvPr>
          <p:cNvSpPr/>
          <p:nvPr/>
        </p:nvSpPr>
        <p:spPr>
          <a:xfrm>
            <a:off x="6069275" y="85006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7" name="Freeform: Shape 506">
            <a:extLst>
              <a:ext uri="{FF2B5EF4-FFF2-40B4-BE49-F238E27FC236}">
                <a16:creationId xmlns:a16="http://schemas.microsoft.com/office/drawing/2014/main" id="{3E3D0143-3D51-03DE-4462-C39DA0BE3A81}"/>
              </a:ext>
            </a:extLst>
          </p:cNvPr>
          <p:cNvSpPr/>
          <p:nvPr/>
        </p:nvSpPr>
        <p:spPr>
          <a:xfrm>
            <a:off x="5871014" y="88971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8" name="Freeform: Shape 507">
            <a:extLst>
              <a:ext uri="{FF2B5EF4-FFF2-40B4-BE49-F238E27FC236}">
                <a16:creationId xmlns:a16="http://schemas.microsoft.com/office/drawing/2014/main" id="{C802ECB1-5963-8979-11E5-5C6413F11E36}"/>
              </a:ext>
            </a:extLst>
          </p:cNvPr>
          <p:cNvSpPr/>
          <p:nvPr/>
        </p:nvSpPr>
        <p:spPr>
          <a:xfrm>
            <a:off x="5672752" y="88971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9" name="Freeform: Shape 508">
            <a:extLst>
              <a:ext uri="{FF2B5EF4-FFF2-40B4-BE49-F238E27FC236}">
                <a16:creationId xmlns:a16="http://schemas.microsoft.com/office/drawing/2014/main" id="{D19CACB4-7BF9-3556-1737-BAFD318FD63C}"/>
              </a:ext>
            </a:extLst>
          </p:cNvPr>
          <p:cNvSpPr/>
          <p:nvPr/>
        </p:nvSpPr>
        <p:spPr>
          <a:xfrm>
            <a:off x="6465797" y="85006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0" name="Freeform: Shape 509">
            <a:extLst>
              <a:ext uri="{FF2B5EF4-FFF2-40B4-BE49-F238E27FC236}">
                <a16:creationId xmlns:a16="http://schemas.microsoft.com/office/drawing/2014/main" id="{DCD0A4F1-1ED7-FADA-619E-30BA5E7A72A0}"/>
              </a:ext>
            </a:extLst>
          </p:cNvPr>
          <p:cNvSpPr/>
          <p:nvPr/>
        </p:nvSpPr>
        <p:spPr>
          <a:xfrm>
            <a:off x="6267536" y="88971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1" name="Freeform: Shape 510">
            <a:extLst>
              <a:ext uri="{FF2B5EF4-FFF2-40B4-BE49-F238E27FC236}">
                <a16:creationId xmlns:a16="http://schemas.microsoft.com/office/drawing/2014/main" id="{A8010520-74BD-FB52-6558-EB67337D80C7}"/>
              </a:ext>
            </a:extLst>
          </p:cNvPr>
          <p:cNvSpPr/>
          <p:nvPr/>
        </p:nvSpPr>
        <p:spPr>
          <a:xfrm>
            <a:off x="6069275" y="88971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8A389AEF-BDD8-5078-EDCF-2649C657159B}"/>
              </a:ext>
            </a:extLst>
          </p:cNvPr>
          <p:cNvSpPr/>
          <p:nvPr/>
        </p:nvSpPr>
        <p:spPr>
          <a:xfrm>
            <a:off x="6862319" y="85006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3" name="Freeform: Shape 512">
            <a:extLst>
              <a:ext uri="{FF2B5EF4-FFF2-40B4-BE49-F238E27FC236}">
                <a16:creationId xmlns:a16="http://schemas.microsoft.com/office/drawing/2014/main" id="{256741D5-5F5F-790E-C9AD-21C7B70CA03E}"/>
              </a:ext>
            </a:extLst>
          </p:cNvPr>
          <p:cNvSpPr/>
          <p:nvPr/>
        </p:nvSpPr>
        <p:spPr>
          <a:xfrm>
            <a:off x="6664058" y="88971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4" name="Freeform: Shape 513">
            <a:extLst>
              <a:ext uri="{FF2B5EF4-FFF2-40B4-BE49-F238E27FC236}">
                <a16:creationId xmlns:a16="http://schemas.microsoft.com/office/drawing/2014/main" id="{8A31494D-9295-00F2-3F7F-60C17BF6262C}"/>
              </a:ext>
            </a:extLst>
          </p:cNvPr>
          <p:cNvSpPr/>
          <p:nvPr/>
        </p:nvSpPr>
        <p:spPr>
          <a:xfrm>
            <a:off x="6465797" y="88971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5" name="Freeform: Shape 514">
            <a:extLst>
              <a:ext uri="{FF2B5EF4-FFF2-40B4-BE49-F238E27FC236}">
                <a16:creationId xmlns:a16="http://schemas.microsoft.com/office/drawing/2014/main" id="{66BA4815-2B90-AD26-EAB1-8A6E7DC3C080}"/>
              </a:ext>
            </a:extLst>
          </p:cNvPr>
          <p:cNvSpPr/>
          <p:nvPr/>
        </p:nvSpPr>
        <p:spPr>
          <a:xfrm>
            <a:off x="7060580" y="8500619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6" name="Freeform: Shape 515">
            <a:extLst>
              <a:ext uri="{FF2B5EF4-FFF2-40B4-BE49-F238E27FC236}">
                <a16:creationId xmlns:a16="http://schemas.microsoft.com/office/drawing/2014/main" id="{75AA9400-C6BC-076B-4D01-10615527B5BB}"/>
              </a:ext>
            </a:extLst>
          </p:cNvPr>
          <p:cNvSpPr/>
          <p:nvPr/>
        </p:nvSpPr>
        <p:spPr>
          <a:xfrm>
            <a:off x="7258841" y="8500619"/>
            <a:ext cx="4405" cy="396522"/>
          </a:xfrm>
          <a:custGeom>
            <a:avLst/>
            <a:gdLst>
              <a:gd name="connsiteX0" fmla="*/ 0 w 4405"/>
              <a:gd name="connsiteY0" fmla="*/ 0 h 396522"/>
              <a:gd name="connsiteX1" fmla="*/ 0 w 4405"/>
              <a:gd name="connsiteY1" fmla="*/ 396522 h 39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05" h="396522">
                <a:moveTo>
                  <a:pt x="0" y="0"/>
                </a:moveTo>
                <a:lnTo>
                  <a:pt x="0" y="396522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7" name="Freeform: Shape 516">
            <a:extLst>
              <a:ext uri="{FF2B5EF4-FFF2-40B4-BE49-F238E27FC236}">
                <a16:creationId xmlns:a16="http://schemas.microsoft.com/office/drawing/2014/main" id="{16923982-8A20-6E62-90D0-9D393CEDCE3D}"/>
              </a:ext>
            </a:extLst>
          </p:cNvPr>
          <p:cNvSpPr/>
          <p:nvPr/>
        </p:nvSpPr>
        <p:spPr>
          <a:xfrm>
            <a:off x="7060580" y="8897141"/>
            <a:ext cx="198261" cy="4405"/>
          </a:xfrm>
          <a:custGeom>
            <a:avLst/>
            <a:gdLst>
              <a:gd name="connsiteX0" fmla="*/ 0 w 198261"/>
              <a:gd name="connsiteY0" fmla="*/ 0 h 4405"/>
              <a:gd name="connsiteX1" fmla="*/ 198261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0" y="0"/>
                </a:moveTo>
                <a:lnTo>
                  <a:pt x="198261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8" name="Freeform: Shape 517">
            <a:extLst>
              <a:ext uri="{FF2B5EF4-FFF2-40B4-BE49-F238E27FC236}">
                <a16:creationId xmlns:a16="http://schemas.microsoft.com/office/drawing/2014/main" id="{FB41E530-1B1A-899C-8011-34450380C38E}"/>
              </a:ext>
            </a:extLst>
          </p:cNvPr>
          <p:cNvSpPr/>
          <p:nvPr/>
        </p:nvSpPr>
        <p:spPr>
          <a:xfrm>
            <a:off x="6862319" y="8897141"/>
            <a:ext cx="198261" cy="4405"/>
          </a:xfrm>
          <a:custGeom>
            <a:avLst/>
            <a:gdLst>
              <a:gd name="connsiteX0" fmla="*/ 198261 w 198261"/>
              <a:gd name="connsiteY0" fmla="*/ 0 h 4405"/>
              <a:gd name="connsiteX1" fmla="*/ 0 w 198261"/>
              <a:gd name="connsiteY1" fmla="*/ 0 h 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261" h="4405">
                <a:moveTo>
                  <a:pt x="198261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B73579-9FAA-333A-1653-596C6C526F7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65909" y="506394"/>
            <a:ext cx="604058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00" b="1" dirty="0">
                <a:latin typeface="Century Gothic" panose="020B0502020202020204" pitchFamily="34" charset="0"/>
              </a:rPr>
              <a:t>NUMBER PYRAMID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84C467-DD3F-1EB3-ACCD-BA8213F2B32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5909" y="1284957"/>
            <a:ext cx="6040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entury Gothic" panose="020B0502020202020204" pitchFamily="34" charset="0"/>
              </a:rPr>
              <a:t>17 ROWS</a:t>
            </a:r>
          </a:p>
        </p:txBody>
      </p:sp>
      <p:sp>
        <p:nvSpPr>
          <p:cNvPr id="6" name="TextBox 21 M">
            <a:extLst>
              <a:ext uri="{FF2B5EF4-FFF2-40B4-BE49-F238E27FC236}">
                <a16:creationId xmlns:a16="http://schemas.microsoft.com/office/drawing/2014/main" id="{38A8D09F-DB8C-6DD4-BA5F-43EBA31BB4B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634EA6E-B10E-5AFE-754C-1060F78405A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522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25A95A6-E6B3-C475-055A-19909EA1A06B}"/>
              </a:ext>
            </a:extLst>
          </p:cNvPr>
          <p:cNvSpPr/>
          <p:nvPr/>
        </p:nvSpPr>
        <p:spPr>
          <a:xfrm>
            <a:off x="3700460" y="2145713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B99E60D-3917-831D-ACA3-4D26AC2B19AF}"/>
              </a:ext>
            </a:extLst>
          </p:cNvPr>
          <p:cNvSpPr/>
          <p:nvPr/>
        </p:nvSpPr>
        <p:spPr>
          <a:xfrm>
            <a:off x="3888286" y="2145713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792FD91-B158-AD46-E59A-BA0CB1E77521}"/>
              </a:ext>
            </a:extLst>
          </p:cNvPr>
          <p:cNvSpPr/>
          <p:nvPr/>
        </p:nvSpPr>
        <p:spPr>
          <a:xfrm>
            <a:off x="4076113" y="2145713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F6FA312-A0DC-76B8-9A84-D1A6236BD7FC}"/>
              </a:ext>
            </a:extLst>
          </p:cNvPr>
          <p:cNvSpPr/>
          <p:nvPr/>
        </p:nvSpPr>
        <p:spPr>
          <a:xfrm>
            <a:off x="3888286" y="2521365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B55D320-E0B1-5A00-E602-95F253E94DFB}"/>
              </a:ext>
            </a:extLst>
          </p:cNvPr>
          <p:cNvSpPr/>
          <p:nvPr/>
        </p:nvSpPr>
        <p:spPr>
          <a:xfrm>
            <a:off x="3700460" y="2521365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078C5C-F1CE-691E-3255-4CFED19A6A98}"/>
              </a:ext>
            </a:extLst>
          </p:cNvPr>
          <p:cNvSpPr/>
          <p:nvPr/>
        </p:nvSpPr>
        <p:spPr>
          <a:xfrm>
            <a:off x="3700460" y="2145713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4C730E5-1BA2-A7A8-B585-EF78A0E560E3}"/>
              </a:ext>
            </a:extLst>
          </p:cNvPr>
          <p:cNvSpPr/>
          <p:nvPr/>
        </p:nvSpPr>
        <p:spPr>
          <a:xfrm>
            <a:off x="3512634" y="2521365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1A82132-8BA2-7480-8F9B-8F42DD068E52}"/>
              </a:ext>
            </a:extLst>
          </p:cNvPr>
          <p:cNvSpPr/>
          <p:nvPr/>
        </p:nvSpPr>
        <p:spPr>
          <a:xfrm>
            <a:off x="3888286" y="252136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2729C57-A95F-E45F-7529-E092FB74C837}"/>
              </a:ext>
            </a:extLst>
          </p:cNvPr>
          <p:cNvSpPr/>
          <p:nvPr/>
        </p:nvSpPr>
        <p:spPr>
          <a:xfrm>
            <a:off x="3700460" y="289701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A402CC7-3461-D2BD-E8B5-8EFCCED6B5A1}"/>
              </a:ext>
            </a:extLst>
          </p:cNvPr>
          <p:cNvSpPr/>
          <p:nvPr/>
        </p:nvSpPr>
        <p:spPr>
          <a:xfrm>
            <a:off x="3512634" y="289701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ED7456D-580C-37CF-65FA-8822DF5D3BDF}"/>
              </a:ext>
            </a:extLst>
          </p:cNvPr>
          <p:cNvSpPr/>
          <p:nvPr/>
        </p:nvSpPr>
        <p:spPr>
          <a:xfrm>
            <a:off x="3512634" y="252136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FEBE83C-14F9-6263-FC40-96A9DB6852C5}"/>
              </a:ext>
            </a:extLst>
          </p:cNvPr>
          <p:cNvSpPr/>
          <p:nvPr/>
        </p:nvSpPr>
        <p:spPr>
          <a:xfrm>
            <a:off x="4076113" y="2521365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9C0D534-F127-FDEE-29A6-58BC2AAC8AA1}"/>
              </a:ext>
            </a:extLst>
          </p:cNvPr>
          <p:cNvSpPr/>
          <p:nvPr/>
        </p:nvSpPr>
        <p:spPr>
          <a:xfrm>
            <a:off x="4263939" y="252136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D418008-0877-6BFD-64C3-00669211E880}"/>
              </a:ext>
            </a:extLst>
          </p:cNvPr>
          <p:cNvSpPr/>
          <p:nvPr/>
        </p:nvSpPr>
        <p:spPr>
          <a:xfrm>
            <a:off x="4076113" y="289701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ABB11C6-3E1A-36CF-EBAA-37AF80E478F3}"/>
              </a:ext>
            </a:extLst>
          </p:cNvPr>
          <p:cNvSpPr/>
          <p:nvPr/>
        </p:nvSpPr>
        <p:spPr>
          <a:xfrm>
            <a:off x="3888286" y="289701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C46BCC3-E5A6-D0D2-C788-F73A8D6E93AC}"/>
              </a:ext>
            </a:extLst>
          </p:cNvPr>
          <p:cNvSpPr/>
          <p:nvPr/>
        </p:nvSpPr>
        <p:spPr>
          <a:xfrm>
            <a:off x="3324808" y="289701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710BCF40-A645-A808-CEC0-FA6365643AF8}"/>
              </a:ext>
            </a:extLst>
          </p:cNvPr>
          <p:cNvSpPr/>
          <p:nvPr/>
        </p:nvSpPr>
        <p:spPr>
          <a:xfrm>
            <a:off x="3700460" y="289701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A0DD9D74-C741-2974-7279-7725F71E1A1F}"/>
              </a:ext>
            </a:extLst>
          </p:cNvPr>
          <p:cNvSpPr/>
          <p:nvPr/>
        </p:nvSpPr>
        <p:spPr>
          <a:xfrm>
            <a:off x="3512634" y="3272671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2039539-948E-E5F4-3592-A6D8C962992F}"/>
              </a:ext>
            </a:extLst>
          </p:cNvPr>
          <p:cNvSpPr/>
          <p:nvPr/>
        </p:nvSpPr>
        <p:spPr>
          <a:xfrm>
            <a:off x="3324808" y="3272671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A35CFB32-DC2D-0B56-3938-4CC97EE8F8E7}"/>
              </a:ext>
            </a:extLst>
          </p:cNvPr>
          <p:cNvSpPr/>
          <p:nvPr/>
        </p:nvSpPr>
        <p:spPr>
          <a:xfrm>
            <a:off x="3324808" y="289701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154B636-6689-AF28-5E8A-B505494F85CD}"/>
              </a:ext>
            </a:extLst>
          </p:cNvPr>
          <p:cNvSpPr/>
          <p:nvPr/>
        </p:nvSpPr>
        <p:spPr>
          <a:xfrm>
            <a:off x="4076113" y="289701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D17D2BBE-7D38-D0AD-A213-83D3157425D6}"/>
              </a:ext>
            </a:extLst>
          </p:cNvPr>
          <p:cNvSpPr/>
          <p:nvPr/>
        </p:nvSpPr>
        <p:spPr>
          <a:xfrm>
            <a:off x="3888286" y="3272671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8612D040-D350-31A9-6C3A-3A6430D94BE4}"/>
              </a:ext>
            </a:extLst>
          </p:cNvPr>
          <p:cNvSpPr/>
          <p:nvPr/>
        </p:nvSpPr>
        <p:spPr>
          <a:xfrm>
            <a:off x="3700460" y="3272671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26BB6F0-CD50-69DA-5B3C-3E267662CEE5}"/>
              </a:ext>
            </a:extLst>
          </p:cNvPr>
          <p:cNvSpPr/>
          <p:nvPr/>
        </p:nvSpPr>
        <p:spPr>
          <a:xfrm>
            <a:off x="4263939" y="289701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3C05661-0B2A-8B5E-07D8-002297407CD4}"/>
              </a:ext>
            </a:extLst>
          </p:cNvPr>
          <p:cNvSpPr/>
          <p:nvPr/>
        </p:nvSpPr>
        <p:spPr>
          <a:xfrm>
            <a:off x="4451765" y="289701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2FAF6437-97C5-9731-780C-257C1F078247}"/>
              </a:ext>
            </a:extLst>
          </p:cNvPr>
          <p:cNvSpPr/>
          <p:nvPr/>
        </p:nvSpPr>
        <p:spPr>
          <a:xfrm>
            <a:off x="4263939" y="3272671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7CB03AD3-A497-A758-2C25-FDD2E21E14A2}"/>
              </a:ext>
            </a:extLst>
          </p:cNvPr>
          <p:cNvSpPr/>
          <p:nvPr/>
        </p:nvSpPr>
        <p:spPr>
          <a:xfrm>
            <a:off x="4076113" y="3272671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0D3574E5-36E4-82DD-7569-5A01FB32AD44}"/>
              </a:ext>
            </a:extLst>
          </p:cNvPr>
          <p:cNvSpPr/>
          <p:nvPr/>
        </p:nvSpPr>
        <p:spPr>
          <a:xfrm>
            <a:off x="3136981" y="3272671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7463997-8444-899E-87A7-3E60E0300CF3}"/>
              </a:ext>
            </a:extLst>
          </p:cNvPr>
          <p:cNvSpPr/>
          <p:nvPr/>
        </p:nvSpPr>
        <p:spPr>
          <a:xfrm>
            <a:off x="3512634" y="3272671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025BA97C-0456-BFF9-AB0E-756FA2A8DD1A}"/>
              </a:ext>
            </a:extLst>
          </p:cNvPr>
          <p:cNvSpPr/>
          <p:nvPr/>
        </p:nvSpPr>
        <p:spPr>
          <a:xfrm>
            <a:off x="3324808" y="3648323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54320B5B-233E-146F-EE42-96326EDBBDF6}"/>
              </a:ext>
            </a:extLst>
          </p:cNvPr>
          <p:cNvSpPr/>
          <p:nvPr/>
        </p:nvSpPr>
        <p:spPr>
          <a:xfrm>
            <a:off x="3136981" y="3648323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803C6ED4-555E-01CB-A531-153808B2C161}"/>
              </a:ext>
            </a:extLst>
          </p:cNvPr>
          <p:cNvSpPr/>
          <p:nvPr/>
        </p:nvSpPr>
        <p:spPr>
          <a:xfrm>
            <a:off x="3136981" y="3272671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C92AF481-238C-5023-9CF2-62518A1122D5}"/>
              </a:ext>
            </a:extLst>
          </p:cNvPr>
          <p:cNvSpPr/>
          <p:nvPr/>
        </p:nvSpPr>
        <p:spPr>
          <a:xfrm>
            <a:off x="3888286" y="3272671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5953F51-AEDB-DFEC-5093-2825392D6989}"/>
              </a:ext>
            </a:extLst>
          </p:cNvPr>
          <p:cNvSpPr/>
          <p:nvPr/>
        </p:nvSpPr>
        <p:spPr>
          <a:xfrm>
            <a:off x="3700460" y="3648323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C2F3AFC0-41E0-3C1D-1C66-CA2AB8295CEB}"/>
              </a:ext>
            </a:extLst>
          </p:cNvPr>
          <p:cNvSpPr/>
          <p:nvPr/>
        </p:nvSpPr>
        <p:spPr>
          <a:xfrm>
            <a:off x="3512634" y="3648323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4E91259-BFD9-CC37-0C5A-EEFD82B5E503}"/>
              </a:ext>
            </a:extLst>
          </p:cNvPr>
          <p:cNvSpPr/>
          <p:nvPr/>
        </p:nvSpPr>
        <p:spPr>
          <a:xfrm>
            <a:off x="4263939" y="3272671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CA570FC4-1C72-90D1-6018-35468D616B1C}"/>
              </a:ext>
            </a:extLst>
          </p:cNvPr>
          <p:cNvSpPr/>
          <p:nvPr/>
        </p:nvSpPr>
        <p:spPr>
          <a:xfrm>
            <a:off x="4076113" y="3648323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8471E391-CD0F-CBF2-A792-3B802AE32CAE}"/>
              </a:ext>
            </a:extLst>
          </p:cNvPr>
          <p:cNvSpPr/>
          <p:nvPr/>
        </p:nvSpPr>
        <p:spPr>
          <a:xfrm>
            <a:off x="3888286" y="3648323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0EEC480B-A812-B945-E70E-37BD0E563349}"/>
              </a:ext>
            </a:extLst>
          </p:cNvPr>
          <p:cNvSpPr/>
          <p:nvPr/>
        </p:nvSpPr>
        <p:spPr>
          <a:xfrm>
            <a:off x="4451765" y="3272671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EBDE201A-2F3F-76B5-EFB8-B79670A39E08}"/>
              </a:ext>
            </a:extLst>
          </p:cNvPr>
          <p:cNvSpPr/>
          <p:nvPr/>
        </p:nvSpPr>
        <p:spPr>
          <a:xfrm>
            <a:off x="4639592" y="3272671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EBFE510-8EC7-9259-38AB-D6E3CD00CC36}"/>
              </a:ext>
            </a:extLst>
          </p:cNvPr>
          <p:cNvSpPr/>
          <p:nvPr/>
        </p:nvSpPr>
        <p:spPr>
          <a:xfrm>
            <a:off x="4451765" y="3648323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061FFFF9-4498-ED30-9249-E3B31526A8B3}"/>
              </a:ext>
            </a:extLst>
          </p:cNvPr>
          <p:cNvSpPr/>
          <p:nvPr/>
        </p:nvSpPr>
        <p:spPr>
          <a:xfrm>
            <a:off x="4263939" y="3648323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DA930C75-B5E7-B8EA-8169-72BBEF6753ED}"/>
              </a:ext>
            </a:extLst>
          </p:cNvPr>
          <p:cNvSpPr/>
          <p:nvPr/>
        </p:nvSpPr>
        <p:spPr>
          <a:xfrm>
            <a:off x="2949155" y="3648323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339DD5A-14BE-8FE0-9C96-36DEABFEC5D8}"/>
              </a:ext>
            </a:extLst>
          </p:cNvPr>
          <p:cNvSpPr/>
          <p:nvPr/>
        </p:nvSpPr>
        <p:spPr>
          <a:xfrm>
            <a:off x="3324808" y="3648323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DAAE7CDD-4AE3-6CD3-5B2E-A9DD17353E42}"/>
              </a:ext>
            </a:extLst>
          </p:cNvPr>
          <p:cNvSpPr/>
          <p:nvPr/>
        </p:nvSpPr>
        <p:spPr>
          <a:xfrm>
            <a:off x="3136981" y="4023976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538DDE78-0F74-A01B-E822-C6E627911CBC}"/>
              </a:ext>
            </a:extLst>
          </p:cNvPr>
          <p:cNvSpPr/>
          <p:nvPr/>
        </p:nvSpPr>
        <p:spPr>
          <a:xfrm>
            <a:off x="2949155" y="4023976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8E4E5A35-B5B1-C7F0-2B9B-D8E07A18E6D4}"/>
              </a:ext>
            </a:extLst>
          </p:cNvPr>
          <p:cNvSpPr/>
          <p:nvPr/>
        </p:nvSpPr>
        <p:spPr>
          <a:xfrm>
            <a:off x="2949155" y="3648323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A319DD5-FC35-35B1-C112-AFA0D4A0508F}"/>
              </a:ext>
            </a:extLst>
          </p:cNvPr>
          <p:cNvSpPr/>
          <p:nvPr/>
        </p:nvSpPr>
        <p:spPr>
          <a:xfrm>
            <a:off x="3700460" y="3648323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8F7EB432-33EC-5617-A6FD-61DA2F5FF696}"/>
              </a:ext>
            </a:extLst>
          </p:cNvPr>
          <p:cNvSpPr/>
          <p:nvPr/>
        </p:nvSpPr>
        <p:spPr>
          <a:xfrm>
            <a:off x="3512634" y="4023976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1A742EE-D6BB-193D-1BB5-B202F34E7984}"/>
              </a:ext>
            </a:extLst>
          </p:cNvPr>
          <p:cNvSpPr/>
          <p:nvPr/>
        </p:nvSpPr>
        <p:spPr>
          <a:xfrm>
            <a:off x="3324808" y="4023976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17691023-2496-502F-F6CC-FC19A17372C7}"/>
              </a:ext>
            </a:extLst>
          </p:cNvPr>
          <p:cNvSpPr/>
          <p:nvPr/>
        </p:nvSpPr>
        <p:spPr>
          <a:xfrm>
            <a:off x="4076113" y="3648323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AB1D67BB-8CF0-90EA-0FF3-C03C0F9ABF04}"/>
              </a:ext>
            </a:extLst>
          </p:cNvPr>
          <p:cNvSpPr/>
          <p:nvPr/>
        </p:nvSpPr>
        <p:spPr>
          <a:xfrm>
            <a:off x="3888286" y="4023976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7F9165AC-DA59-528A-3885-632514B323CD}"/>
              </a:ext>
            </a:extLst>
          </p:cNvPr>
          <p:cNvSpPr/>
          <p:nvPr/>
        </p:nvSpPr>
        <p:spPr>
          <a:xfrm>
            <a:off x="3700460" y="4023976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E19703EA-EDDE-9337-C1DA-EA36E25FF79A}"/>
              </a:ext>
            </a:extLst>
          </p:cNvPr>
          <p:cNvSpPr/>
          <p:nvPr/>
        </p:nvSpPr>
        <p:spPr>
          <a:xfrm>
            <a:off x="4451765" y="3648323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87050E04-195C-B8DD-A0AA-72D0ECA8F674}"/>
              </a:ext>
            </a:extLst>
          </p:cNvPr>
          <p:cNvSpPr/>
          <p:nvPr/>
        </p:nvSpPr>
        <p:spPr>
          <a:xfrm>
            <a:off x="4263939" y="4023976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F2431EC5-EFCF-5D0F-F06C-8DB83EC80261}"/>
              </a:ext>
            </a:extLst>
          </p:cNvPr>
          <p:cNvSpPr/>
          <p:nvPr/>
        </p:nvSpPr>
        <p:spPr>
          <a:xfrm>
            <a:off x="4076113" y="4023976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AAB44995-CA29-8E52-1A49-C29800450090}"/>
              </a:ext>
            </a:extLst>
          </p:cNvPr>
          <p:cNvSpPr/>
          <p:nvPr/>
        </p:nvSpPr>
        <p:spPr>
          <a:xfrm>
            <a:off x="4639592" y="3648323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398B2C7A-DA05-6177-4368-0DD669686A30}"/>
              </a:ext>
            </a:extLst>
          </p:cNvPr>
          <p:cNvSpPr/>
          <p:nvPr/>
        </p:nvSpPr>
        <p:spPr>
          <a:xfrm>
            <a:off x="4827418" y="3648323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0BD6E4B2-DEB0-CFE1-70C1-7154F6A4FC97}"/>
              </a:ext>
            </a:extLst>
          </p:cNvPr>
          <p:cNvSpPr/>
          <p:nvPr/>
        </p:nvSpPr>
        <p:spPr>
          <a:xfrm>
            <a:off x="4639592" y="4023976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E1FFE15F-47DE-2479-264F-A6F90F8D1479}"/>
              </a:ext>
            </a:extLst>
          </p:cNvPr>
          <p:cNvSpPr/>
          <p:nvPr/>
        </p:nvSpPr>
        <p:spPr>
          <a:xfrm>
            <a:off x="4451765" y="4023976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EDFAEA4F-FA26-DF7C-9D2C-126FB041C3A4}"/>
              </a:ext>
            </a:extLst>
          </p:cNvPr>
          <p:cNvSpPr/>
          <p:nvPr/>
        </p:nvSpPr>
        <p:spPr>
          <a:xfrm>
            <a:off x="2761329" y="4023976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DAD39F7D-05CD-8495-91E4-1993E5A64A08}"/>
              </a:ext>
            </a:extLst>
          </p:cNvPr>
          <p:cNvSpPr/>
          <p:nvPr/>
        </p:nvSpPr>
        <p:spPr>
          <a:xfrm>
            <a:off x="3136981" y="4023976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75FBA80-8694-8643-3D30-34DA29ED69CB}"/>
              </a:ext>
            </a:extLst>
          </p:cNvPr>
          <p:cNvSpPr/>
          <p:nvPr/>
        </p:nvSpPr>
        <p:spPr>
          <a:xfrm>
            <a:off x="2949155" y="4399629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099C8C16-7D04-1AC3-20CF-B58B1D6120AF}"/>
              </a:ext>
            </a:extLst>
          </p:cNvPr>
          <p:cNvSpPr/>
          <p:nvPr/>
        </p:nvSpPr>
        <p:spPr>
          <a:xfrm>
            <a:off x="2761329" y="4399629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DF917797-F335-D3FE-CA0B-87B79FB9D407}"/>
              </a:ext>
            </a:extLst>
          </p:cNvPr>
          <p:cNvSpPr/>
          <p:nvPr/>
        </p:nvSpPr>
        <p:spPr>
          <a:xfrm>
            <a:off x="2761329" y="4023976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0473E948-DF11-2093-7275-D843F5C0B424}"/>
              </a:ext>
            </a:extLst>
          </p:cNvPr>
          <p:cNvSpPr/>
          <p:nvPr/>
        </p:nvSpPr>
        <p:spPr>
          <a:xfrm>
            <a:off x="3512634" y="4023976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B3DD4A94-665C-87BB-170D-42E54D2F1611}"/>
              </a:ext>
            </a:extLst>
          </p:cNvPr>
          <p:cNvSpPr/>
          <p:nvPr/>
        </p:nvSpPr>
        <p:spPr>
          <a:xfrm>
            <a:off x="3324808" y="4399629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88A59BBF-2F09-37AD-2C55-91DAC2E116E7}"/>
              </a:ext>
            </a:extLst>
          </p:cNvPr>
          <p:cNvSpPr/>
          <p:nvPr/>
        </p:nvSpPr>
        <p:spPr>
          <a:xfrm>
            <a:off x="3136981" y="4399629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740459BA-D8B2-8DAC-72B0-DCDC29C1ADC9}"/>
              </a:ext>
            </a:extLst>
          </p:cNvPr>
          <p:cNvSpPr/>
          <p:nvPr/>
        </p:nvSpPr>
        <p:spPr>
          <a:xfrm>
            <a:off x="3888286" y="4023976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DFEAC3F9-5686-1432-4483-D799432DF43C}"/>
              </a:ext>
            </a:extLst>
          </p:cNvPr>
          <p:cNvSpPr/>
          <p:nvPr/>
        </p:nvSpPr>
        <p:spPr>
          <a:xfrm>
            <a:off x="3700460" y="4399629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865D09F7-79A7-A034-66D6-D0FBF9D5FBFA}"/>
              </a:ext>
            </a:extLst>
          </p:cNvPr>
          <p:cNvSpPr/>
          <p:nvPr/>
        </p:nvSpPr>
        <p:spPr>
          <a:xfrm>
            <a:off x="3512634" y="4399629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3B81835-5EFE-343A-993F-4603FB58EEAB}"/>
              </a:ext>
            </a:extLst>
          </p:cNvPr>
          <p:cNvSpPr/>
          <p:nvPr/>
        </p:nvSpPr>
        <p:spPr>
          <a:xfrm>
            <a:off x="4263939" y="4023976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AFA5CAC0-8392-0755-2A21-48130CE779B2}"/>
              </a:ext>
            </a:extLst>
          </p:cNvPr>
          <p:cNvSpPr/>
          <p:nvPr/>
        </p:nvSpPr>
        <p:spPr>
          <a:xfrm>
            <a:off x="4076113" y="4399629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D88308D3-7F37-A1AD-FC62-907B11EF3456}"/>
              </a:ext>
            </a:extLst>
          </p:cNvPr>
          <p:cNvSpPr/>
          <p:nvPr/>
        </p:nvSpPr>
        <p:spPr>
          <a:xfrm>
            <a:off x="3888286" y="4399629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3FB11A65-E8CC-8257-6C87-7696A3D301E4}"/>
              </a:ext>
            </a:extLst>
          </p:cNvPr>
          <p:cNvSpPr/>
          <p:nvPr/>
        </p:nvSpPr>
        <p:spPr>
          <a:xfrm>
            <a:off x="4639592" y="4023976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23A4075D-5E86-B3C8-3A11-609EED41C0BE}"/>
              </a:ext>
            </a:extLst>
          </p:cNvPr>
          <p:cNvSpPr/>
          <p:nvPr/>
        </p:nvSpPr>
        <p:spPr>
          <a:xfrm>
            <a:off x="4451765" y="4399629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C6ED5A10-073A-B329-1CF7-DB8E3E7F432A}"/>
              </a:ext>
            </a:extLst>
          </p:cNvPr>
          <p:cNvSpPr/>
          <p:nvPr/>
        </p:nvSpPr>
        <p:spPr>
          <a:xfrm>
            <a:off x="4263939" y="4399629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FC91DC4D-8200-3D81-E94C-B40C45FC088C}"/>
              </a:ext>
            </a:extLst>
          </p:cNvPr>
          <p:cNvSpPr/>
          <p:nvPr/>
        </p:nvSpPr>
        <p:spPr>
          <a:xfrm>
            <a:off x="4827418" y="4023976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D7F9AFEA-A400-92F7-0320-74AD4492A36A}"/>
              </a:ext>
            </a:extLst>
          </p:cNvPr>
          <p:cNvSpPr/>
          <p:nvPr/>
        </p:nvSpPr>
        <p:spPr>
          <a:xfrm>
            <a:off x="5015244" y="4023976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A79F1709-1157-FFC5-FAB6-D11260164D5F}"/>
              </a:ext>
            </a:extLst>
          </p:cNvPr>
          <p:cNvSpPr/>
          <p:nvPr/>
        </p:nvSpPr>
        <p:spPr>
          <a:xfrm>
            <a:off x="4827418" y="4399629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67851214-B585-40C3-E1D5-ADF14D4F0204}"/>
              </a:ext>
            </a:extLst>
          </p:cNvPr>
          <p:cNvSpPr/>
          <p:nvPr/>
        </p:nvSpPr>
        <p:spPr>
          <a:xfrm>
            <a:off x="4639592" y="4399629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F4C41CB-15EF-F310-3712-9BCB6050CD7B}"/>
              </a:ext>
            </a:extLst>
          </p:cNvPr>
          <p:cNvSpPr/>
          <p:nvPr/>
        </p:nvSpPr>
        <p:spPr>
          <a:xfrm>
            <a:off x="2573502" y="4399629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08CE47EA-5A13-D174-48B8-09F8157CAE50}"/>
              </a:ext>
            </a:extLst>
          </p:cNvPr>
          <p:cNvSpPr/>
          <p:nvPr/>
        </p:nvSpPr>
        <p:spPr>
          <a:xfrm>
            <a:off x="2949155" y="4399629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FBBD02ED-71C9-1BAA-085A-896C38460937}"/>
              </a:ext>
            </a:extLst>
          </p:cNvPr>
          <p:cNvSpPr/>
          <p:nvPr/>
        </p:nvSpPr>
        <p:spPr>
          <a:xfrm>
            <a:off x="2761329" y="4775281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87CB9597-5EA4-AE85-0BEB-D431174F5E63}"/>
              </a:ext>
            </a:extLst>
          </p:cNvPr>
          <p:cNvSpPr/>
          <p:nvPr/>
        </p:nvSpPr>
        <p:spPr>
          <a:xfrm>
            <a:off x="2573502" y="4775281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A0E6F298-34BE-6405-E033-05BE609A0409}"/>
              </a:ext>
            </a:extLst>
          </p:cNvPr>
          <p:cNvSpPr/>
          <p:nvPr/>
        </p:nvSpPr>
        <p:spPr>
          <a:xfrm>
            <a:off x="2573502" y="4399629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E029819-566C-3FBA-4DD1-B525A4DE40AB}"/>
              </a:ext>
            </a:extLst>
          </p:cNvPr>
          <p:cNvSpPr/>
          <p:nvPr/>
        </p:nvSpPr>
        <p:spPr>
          <a:xfrm>
            <a:off x="3324808" y="4399629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15DD572A-0102-DB23-71F9-BF81442C0D23}"/>
              </a:ext>
            </a:extLst>
          </p:cNvPr>
          <p:cNvSpPr/>
          <p:nvPr/>
        </p:nvSpPr>
        <p:spPr>
          <a:xfrm>
            <a:off x="3136981" y="4775281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34C1DF32-F8A4-A197-535C-EDFB2ABF57D0}"/>
              </a:ext>
            </a:extLst>
          </p:cNvPr>
          <p:cNvSpPr/>
          <p:nvPr/>
        </p:nvSpPr>
        <p:spPr>
          <a:xfrm>
            <a:off x="2949155" y="4775281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771227C9-563F-29DB-768F-A1FD385DF2EF}"/>
              </a:ext>
            </a:extLst>
          </p:cNvPr>
          <p:cNvSpPr/>
          <p:nvPr/>
        </p:nvSpPr>
        <p:spPr>
          <a:xfrm>
            <a:off x="3700460" y="4399629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C1708C3B-4B7A-0DF4-2570-459F53ED6792}"/>
              </a:ext>
            </a:extLst>
          </p:cNvPr>
          <p:cNvSpPr/>
          <p:nvPr/>
        </p:nvSpPr>
        <p:spPr>
          <a:xfrm>
            <a:off x="3512634" y="4775281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FCDB3339-903A-E9D6-0308-2DAC54CF48EC}"/>
              </a:ext>
            </a:extLst>
          </p:cNvPr>
          <p:cNvSpPr/>
          <p:nvPr/>
        </p:nvSpPr>
        <p:spPr>
          <a:xfrm>
            <a:off x="3324808" y="4775281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883C7AAB-F30F-5015-DDDF-44B049C34D0B}"/>
              </a:ext>
            </a:extLst>
          </p:cNvPr>
          <p:cNvSpPr/>
          <p:nvPr/>
        </p:nvSpPr>
        <p:spPr>
          <a:xfrm>
            <a:off x="4076113" y="4399629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BA713639-B053-5C5B-02DB-2D57125E5C76}"/>
              </a:ext>
            </a:extLst>
          </p:cNvPr>
          <p:cNvSpPr/>
          <p:nvPr/>
        </p:nvSpPr>
        <p:spPr>
          <a:xfrm>
            <a:off x="3888286" y="4775281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670DFA35-5D9C-8268-A4B1-309EDAB87748}"/>
              </a:ext>
            </a:extLst>
          </p:cNvPr>
          <p:cNvSpPr/>
          <p:nvPr/>
        </p:nvSpPr>
        <p:spPr>
          <a:xfrm>
            <a:off x="3700460" y="4775281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505FC96C-46D0-CA93-D608-E897F5A7A306}"/>
              </a:ext>
            </a:extLst>
          </p:cNvPr>
          <p:cNvSpPr/>
          <p:nvPr/>
        </p:nvSpPr>
        <p:spPr>
          <a:xfrm>
            <a:off x="4451765" y="4399629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1B429AB7-E267-302D-6A58-09DEC4CFE0C3}"/>
              </a:ext>
            </a:extLst>
          </p:cNvPr>
          <p:cNvSpPr/>
          <p:nvPr/>
        </p:nvSpPr>
        <p:spPr>
          <a:xfrm>
            <a:off x="4263939" y="4775281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732BF800-D760-BEEB-2478-873EE13F8EB7}"/>
              </a:ext>
            </a:extLst>
          </p:cNvPr>
          <p:cNvSpPr/>
          <p:nvPr/>
        </p:nvSpPr>
        <p:spPr>
          <a:xfrm>
            <a:off x="4076113" y="4775281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6D3E0F75-C350-E08F-5BAA-831D995849C2}"/>
              </a:ext>
            </a:extLst>
          </p:cNvPr>
          <p:cNvSpPr/>
          <p:nvPr/>
        </p:nvSpPr>
        <p:spPr>
          <a:xfrm>
            <a:off x="4827418" y="4399629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EDBE9F5F-1974-205C-D1ED-89D975123528}"/>
              </a:ext>
            </a:extLst>
          </p:cNvPr>
          <p:cNvSpPr/>
          <p:nvPr/>
        </p:nvSpPr>
        <p:spPr>
          <a:xfrm>
            <a:off x="4639592" y="4775281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1B8BED69-AFB3-DA6E-40F5-3273B89A263F}"/>
              </a:ext>
            </a:extLst>
          </p:cNvPr>
          <p:cNvSpPr/>
          <p:nvPr/>
        </p:nvSpPr>
        <p:spPr>
          <a:xfrm>
            <a:off x="4451765" y="4775281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73FE0B2C-73E8-C2A7-CF3F-7173B9C15C09}"/>
              </a:ext>
            </a:extLst>
          </p:cNvPr>
          <p:cNvSpPr/>
          <p:nvPr/>
        </p:nvSpPr>
        <p:spPr>
          <a:xfrm>
            <a:off x="5015244" y="4399629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06AF359E-CD6B-D980-4634-C611308D7EC9}"/>
              </a:ext>
            </a:extLst>
          </p:cNvPr>
          <p:cNvSpPr/>
          <p:nvPr/>
        </p:nvSpPr>
        <p:spPr>
          <a:xfrm>
            <a:off x="5203071" y="4399629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952307E5-E4FD-943D-B672-142F3CFD9DB9}"/>
              </a:ext>
            </a:extLst>
          </p:cNvPr>
          <p:cNvSpPr/>
          <p:nvPr/>
        </p:nvSpPr>
        <p:spPr>
          <a:xfrm>
            <a:off x="5015244" y="4775281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2D1B815B-88BC-63B4-D97A-7DD490BA22AD}"/>
              </a:ext>
            </a:extLst>
          </p:cNvPr>
          <p:cNvSpPr/>
          <p:nvPr/>
        </p:nvSpPr>
        <p:spPr>
          <a:xfrm>
            <a:off x="4827418" y="4775281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8996933C-CFE7-7CA3-423B-B09020E626A2}"/>
              </a:ext>
            </a:extLst>
          </p:cNvPr>
          <p:cNvSpPr/>
          <p:nvPr/>
        </p:nvSpPr>
        <p:spPr>
          <a:xfrm>
            <a:off x="2385676" y="4775281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29643BB8-C05D-75D2-FB90-0EA47979FEBE}"/>
              </a:ext>
            </a:extLst>
          </p:cNvPr>
          <p:cNvSpPr/>
          <p:nvPr/>
        </p:nvSpPr>
        <p:spPr>
          <a:xfrm>
            <a:off x="2761329" y="4775281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234F310F-16C7-1B59-971A-B42786468175}"/>
              </a:ext>
            </a:extLst>
          </p:cNvPr>
          <p:cNvSpPr/>
          <p:nvPr/>
        </p:nvSpPr>
        <p:spPr>
          <a:xfrm>
            <a:off x="2573502" y="515093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2543A020-A018-B0B4-061B-39C1D3436ACC}"/>
              </a:ext>
            </a:extLst>
          </p:cNvPr>
          <p:cNvSpPr/>
          <p:nvPr/>
        </p:nvSpPr>
        <p:spPr>
          <a:xfrm>
            <a:off x="2385676" y="515093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347ABBB4-65F8-6B7C-3080-C07176FF7B4B}"/>
              </a:ext>
            </a:extLst>
          </p:cNvPr>
          <p:cNvSpPr/>
          <p:nvPr/>
        </p:nvSpPr>
        <p:spPr>
          <a:xfrm>
            <a:off x="2385676" y="4775281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9C3A873E-DE36-F39C-9D02-23F09291108F}"/>
              </a:ext>
            </a:extLst>
          </p:cNvPr>
          <p:cNvSpPr/>
          <p:nvPr/>
        </p:nvSpPr>
        <p:spPr>
          <a:xfrm>
            <a:off x="3136981" y="4775281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C18B0017-8021-C6E5-9240-4C75DBA9F834}"/>
              </a:ext>
            </a:extLst>
          </p:cNvPr>
          <p:cNvSpPr/>
          <p:nvPr/>
        </p:nvSpPr>
        <p:spPr>
          <a:xfrm>
            <a:off x="2949155" y="515093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EF71C4E7-6895-9164-1B01-AB28895AD757}"/>
              </a:ext>
            </a:extLst>
          </p:cNvPr>
          <p:cNvSpPr/>
          <p:nvPr/>
        </p:nvSpPr>
        <p:spPr>
          <a:xfrm>
            <a:off x="2761329" y="515093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4D6394C3-30F1-2D67-DA4C-DDC1C04C83FE}"/>
              </a:ext>
            </a:extLst>
          </p:cNvPr>
          <p:cNvSpPr/>
          <p:nvPr/>
        </p:nvSpPr>
        <p:spPr>
          <a:xfrm>
            <a:off x="3512634" y="4775281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BA82EF04-99A7-FDE4-23B8-04BE835BF508}"/>
              </a:ext>
            </a:extLst>
          </p:cNvPr>
          <p:cNvSpPr/>
          <p:nvPr/>
        </p:nvSpPr>
        <p:spPr>
          <a:xfrm>
            <a:off x="3324808" y="515093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C03DE4A2-B221-BE1D-D902-D52D4F05FE7B}"/>
              </a:ext>
            </a:extLst>
          </p:cNvPr>
          <p:cNvSpPr/>
          <p:nvPr/>
        </p:nvSpPr>
        <p:spPr>
          <a:xfrm>
            <a:off x="3136981" y="515093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978B8B19-313B-B051-AA0D-64BC05B86CE5}"/>
              </a:ext>
            </a:extLst>
          </p:cNvPr>
          <p:cNvSpPr/>
          <p:nvPr/>
        </p:nvSpPr>
        <p:spPr>
          <a:xfrm>
            <a:off x="3888286" y="4775281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93523503-1370-CF5D-4C75-AA80BA8C1688}"/>
              </a:ext>
            </a:extLst>
          </p:cNvPr>
          <p:cNvSpPr/>
          <p:nvPr/>
        </p:nvSpPr>
        <p:spPr>
          <a:xfrm>
            <a:off x="3700460" y="515093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BB7619F9-4436-5554-937B-43DAF91C6D18}"/>
              </a:ext>
            </a:extLst>
          </p:cNvPr>
          <p:cNvSpPr/>
          <p:nvPr/>
        </p:nvSpPr>
        <p:spPr>
          <a:xfrm>
            <a:off x="3512634" y="515093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97E94686-70EF-CF28-3E17-369BFE2C18EE}"/>
              </a:ext>
            </a:extLst>
          </p:cNvPr>
          <p:cNvSpPr/>
          <p:nvPr/>
        </p:nvSpPr>
        <p:spPr>
          <a:xfrm>
            <a:off x="4263939" y="4775281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04D97560-90A6-4EE0-4938-C5CA8F10E687}"/>
              </a:ext>
            </a:extLst>
          </p:cNvPr>
          <p:cNvSpPr/>
          <p:nvPr/>
        </p:nvSpPr>
        <p:spPr>
          <a:xfrm>
            <a:off x="4076113" y="515093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A737D5ED-841E-F8DF-84E1-090B6328CCBE}"/>
              </a:ext>
            </a:extLst>
          </p:cNvPr>
          <p:cNvSpPr/>
          <p:nvPr/>
        </p:nvSpPr>
        <p:spPr>
          <a:xfrm>
            <a:off x="3888286" y="515093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E5FFF82E-CDC1-06D3-134E-9B4DC62DEB23}"/>
              </a:ext>
            </a:extLst>
          </p:cNvPr>
          <p:cNvSpPr/>
          <p:nvPr/>
        </p:nvSpPr>
        <p:spPr>
          <a:xfrm>
            <a:off x="4639592" y="4775281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E6B3EF15-6E10-B453-3C4B-FB59B8ADF6E0}"/>
              </a:ext>
            </a:extLst>
          </p:cNvPr>
          <p:cNvSpPr/>
          <p:nvPr/>
        </p:nvSpPr>
        <p:spPr>
          <a:xfrm>
            <a:off x="4451765" y="515093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C8470F33-0FA8-F822-3607-22641C06EA03}"/>
              </a:ext>
            </a:extLst>
          </p:cNvPr>
          <p:cNvSpPr/>
          <p:nvPr/>
        </p:nvSpPr>
        <p:spPr>
          <a:xfrm>
            <a:off x="4263939" y="515093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FF5E1EEA-D3ED-0F43-44B3-5DC6557B772E}"/>
              </a:ext>
            </a:extLst>
          </p:cNvPr>
          <p:cNvSpPr/>
          <p:nvPr/>
        </p:nvSpPr>
        <p:spPr>
          <a:xfrm>
            <a:off x="5015244" y="4775281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F78AEA39-9953-4FAE-80CC-085C575B063F}"/>
              </a:ext>
            </a:extLst>
          </p:cNvPr>
          <p:cNvSpPr/>
          <p:nvPr/>
        </p:nvSpPr>
        <p:spPr>
          <a:xfrm>
            <a:off x="4827418" y="515093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35E28115-B80D-36F6-4ADC-A746F5E73E1F}"/>
              </a:ext>
            </a:extLst>
          </p:cNvPr>
          <p:cNvSpPr/>
          <p:nvPr/>
        </p:nvSpPr>
        <p:spPr>
          <a:xfrm>
            <a:off x="4639592" y="515093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6E0ECDD1-11C5-6D7A-88BA-E4A7EEECFA7D}"/>
              </a:ext>
            </a:extLst>
          </p:cNvPr>
          <p:cNvSpPr/>
          <p:nvPr/>
        </p:nvSpPr>
        <p:spPr>
          <a:xfrm>
            <a:off x="5203071" y="4775281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ECDCB4BF-627E-98CD-C68E-97132AA846F7}"/>
              </a:ext>
            </a:extLst>
          </p:cNvPr>
          <p:cNvSpPr/>
          <p:nvPr/>
        </p:nvSpPr>
        <p:spPr>
          <a:xfrm>
            <a:off x="5390897" y="4775281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2D89468E-8C94-FFAD-4E1C-30E506A7BAC0}"/>
              </a:ext>
            </a:extLst>
          </p:cNvPr>
          <p:cNvSpPr/>
          <p:nvPr/>
        </p:nvSpPr>
        <p:spPr>
          <a:xfrm>
            <a:off x="5203071" y="515093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671520B5-7068-A3F5-A570-2BFC63B0A953}"/>
              </a:ext>
            </a:extLst>
          </p:cNvPr>
          <p:cNvSpPr/>
          <p:nvPr/>
        </p:nvSpPr>
        <p:spPr>
          <a:xfrm>
            <a:off x="5015244" y="515093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5FCAFA3A-AA85-F8CE-25FF-D0AD0588C59C}"/>
              </a:ext>
            </a:extLst>
          </p:cNvPr>
          <p:cNvSpPr/>
          <p:nvPr/>
        </p:nvSpPr>
        <p:spPr>
          <a:xfrm>
            <a:off x="2197850" y="515093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35D61081-C331-B9B6-E862-F325D3C42986}"/>
              </a:ext>
            </a:extLst>
          </p:cNvPr>
          <p:cNvSpPr/>
          <p:nvPr/>
        </p:nvSpPr>
        <p:spPr>
          <a:xfrm>
            <a:off x="2573502" y="515093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21001BF1-4A0F-896A-ADD7-D83F55458837}"/>
              </a:ext>
            </a:extLst>
          </p:cNvPr>
          <p:cNvSpPr/>
          <p:nvPr/>
        </p:nvSpPr>
        <p:spPr>
          <a:xfrm>
            <a:off x="2385676" y="5526586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8EFF19FD-F023-E0DE-239F-997EB17CCB5A}"/>
              </a:ext>
            </a:extLst>
          </p:cNvPr>
          <p:cNvSpPr/>
          <p:nvPr/>
        </p:nvSpPr>
        <p:spPr>
          <a:xfrm>
            <a:off x="2197850" y="5526586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10F217D4-710C-80C4-3089-86F5845D4C57}"/>
              </a:ext>
            </a:extLst>
          </p:cNvPr>
          <p:cNvSpPr/>
          <p:nvPr/>
        </p:nvSpPr>
        <p:spPr>
          <a:xfrm>
            <a:off x="2197850" y="515093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5C8C41A8-59D0-AA89-590E-799BBCFF8E95}"/>
              </a:ext>
            </a:extLst>
          </p:cNvPr>
          <p:cNvSpPr/>
          <p:nvPr/>
        </p:nvSpPr>
        <p:spPr>
          <a:xfrm>
            <a:off x="2949155" y="515093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FD3FCAD1-D1EC-1A0F-95F2-443E0FC9E04E}"/>
              </a:ext>
            </a:extLst>
          </p:cNvPr>
          <p:cNvSpPr/>
          <p:nvPr/>
        </p:nvSpPr>
        <p:spPr>
          <a:xfrm>
            <a:off x="2761329" y="5526586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22941ECA-7DCA-DC16-93A7-D0E0D179F794}"/>
              </a:ext>
            </a:extLst>
          </p:cNvPr>
          <p:cNvSpPr/>
          <p:nvPr/>
        </p:nvSpPr>
        <p:spPr>
          <a:xfrm>
            <a:off x="2573502" y="5526586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BA256E93-5B0D-C6F0-1193-57370A77284C}"/>
              </a:ext>
            </a:extLst>
          </p:cNvPr>
          <p:cNvSpPr/>
          <p:nvPr/>
        </p:nvSpPr>
        <p:spPr>
          <a:xfrm>
            <a:off x="3324808" y="515093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0B2B3AC3-5DDB-4134-3144-03B3DACD8DF5}"/>
              </a:ext>
            </a:extLst>
          </p:cNvPr>
          <p:cNvSpPr/>
          <p:nvPr/>
        </p:nvSpPr>
        <p:spPr>
          <a:xfrm>
            <a:off x="3136981" y="5526586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B19FB988-5A44-9884-53A1-E28A690A72CB}"/>
              </a:ext>
            </a:extLst>
          </p:cNvPr>
          <p:cNvSpPr/>
          <p:nvPr/>
        </p:nvSpPr>
        <p:spPr>
          <a:xfrm>
            <a:off x="2949155" y="5526586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7CF58BDD-2B92-EEEB-060F-10F7380C7683}"/>
              </a:ext>
            </a:extLst>
          </p:cNvPr>
          <p:cNvSpPr/>
          <p:nvPr/>
        </p:nvSpPr>
        <p:spPr>
          <a:xfrm>
            <a:off x="3700460" y="515093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8756749-06FA-38AC-95FD-7EF1CFC4108D}"/>
              </a:ext>
            </a:extLst>
          </p:cNvPr>
          <p:cNvSpPr/>
          <p:nvPr/>
        </p:nvSpPr>
        <p:spPr>
          <a:xfrm>
            <a:off x="3512634" y="5526586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24E295F5-F00B-1DDE-6439-1D59EC5AFCCC}"/>
              </a:ext>
            </a:extLst>
          </p:cNvPr>
          <p:cNvSpPr/>
          <p:nvPr/>
        </p:nvSpPr>
        <p:spPr>
          <a:xfrm>
            <a:off x="3324808" y="5526586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8C9A560C-50EA-5C68-DC8F-D26F85B8E0F1}"/>
              </a:ext>
            </a:extLst>
          </p:cNvPr>
          <p:cNvSpPr/>
          <p:nvPr/>
        </p:nvSpPr>
        <p:spPr>
          <a:xfrm>
            <a:off x="4076113" y="515093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F1CE0537-8F44-DE9C-038A-CEF67BF0A184}"/>
              </a:ext>
            </a:extLst>
          </p:cNvPr>
          <p:cNvSpPr/>
          <p:nvPr/>
        </p:nvSpPr>
        <p:spPr>
          <a:xfrm>
            <a:off x="3888286" y="5526586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1EE1599A-7B30-6619-8C29-6112AD049FD3}"/>
              </a:ext>
            </a:extLst>
          </p:cNvPr>
          <p:cNvSpPr/>
          <p:nvPr/>
        </p:nvSpPr>
        <p:spPr>
          <a:xfrm>
            <a:off x="3700460" y="5526586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8CE28898-F44D-BB1F-F481-24AEF5B53327}"/>
              </a:ext>
            </a:extLst>
          </p:cNvPr>
          <p:cNvSpPr/>
          <p:nvPr/>
        </p:nvSpPr>
        <p:spPr>
          <a:xfrm>
            <a:off x="4451765" y="515093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651D06F2-CD4D-E8C3-BBE7-71318872BF52}"/>
              </a:ext>
            </a:extLst>
          </p:cNvPr>
          <p:cNvSpPr/>
          <p:nvPr/>
        </p:nvSpPr>
        <p:spPr>
          <a:xfrm>
            <a:off x="4263939" y="5526586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9D00F59C-06F4-A866-E1A6-2E26F8AB3913}"/>
              </a:ext>
            </a:extLst>
          </p:cNvPr>
          <p:cNvSpPr/>
          <p:nvPr/>
        </p:nvSpPr>
        <p:spPr>
          <a:xfrm>
            <a:off x="4076113" y="5526586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0ECBA9F9-6770-7AAC-299A-325A22ABBE24}"/>
              </a:ext>
            </a:extLst>
          </p:cNvPr>
          <p:cNvSpPr/>
          <p:nvPr/>
        </p:nvSpPr>
        <p:spPr>
          <a:xfrm>
            <a:off x="4827418" y="515093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82F5A99E-5E4A-D6AF-8203-1283874E3E40}"/>
              </a:ext>
            </a:extLst>
          </p:cNvPr>
          <p:cNvSpPr/>
          <p:nvPr/>
        </p:nvSpPr>
        <p:spPr>
          <a:xfrm>
            <a:off x="4639592" y="5526586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020DE100-A0E9-5B90-AA2A-FB67956424C9}"/>
              </a:ext>
            </a:extLst>
          </p:cNvPr>
          <p:cNvSpPr/>
          <p:nvPr/>
        </p:nvSpPr>
        <p:spPr>
          <a:xfrm>
            <a:off x="4451765" y="5526586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375EEDCC-442F-0E67-7AE9-9D5D090AFE95}"/>
              </a:ext>
            </a:extLst>
          </p:cNvPr>
          <p:cNvSpPr/>
          <p:nvPr/>
        </p:nvSpPr>
        <p:spPr>
          <a:xfrm>
            <a:off x="5203071" y="515093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79A5DBDD-1E60-12E2-3C21-096C7B88C6B3}"/>
              </a:ext>
            </a:extLst>
          </p:cNvPr>
          <p:cNvSpPr/>
          <p:nvPr/>
        </p:nvSpPr>
        <p:spPr>
          <a:xfrm>
            <a:off x="5015244" y="5526586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67E5A6CF-234A-3476-6C35-91637139F626}"/>
              </a:ext>
            </a:extLst>
          </p:cNvPr>
          <p:cNvSpPr/>
          <p:nvPr/>
        </p:nvSpPr>
        <p:spPr>
          <a:xfrm>
            <a:off x="4827418" y="5526586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B7044EB9-FC57-65E2-9118-EF5E50480E42}"/>
              </a:ext>
            </a:extLst>
          </p:cNvPr>
          <p:cNvSpPr/>
          <p:nvPr/>
        </p:nvSpPr>
        <p:spPr>
          <a:xfrm>
            <a:off x="5390897" y="515093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20F8C606-FA96-6245-EAD8-5332B79943F4}"/>
              </a:ext>
            </a:extLst>
          </p:cNvPr>
          <p:cNvSpPr/>
          <p:nvPr/>
        </p:nvSpPr>
        <p:spPr>
          <a:xfrm>
            <a:off x="5578723" y="515093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2EC058D9-6169-A16D-3EA5-417914E8E813}"/>
              </a:ext>
            </a:extLst>
          </p:cNvPr>
          <p:cNvSpPr/>
          <p:nvPr/>
        </p:nvSpPr>
        <p:spPr>
          <a:xfrm>
            <a:off x="5390897" y="5526586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F5575322-FFFF-E34F-5D49-CFE6234392B8}"/>
              </a:ext>
            </a:extLst>
          </p:cNvPr>
          <p:cNvSpPr/>
          <p:nvPr/>
        </p:nvSpPr>
        <p:spPr>
          <a:xfrm>
            <a:off x="5203071" y="5526586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397F8884-D9AD-53E3-70BB-429F4C1C92F9}"/>
              </a:ext>
            </a:extLst>
          </p:cNvPr>
          <p:cNvSpPr/>
          <p:nvPr/>
        </p:nvSpPr>
        <p:spPr>
          <a:xfrm>
            <a:off x="2010023" y="5526586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5E544EF1-2C87-86F5-84CD-C05F92DD09B0}"/>
              </a:ext>
            </a:extLst>
          </p:cNvPr>
          <p:cNvSpPr/>
          <p:nvPr/>
        </p:nvSpPr>
        <p:spPr>
          <a:xfrm>
            <a:off x="2385676" y="5526586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28519940-B113-196F-6500-346C7E3096E2}"/>
              </a:ext>
            </a:extLst>
          </p:cNvPr>
          <p:cNvSpPr/>
          <p:nvPr/>
        </p:nvSpPr>
        <p:spPr>
          <a:xfrm>
            <a:off x="2197850" y="5902239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35E6B36F-FE0E-6C37-59F4-43CA7853309B}"/>
              </a:ext>
            </a:extLst>
          </p:cNvPr>
          <p:cNvSpPr/>
          <p:nvPr/>
        </p:nvSpPr>
        <p:spPr>
          <a:xfrm>
            <a:off x="2010023" y="5902239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8737BC22-9372-1588-4511-757161D820FB}"/>
              </a:ext>
            </a:extLst>
          </p:cNvPr>
          <p:cNvSpPr/>
          <p:nvPr/>
        </p:nvSpPr>
        <p:spPr>
          <a:xfrm>
            <a:off x="2010023" y="5526586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48E6FBF4-005F-8021-D884-1022869858FE}"/>
              </a:ext>
            </a:extLst>
          </p:cNvPr>
          <p:cNvSpPr/>
          <p:nvPr/>
        </p:nvSpPr>
        <p:spPr>
          <a:xfrm>
            <a:off x="2761329" y="5526586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DD684A83-E4B7-CF1D-D6CD-092F92930FC8}"/>
              </a:ext>
            </a:extLst>
          </p:cNvPr>
          <p:cNvSpPr/>
          <p:nvPr/>
        </p:nvSpPr>
        <p:spPr>
          <a:xfrm>
            <a:off x="2573502" y="5902239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87775E68-C961-3921-823D-AA205284E0A8}"/>
              </a:ext>
            </a:extLst>
          </p:cNvPr>
          <p:cNvSpPr/>
          <p:nvPr/>
        </p:nvSpPr>
        <p:spPr>
          <a:xfrm>
            <a:off x="2385676" y="5902239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63B76EAA-B8DF-3C66-9FE1-165E0BFDE26F}"/>
              </a:ext>
            </a:extLst>
          </p:cNvPr>
          <p:cNvSpPr/>
          <p:nvPr/>
        </p:nvSpPr>
        <p:spPr>
          <a:xfrm>
            <a:off x="3136981" y="5526586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767B8CAB-3C66-7BE1-2EEE-1B810A96D11D}"/>
              </a:ext>
            </a:extLst>
          </p:cNvPr>
          <p:cNvSpPr/>
          <p:nvPr/>
        </p:nvSpPr>
        <p:spPr>
          <a:xfrm>
            <a:off x="2949155" y="5902239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099F52DF-D261-5B11-4B1D-F9D4D659A243}"/>
              </a:ext>
            </a:extLst>
          </p:cNvPr>
          <p:cNvSpPr/>
          <p:nvPr/>
        </p:nvSpPr>
        <p:spPr>
          <a:xfrm>
            <a:off x="2761329" y="5902239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DC16CA5E-7947-DD7B-FDE5-440E9E4355C1}"/>
              </a:ext>
            </a:extLst>
          </p:cNvPr>
          <p:cNvSpPr/>
          <p:nvPr/>
        </p:nvSpPr>
        <p:spPr>
          <a:xfrm>
            <a:off x="3512634" y="5526586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D215EBDE-4CD7-840A-AF62-F90E1A9702A3}"/>
              </a:ext>
            </a:extLst>
          </p:cNvPr>
          <p:cNvSpPr/>
          <p:nvPr/>
        </p:nvSpPr>
        <p:spPr>
          <a:xfrm>
            <a:off x="3324808" y="5902239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74BA7F0C-60E7-BF48-89B2-1FC01E6EC971}"/>
              </a:ext>
            </a:extLst>
          </p:cNvPr>
          <p:cNvSpPr/>
          <p:nvPr/>
        </p:nvSpPr>
        <p:spPr>
          <a:xfrm>
            <a:off x="3136981" y="5902239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6BC67EBB-8DED-85C0-4B50-2AE21C43A139}"/>
              </a:ext>
            </a:extLst>
          </p:cNvPr>
          <p:cNvSpPr/>
          <p:nvPr/>
        </p:nvSpPr>
        <p:spPr>
          <a:xfrm>
            <a:off x="3888286" y="5526586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BDD4DD30-E60C-9545-2000-B7FEFE32F0D4}"/>
              </a:ext>
            </a:extLst>
          </p:cNvPr>
          <p:cNvSpPr/>
          <p:nvPr/>
        </p:nvSpPr>
        <p:spPr>
          <a:xfrm>
            <a:off x="3700460" y="5902239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ED601725-C634-E966-7724-46CEBC6B5BDB}"/>
              </a:ext>
            </a:extLst>
          </p:cNvPr>
          <p:cNvSpPr/>
          <p:nvPr/>
        </p:nvSpPr>
        <p:spPr>
          <a:xfrm>
            <a:off x="3512634" y="5902239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2834D213-08F6-0EB0-CBCC-15C44A27B6D6}"/>
              </a:ext>
            </a:extLst>
          </p:cNvPr>
          <p:cNvSpPr/>
          <p:nvPr/>
        </p:nvSpPr>
        <p:spPr>
          <a:xfrm>
            <a:off x="4263939" y="5526586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11DCF563-D40A-1222-FC2E-3EE4BCB2903A}"/>
              </a:ext>
            </a:extLst>
          </p:cNvPr>
          <p:cNvSpPr/>
          <p:nvPr/>
        </p:nvSpPr>
        <p:spPr>
          <a:xfrm>
            <a:off x="4076113" y="5902239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8ACE21F1-AFBD-2128-157D-7D4016CD00D7}"/>
              </a:ext>
            </a:extLst>
          </p:cNvPr>
          <p:cNvSpPr/>
          <p:nvPr/>
        </p:nvSpPr>
        <p:spPr>
          <a:xfrm>
            <a:off x="3888286" y="5902239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6F8B44C8-DED7-AA11-6DD9-4BCB03B349E3}"/>
              </a:ext>
            </a:extLst>
          </p:cNvPr>
          <p:cNvSpPr/>
          <p:nvPr/>
        </p:nvSpPr>
        <p:spPr>
          <a:xfrm>
            <a:off x="4639592" y="5526586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7D95EDB1-65ED-AD5A-F5BE-B3789B8FBF97}"/>
              </a:ext>
            </a:extLst>
          </p:cNvPr>
          <p:cNvSpPr/>
          <p:nvPr/>
        </p:nvSpPr>
        <p:spPr>
          <a:xfrm>
            <a:off x="4451765" y="5902239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B24ABFA6-9AF1-A6C4-1FCB-1A18D36CAAD3}"/>
              </a:ext>
            </a:extLst>
          </p:cNvPr>
          <p:cNvSpPr/>
          <p:nvPr/>
        </p:nvSpPr>
        <p:spPr>
          <a:xfrm>
            <a:off x="4263939" y="5902239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6296CC0A-D0E7-DAE9-AA94-10FC22EA48E9}"/>
              </a:ext>
            </a:extLst>
          </p:cNvPr>
          <p:cNvSpPr/>
          <p:nvPr/>
        </p:nvSpPr>
        <p:spPr>
          <a:xfrm>
            <a:off x="5015244" y="5526586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5E585435-07B0-E00A-7335-5CC78264E010}"/>
              </a:ext>
            </a:extLst>
          </p:cNvPr>
          <p:cNvSpPr/>
          <p:nvPr/>
        </p:nvSpPr>
        <p:spPr>
          <a:xfrm>
            <a:off x="4827418" y="5902239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5F151FEA-9190-9E80-389B-31A2F5F74E7B}"/>
              </a:ext>
            </a:extLst>
          </p:cNvPr>
          <p:cNvSpPr/>
          <p:nvPr/>
        </p:nvSpPr>
        <p:spPr>
          <a:xfrm>
            <a:off x="4639592" y="5902239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EBBE2D9B-D3F6-1BC7-E1EE-345758116F96}"/>
              </a:ext>
            </a:extLst>
          </p:cNvPr>
          <p:cNvSpPr/>
          <p:nvPr/>
        </p:nvSpPr>
        <p:spPr>
          <a:xfrm>
            <a:off x="5390897" y="5526586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1A9D57C8-CA6C-CDE4-7C6F-54DD40947A43}"/>
              </a:ext>
            </a:extLst>
          </p:cNvPr>
          <p:cNvSpPr/>
          <p:nvPr/>
        </p:nvSpPr>
        <p:spPr>
          <a:xfrm>
            <a:off x="5203071" y="5902239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DFB80E48-474D-A11B-E829-DF68FF53A9F9}"/>
              </a:ext>
            </a:extLst>
          </p:cNvPr>
          <p:cNvSpPr/>
          <p:nvPr/>
        </p:nvSpPr>
        <p:spPr>
          <a:xfrm>
            <a:off x="5015244" y="5902239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A98925C4-DF8D-7CC7-124F-A95FC446C41C}"/>
              </a:ext>
            </a:extLst>
          </p:cNvPr>
          <p:cNvSpPr/>
          <p:nvPr/>
        </p:nvSpPr>
        <p:spPr>
          <a:xfrm>
            <a:off x="5578723" y="5526586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952A50E5-F2E9-CB5D-E14A-C9044E1211F1}"/>
              </a:ext>
            </a:extLst>
          </p:cNvPr>
          <p:cNvSpPr/>
          <p:nvPr/>
        </p:nvSpPr>
        <p:spPr>
          <a:xfrm>
            <a:off x="5766550" y="5526586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122368E2-7893-110B-D5F2-3C35FC993EEC}"/>
              </a:ext>
            </a:extLst>
          </p:cNvPr>
          <p:cNvSpPr/>
          <p:nvPr/>
        </p:nvSpPr>
        <p:spPr>
          <a:xfrm>
            <a:off x="5578723" y="5902239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D518CFBA-06CB-23C0-F3BF-5BDFE34F14B9}"/>
              </a:ext>
            </a:extLst>
          </p:cNvPr>
          <p:cNvSpPr/>
          <p:nvPr/>
        </p:nvSpPr>
        <p:spPr>
          <a:xfrm>
            <a:off x="5390897" y="5902239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81CC4AF6-910E-09A6-C249-219A1D51CD97}"/>
              </a:ext>
            </a:extLst>
          </p:cNvPr>
          <p:cNvSpPr/>
          <p:nvPr/>
        </p:nvSpPr>
        <p:spPr>
          <a:xfrm>
            <a:off x="1822197" y="5902239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D54CD35A-6305-AEF5-B2B4-87ABBDA3DCD8}"/>
              </a:ext>
            </a:extLst>
          </p:cNvPr>
          <p:cNvSpPr/>
          <p:nvPr/>
        </p:nvSpPr>
        <p:spPr>
          <a:xfrm>
            <a:off x="2197850" y="5902239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F2F7A7AC-EC07-1DE7-A2ED-4A805FEE8D66}"/>
              </a:ext>
            </a:extLst>
          </p:cNvPr>
          <p:cNvSpPr/>
          <p:nvPr/>
        </p:nvSpPr>
        <p:spPr>
          <a:xfrm>
            <a:off x="2010023" y="627789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213E8C3E-1B8D-D67D-01DF-960825F5D603}"/>
              </a:ext>
            </a:extLst>
          </p:cNvPr>
          <p:cNvSpPr/>
          <p:nvPr/>
        </p:nvSpPr>
        <p:spPr>
          <a:xfrm>
            <a:off x="1822197" y="627789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6774ECD4-1990-DBA9-AB82-C04091EA8718}"/>
              </a:ext>
            </a:extLst>
          </p:cNvPr>
          <p:cNvSpPr/>
          <p:nvPr/>
        </p:nvSpPr>
        <p:spPr>
          <a:xfrm>
            <a:off x="1822197" y="5902239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F88958CC-88FD-6645-39B6-F5900F7E7AF8}"/>
              </a:ext>
            </a:extLst>
          </p:cNvPr>
          <p:cNvSpPr/>
          <p:nvPr/>
        </p:nvSpPr>
        <p:spPr>
          <a:xfrm>
            <a:off x="2573502" y="5902239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3DEEDD1E-BC4B-1268-F64D-AEC0FAD5A724}"/>
              </a:ext>
            </a:extLst>
          </p:cNvPr>
          <p:cNvSpPr/>
          <p:nvPr/>
        </p:nvSpPr>
        <p:spPr>
          <a:xfrm>
            <a:off x="2385676" y="627789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C8F9BB69-5085-31DF-8750-FD8CDBF22705}"/>
              </a:ext>
            </a:extLst>
          </p:cNvPr>
          <p:cNvSpPr/>
          <p:nvPr/>
        </p:nvSpPr>
        <p:spPr>
          <a:xfrm>
            <a:off x="2197850" y="627789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130D36AD-E03D-3E9E-6735-BF69C4CB8958}"/>
              </a:ext>
            </a:extLst>
          </p:cNvPr>
          <p:cNvSpPr/>
          <p:nvPr/>
        </p:nvSpPr>
        <p:spPr>
          <a:xfrm>
            <a:off x="2949155" y="5902239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362211D9-F35F-4AEB-0FD7-0C732D606635}"/>
              </a:ext>
            </a:extLst>
          </p:cNvPr>
          <p:cNvSpPr/>
          <p:nvPr/>
        </p:nvSpPr>
        <p:spPr>
          <a:xfrm>
            <a:off x="2761329" y="627789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A228127E-784D-B61C-CA10-6E2A67650CD1}"/>
              </a:ext>
            </a:extLst>
          </p:cNvPr>
          <p:cNvSpPr/>
          <p:nvPr/>
        </p:nvSpPr>
        <p:spPr>
          <a:xfrm>
            <a:off x="2573502" y="627789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4A24C6F8-AA22-4194-7806-05FFF02AE647}"/>
              </a:ext>
            </a:extLst>
          </p:cNvPr>
          <p:cNvSpPr/>
          <p:nvPr/>
        </p:nvSpPr>
        <p:spPr>
          <a:xfrm>
            <a:off x="3324808" y="5902239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863D2859-2DB9-716A-7C5C-F5F283D19C4F}"/>
              </a:ext>
            </a:extLst>
          </p:cNvPr>
          <p:cNvSpPr/>
          <p:nvPr/>
        </p:nvSpPr>
        <p:spPr>
          <a:xfrm>
            <a:off x="3136981" y="627789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B7B5A15E-C5E7-2851-ABE5-B1A0FE6410FB}"/>
              </a:ext>
            </a:extLst>
          </p:cNvPr>
          <p:cNvSpPr/>
          <p:nvPr/>
        </p:nvSpPr>
        <p:spPr>
          <a:xfrm>
            <a:off x="2949155" y="627789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A3C32E27-67AD-B55C-15E4-B4245B735283}"/>
              </a:ext>
            </a:extLst>
          </p:cNvPr>
          <p:cNvSpPr/>
          <p:nvPr/>
        </p:nvSpPr>
        <p:spPr>
          <a:xfrm>
            <a:off x="3700460" y="5902239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753C0941-601D-B86A-A0A8-400542EB5886}"/>
              </a:ext>
            </a:extLst>
          </p:cNvPr>
          <p:cNvSpPr/>
          <p:nvPr/>
        </p:nvSpPr>
        <p:spPr>
          <a:xfrm>
            <a:off x="3512634" y="627789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F32CF622-3B5B-7845-D4C1-4DDA057E9CB4}"/>
              </a:ext>
            </a:extLst>
          </p:cNvPr>
          <p:cNvSpPr/>
          <p:nvPr/>
        </p:nvSpPr>
        <p:spPr>
          <a:xfrm>
            <a:off x="3324808" y="627789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2CF1A2ED-5F69-302C-821E-961D1E0AAFA2}"/>
              </a:ext>
            </a:extLst>
          </p:cNvPr>
          <p:cNvSpPr/>
          <p:nvPr/>
        </p:nvSpPr>
        <p:spPr>
          <a:xfrm>
            <a:off x="4076113" y="5902239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8B8757B3-C8BA-37C9-53B4-00F806A5CBF4}"/>
              </a:ext>
            </a:extLst>
          </p:cNvPr>
          <p:cNvSpPr/>
          <p:nvPr/>
        </p:nvSpPr>
        <p:spPr>
          <a:xfrm>
            <a:off x="3888286" y="627789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98F62DC6-C069-5302-5CD3-CCF892A06F87}"/>
              </a:ext>
            </a:extLst>
          </p:cNvPr>
          <p:cNvSpPr/>
          <p:nvPr/>
        </p:nvSpPr>
        <p:spPr>
          <a:xfrm>
            <a:off x="3700460" y="627789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7E6B1836-56D5-2C24-9273-30C56CC4CC7B}"/>
              </a:ext>
            </a:extLst>
          </p:cNvPr>
          <p:cNvSpPr/>
          <p:nvPr/>
        </p:nvSpPr>
        <p:spPr>
          <a:xfrm>
            <a:off x="4451765" y="5902239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B0C628ED-CA00-1FB3-30C5-D10D5CDBC234}"/>
              </a:ext>
            </a:extLst>
          </p:cNvPr>
          <p:cNvSpPr/>
          <p:nvPr/>
        </p:nvSpPr>
        <p:spPr>
          <a:xfrm>
            <a:off x="4263939" y="627789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67CD64F7-1B6B-5961-A7B7-8A244D29FD6E}"/>
              </a:ext>
            </a:extLst>
          </p:cNvPr>
          <p:cNvSpPr/>
          <p:nvPr/>
        </p:nvSpPr>
        <p:spPr>
          <a:xfrm>
            <a:off x="4076113" y="627789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FA6E1BA6-A9F4-1576-6E76-B92245C92740}"/>
              </a:ext>
            </a:extLst>
          </p:cNvPr>
          <p:cNvSpPr/>
          <p:nvPr/>
        </p:nvSpPr>
        <p:spPr>
          <a:xfrm>
            <a:off x="4827418" y="5902239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94E4EF54-E8C3-2A55-D10F-E29F7725DE70}"/>
              </a:ext>
            </a:extLst>
          </p:cNvPr>
          <p:cNvSpPr/>
          <p:nvPr/>
        </p:nvSpPr>
        <p:spPr>
          <a:xfrm>
            <a:off x="4639592" y="627789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DC47CA88-9DB4-4809-D019-19056785118E}"/>
              </a:ext>
            </a:extLst>
          </p:cNvPr>
          <p:cNvSpPr/>
          <p:nvPr/>
        </p:nvSpPr>
        <p:spPr>
          <a:xfrm>
            <a:off x="4451765" y="627789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BDDE901C-0DEF-33C3-AF97-D09BC262FC11}"/>
              </a:ext>
            </a:extLst>
          </p:cNvPr>
          <p:cNvSpPr/>
          <p:nvPr/>
        </p:nvSpPr>
        <p:spPr>
          <a:xfrm>
            <a:off x="5203071" y="5902239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BDBF6E53-CEF6-6524-44DA-3A117BED0385}"/>
              </a:ext>
            </a:extLst>
          </p:cNvPr>
          <p:cNvSpPr/>
          <p:nvPr/>
        </p:nvSpPr>
        <p:spPr>
          <a:xfrm>
            <a:off x="5015244" y="627789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3CF4B57D-338A-2A90-2465-080EA06F274A}"/>
              </a:ext>
            </a:extLst>
          </p:cNvPr>
          <p:cNvSpPr/>
          <p:nvPr/>
        </p:nvSpPr>
        <p:spPr>
          <a:xfrm>
            <a:off x="4827418" y="627789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182CACD5-270B-A965-2481-B7A3CB651FD3}"/>
              </a:ext>
            </a:extLst>
          </p:cNvPr>
          <p:cNvSpPr/>
          <p:nvPr/>
        </p:nvSpPr>
        <p:spPr>
          <a:xfrm>
            <a:off x="5578723" y="5902239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B0507126-2528-1721-967C-DC3B65583F95}"/>
              </a:ext>
            </a:extLst>
          </p:cNvPr>
          <p:cNvSpPr/>
          <p:nvPr/>
        </p:nvSpPr>
        <p:spPr>
          <a:xfrm>
            <a:off x="5390897" y="627789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CCBBB913-29AE-D494-1E59-2792882DB44E}"/>
              </a:ext>
            </a:extLst>
          </p:cNvPr>
          <p:cNvSpPr/>
          <p:nvPr/>
        </p:nvSpPr>
        <p:spPr>
          <a:xfrm>
            <a:off x="5203071" y="627789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C572E9C5-91BB-E8BC-4573-94897F798AB3}"/>
              </a:ext>
            </a:extLst>
          </p:cNvPr>
          <p:cNvSpPr/>
          <p:nvPr/>
        </p:nvSpPr>
        <p:spPr>
          <a:xfrm>
            <a:off x="5766550" y="5902239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64C9A637-D7C4-5A80-26D6-E53C58B45E69}"/>
              </a:ext>
            </a:extLst>
          </p:cNvPr>
          <p:cNvSpPr/>
          <p:nvPr/>
        </p:nvSpPr>
        <p:spPr>
          <a:xfrm>
            <a:off x="5954376" y="5902239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5292D7FE-7669-3334-A606-8021EAE2E986}"/>
              </a:ext>
            </a:extLst>
          </p:cNvPr>
          <p:cNvSpPr/>
          <p:nvPr/>
        </p:nvSpPr>
        <p:spPr>
          <a:xfrm>
            <a:off x="5766550" y="627789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B538F9C2-14A3-7872-55A2-3BD91056C4C2}"/>
              </a:ext>
            </a:extLst>
          </p:cNvPr>
          <p:cNvSpPr/>
          <p:nvPr/>
        </p:nvSpPr>
        <p:spPr>
          <a:xfrm>
            <a:off x="5578723" y="627789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BAFD0C21-7E26-B1F3-4773-75AF035E86BD}"/>
              </a:ext>
            </a:extLst>
          </p:cNvPr>
          <p:cNvSpPr/>
          <p:nvPr/>
        </p:nvSpPr>
        <p:spPr>
          <a:xfrm>
            <a:off x="1634371" y="627789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4FD4ED60-778A-AE4B-47A7-A12E2525BC0F}"/>
              </a:ext>
            </a:extLst>
          </p:cNvPr>
          <p:cNvSpPr/>
          <p:nvPr/>
        </p:nvSpPr>
        <p:spPr>
          <a:xfrm>
            <a:off x="2010023" y="627789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5CE99180-55B3-A131-EC12-387EC0315BF2}"/>
              </a:ext>
            </a:extLst>
          </p:cNvPr>
          <p:cNvSpPr/>
          <p:nvPr/>
        </p:nvSpPr>
        <p:spPr>
          <a:xfrm>
            <a:off x="1822197" y="665354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80335618-C48D-AFF8-7AFF-8692977571E8}"/>
              </a:ext>
            </a:extLst>
          </p:cNvPr>
          <p:cNvSpPr/>
          <p:nvPr/>
        </p:nvSpPr>
        <p:spPr>
          <a:xfrm>
            <a:off x="1634371" y="665354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41436004-42DB-FE9B-EF06-8852A097602A}"/>
              </a:ext>
            </a:extLst>
          </p:cNvPr>
          <p:cNvSpPr/>
          <p:nvPr/>
        </p:nvSpPr>
        <p:spPr>
          <a:xfrm>
            <a:off x="1634371" y="627789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0C899D51-FDE6-D72D-B783-7BFEA507C71D}"/>
              </a:ext>
            </a:extLst>
          </p:cNvPr>
          <p:cNvSpPr/>
          <p:nvPr/>
        </p:nvSpPr>
        <p:spPr>
          <a:xfrm>
            <a:off x="2385676" y="627789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401EBEB2-51D3-43EA-0B30-29F26B33EDD3}"/>
              </a:ext>
            </a:extLst>
          </p:cNvPr>
          <p:cNvSpPr/>
          <p:nvPr/>
        </p:nvSpPr>
        <p:spPr>
          <a:xfrm>
            <a:off x="2197850" y="665354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89CB6852-78A9-830E-AA2B-F3A896EB79D1}"/>
              </a:ext>
            </a:extLst>
          </p:cNvPr>
          <p:cNvSpPr/>
          <p:nvPr/>
        </p:nvSpPr>
        <p:spPr>
          <a:xfrm>
            <a:off x="2010023" y="665354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9A468DA8-BADE-77E0-E036-C7C8601EACFD}"/>
              </a:ext>
            </a:extLst>
          </p:cNvPr>
          <p:cNvSpPr/>
          <p:nvPr/>
        </p:nvSpPr>
        <p:spPr>
          <a:xfrm>
            <a:off x="2761329" y="627789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869EEBC9-61CC-894D-49A4-25BE4E3D4840}"/>
              </a:ext>
            </a:extLst>
          </p:cNvPr>
          <p:cNvSpPr/>
          <p:nvPr/>
        </p:nvSpPr>
        <p:spPr>
          <a:xfrm>
            <a:off x="2573502" y="665354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12CF3155-87D2-3881-1294-C71528967F3A}"/>
              </a:ext>
            </a:extLst>
          </p:cNvPr>
          <p:cNvSpPr/>
          <p:nvPr/>
        </p:nvSpPr>
        <p:spPr>
          <a:xfrm>
            <a:off x="2385676" y="665354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2358352F-9031-6368-DB14-752FA0F54F60}"/>
              </a:ext>
            </a:extLst>
          </p:cNvPr>
          <p:cNvSpPr/>
          <p:nvPr/>
        </p:nvSpPr>
        <p:spPr>
          <a:xfrm>
            <a:off x="3136981" y="627789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E13132F0-72AA-1BCE-A709-4381B1AD1A42}"/>
              </a:ext>
            </a:extLst>
          </p:cNvPr>
          <p:cNvSpPr/>
          <p:nvPr/>
        </p:nvSpPr>
        <p:spPr>
          <a:xfrm>
            <a:off x="2949155" y="665354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4B394F4C-5B1E-64E6-0066-B0A5C4435E36}"/>
              </a:ext>
            </a:extLst>
          </p:cNvPr>
          <p:cNvSpPr/>
          <p:nvPr/>
        </p:nvSpPr>
        <p:spPr>
          <a:xfrm>
            <a:off x="2761329" y="665354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BAC50764-0F06-2727-B3AC-D13523101E7B}"/>
              </a:ext>
            </a:extLst>
          </p:cNvPr>
          <p:cNvSpPr/>
          <p:nvPr/>
        </p:nvSpPr>
        <p:spPr>
          <a:xfrm>
            <a:off x="3512634" y="627789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1809E6FB-53CE-B557-911C-C02B2D8197E7}"/>
              </a:ext>
            </a:extLst>
          </p:cNvPr>
          <p:cNvSpPr/>
          <p:nvPr/>
        </p:nvSpPr>
        <p:spPr>
          <a:xfrm>
            <a:off x="3324808" y="665354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3B65613D-FC72-E8D3-67F4-8356218DB25E}"/>
              </a:ext>
            </a:extLst>
          </p:cNvPr>
          <p:cNvSpPr/>
          <p:nvPr/>
        </p:nvSpPr>
        <p:spPr>
          <a:xfrm>
            <a:off x="3136981" y="665354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D41EC87F-F822-C807-B92A-4F7A14A6AFF5}"/>
              </a:ext>
            </a:extLst>
          </p:cNvPr>
          <p:cNvSpPr/>
          <p:nvPr/>
        </p:nvSpPr>
        <p:spPr>
          <a:xfrm>
            <a:off x="3888286" y="627789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E8246AD6-F94E-08DB-58C8-09800EED81B9}"/>
              </a:ext>
            </a:extLst>
          </p:cNvPr>
          <p:cNvSpPr/>
          <p:nvPr/>
        </p:nvSpPr>
        <p:spPr>
          <a:xfrm>
            <a:off x="3700460" y="665354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8E185FD6-6E15-A7B2-C3E4-901EAF54D4DC}"/>
              </a:ext>
            </a:extLst>
          </p:cNvPr>
          <p:cNvSpPr/>
          <p:nvPr/>
        </p:nvSpPr>
        <p:spPr>
          <a:xfrm>
            <a:off x="3512634" y="665354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78F6296B-DC9A-BF09-3436-CCA210FDFF7B}"/>
              </a:ext>
            </a:extLst>
          </p:cNvPr>
          <p:cNvSpPr/>
          <p:nvPr/>
        </p:nvSpPr>
        <p:spPr>
          <a:xfrm>
            <a:off x="4263939" y="627789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52E60B6A-0886-4233-86E5-4EE41790AC32}"/>
              </a:ext>
            </a:extLst>
          </p:cNvPr>
          <p:cNvSpPr/>
          <p:nvPr/>
        </p:nvSpPr>
        <p:spPr>
          <a:xfrm>
            <a:off x="4076113" y="665354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733DA144-F802-2933-67B6-1AFCCE9F2107}"/>
              </a:ext>
            </a:extLst>
          </p:cNvPr>
          <p:cNvSpPr/>
          <p:nvPr/>
        </p:nvSpPr>
        <p:spPr>
          <a:xfrm>
            <a:off x="3888286" y="665354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99C1476E-B94E-04C3-EC19-48D3700F216C}"/>
              </a:ext>
            </a:extLst>
          </p:cNvPr>
          <p:cNvSpPr/>
          <p:nvPr/>
        </p:nvSpPr>
        <p:spPr>
          <a:xfrm>
            <a:off x="4639592" y="627789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ACCEC49B-9095-764D-C8F0-4A37A4037B37}"/>
              </a:ext>
            </a:extLst>
          </p:cNvPr>
          <p:cNvSpPr/>
          <p:nvPr/>
        </p:nvSpPr>
        <p:spPr>
          <a:xfrm>
            <a:off x="4451765" y="665354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3BF5C51D-8AF2-1A13-6789-5C43CBA821E4}"/>
              </a:ext>
            </a:extLst>
          </p:cNvPr>
          <p:cNvSpPr/>
          <p:nvPr/>
        </p:nvSpPr>
        <p:spPr>
          <a:xfrm>
            <a:off x="4263939" y="665354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4306D850-5888-048D-99A4-858AB62873DD}"/>
              </a:ext>
            </a:extLst>
          </p:cNvPr>
          <p:cNvSpPr/>
          <p:nvPr/>
        </p:nvSpPr>
        <p:spPr>
          <a:xfrm>
            <a:off x="5015244" y="627789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FD59A25D-FB27-B003-BD5B-23A2E72F2D17}"/>
              </a:ext>
            </a:extLst>
          </p:cNvPr>
          <p:cNvSpPr/>
          <p:nvPr/>
        </p:nvSpPr>
        <p:spPr>
          <a:xfrm>
            <a:off x="4827418" y="665354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A0A76575-2991-76D9-9DC7-6B8481999427}"/>
              </a:ext>
            </a:extLst>
          </p:cNvPr>
          <p:cNvSpPr/>
          <p:nvPr/>
        </p:nvSpPr>
        <p:spPr>
          <a:xfrm>
            <a:off x="4639592" y="665354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71428CFB-2BFF-2860-FC34-B19D71A9C436}"/>
              </a:ext>
            </a:extLst>
          </p:cNvPr>
          <p:cNvSpPr/>
          <p:nvPr/>
        </p:nvSpPr>
        <p:spPr>
          <a:xfrm>
            <a:off x="5390897" y="627789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91056194-2967-643C-50BF-1ECF8CB1744A}"/>
              </a:ext>
            </a:extLst>
          </p:cNvPr>
          <p:cNvSpPr/>
          <p:nvPr/>
        </p:nvSpPr>
        <p:spPr>
          <a:xfrm>
            <a:off x="5203071" y="665354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1F142CA4-8D9C-0C5B-BCB4-F303739D5DDD}"/>
              </a:ext>
            </a:extLst>
          </p:cNvPr>
          <p:cNvSpPr/>
          <p:nvPr/>
        </p:nvSpPr>
        <p:spPr>
          <a:xfrm>
            <a:off x="5015244" y="665354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7D049B6A-ED3D-F578-2B08-6B64A172CA3C}"/>
              </a:ext>
            </a:extLst>
          </p:cNvPr>
          <p:cNvSpPr/>
          <p:nvPr/>
        </p:nvSpPr>
        <p:spPr>
          <a:xfrm>
            <a:off x="5766550" y="627789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1C65DD60-D83A-8BFA-E66D-F9429A8B5ED1}"/>
              </a:ext>
            </a:extLst>
          </p:cNvPr>
          <p:cNvSpPr/>
          <p:nvPr/>
        </p:nvSpPr>
        <p:spPr>
          <a:xfrm>
            <a:off x="5578723" y="665354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9A8D6CD5-C4A1-3DED-DBA2-F5489F5B66BE}"/>
              </a:ext>
            </a:extLst>
          </p:cNvPr>
          <p:cNvSpPr/>
          <p:nvPr/>
        </p:nvSpPr>
        <p:spPr>
          <a:xfrm>
            <a:off x="5390897" y="665354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86A6917D-DB63-685B-4ADA-99E677347BDC}"/>
              </a:ext>
            </a:extLst>
          </p:cNvPr>
          <p:cNvSpPr/>
          <p:nvPr/>
        </p:nvSpPr>
        <p:spPr>
          <a:xfrm>
            <a:off x="5954376" y="627789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CAE267BE-D354-D0B9-0968-F47B5597000A}"/>
              </a:ext>
            </a:extLst>
          </p:cNvPr>
          <p:cNvSpPr/>
          <p:nvPr/>
        </p:nvSpPr>
        <p:spPr>
          <a:xfrm>
            <a:off x="6142202" y="627789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75050FBA-3633-B033-4988-33B61F1C05D5}"/>
              </a:ext>
            </a:extLst>
          </p:cNvPr>
          <p:cNvSpPr/>
          <p:nvPr/>
        </p:nvSpPr>
        <p:spPr>
          <a:xfrm>
            <a:off x="5954376" y="665354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547B3B34-BEFC-195E-768A-66C598979083}"/>
              </a:ext>
            </a:extLst>
          </p:cNvPr>
          <p:cNvSpPr/>
          <p:nvPr/>
        </p:nvSpPr>
        <p:spPr>
          <a:xfrm>
            <a:off x="5766550" y="665354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7059A3AF-EDC1-69E0-9397-9858BAB927DD}"/>
              </a:ext>
            </a:extLst>
          </p:cNvPr>
          <p:cNvSpPr/>
          <p:nvPr/>
        </p:nvSpPr>
        <p:spPr>
          <a:xfrm>
            <a:off x="1446544" y="6653544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D9DB1342-BB32-64BE-3F26-CC935625255D}"/>
              </a:ext>
            </a:extLst>
          </p:cNvPr>
          <p:cNvSpPr/>
          <p:nvPr/>
        </p:nvSpPr>
        <p:spPr>
          <a:xfrm>
            <a:off x="1822197" y="665354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25382828-6121-5791-D172-0EC456773BE9}"/>
              </a:ext>
            </a:extLst>
          </p:cNvPr>
          <p:cNvSpPr/>
          <p:nvPr/>
        </p:nvSpPr>
        <p:spPr>
          <a:xfrm>
            <a:off x="1634371" y="7029197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5EC1845D-95A6-3C62-14F9-A5289B5B27B8}"/>
              </a:ext>
            </a:extLst>
          </p:cNvPr>
          <p:cNvSpPr/>
          <p:nvPr/>
        </p:nvSpPr>
        <p:spPr>
          <a:xfrm>
            <a:off x="1446544" y="7029197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627BDC1C-4DA8-BD2D-6C06-688FC5688CD9}"/>
              </a:ext>
            </a:extLst>
          </p:cNvPr>
          <p:cNvSpPr/>
          <p:nvPr/>
        </p:nvSpPr>
        <p:spPr>
          <a:xfrm>
            <a:off x="1446544" y="665354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B8BAC0FA-9F56-B27F-C20C-AE4277BC9E72}"/>
              </a:ext>
            </a:extLst>
          </p:cNvPr>
          <p:cNvSpPr/>
          <p:nvPr/>
        </p:nvSpPr>
        <p:spPr>
          <a:xfrm>
            <a:off x="2197850" y="665354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C2828618-92AA-3AE0-B6C7-2053E689712F}"/>
              </a:ext>
            </a:extLst>
          </p:cNvPr>
          <p:cNvSpPr/>
          <p:nvPr/>
        </p:nvSpPr>
        <p:spPr>
          <a:xfrm>
            <a:off x="2010023" y="7029197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7C7B8CBC-D857-E257-A46E-D5E409620E16}"/>
              </a:ext>
            </a:extLst>
          </p:cNvPr>
          <p:cNvSpPr/>
          <p:nvPr/>
        </p:nvSpPr>
        <p:spPr>
          <a:xfrm>
            <a:off x="1822197" y="7029197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741F83FE-46C5-AF6E-8CBB-C94E0F7BE228}"/>
              </a:ext>
            </a:extLst>
          </p:cNvPr>
          <p:cNvSpPr/>
          <p:nvPr/>
        </p:nvSpPr>
        <p:spPr>
          <a:xfrm>
            <a:off x="2573502" y="665354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FD3CF8CA-D8FE-9C0A-91C3-721A4DD21566}"/>
              </a:ext>
            </a:extLst>
          </p:cNvPr>
          <p:cNvSpPr/>
          <p:nvPr/>
        </p:nvSpPr>
        <p:spPr>
          <a:xfrm>
            <a:off x="2385676" y="7029197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CCF937DA-7559-3816-02C5-48CBC0D59AD0}"/>
              </a:ext>
            </a:extLst>
          </p:cNvPr>
          <p:cNvSpPr/>
          <p:nvPr/>
        </p:nvSpPr>
        <p:spPr>
          <a:xfrm>
            <a:off x="2197850" y="7029197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8D0F01E8-C676-9CA6-16F6-39D2489A5DAC}"/>
              </a:ext>
            </a:extLst>
          </p:cNvPr>
          <p:cNvSpPr/>
          <p:nvPr/>
        </p:nvSpPr>
        <p:spPr>
          <a:xfrm>
            <a:off x="2949155" y="665354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3E633D0C-694E-F101-E7B6-6CB280DE99E4}"/>
              </a:ext>
            </a:extLst>
          </p:cNvPr>
          <p:cNvSpPr/>
          <p:nvPr/>
        </p:nvSpPr>
        <p:spPr>
          <a:xfrm>
            <a:off x="2761329" y="7029197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C429DBEE-B3D6-C01B-0084-92D278A15C01}"/>
              </a:ext>
            </a:extLst>
          </p:cNvPr>
          <p:cNvSpPr/>
          <p:nvPr/>
        </p:nvSpPr>
        <p:spPr>
          <a:xfrm>
            <a:off x="2573502" y="7029197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4F2BF453-11F2-A97A-69CF-C6D75D115800}"/>
              </a:ext>
            </a:extLst>
          </p:cNvPr>
          <p:cNvSpPr/>
          <p:nvPr/>
        </p:nvSpPr>
        <p:spPr>
          <a:xfrm>
            <a:off x="3324808" y="665354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1A86AD06-E89E-96EB-2FE7-916A2D802C1C}"/>
              </a:ext>
            </a:extLst>
          </p:cNvPr>
          <p:cNvSpPr/>
          <p:nvPr/>
        </p:nvSpPr>
        <p:spPr>
          <a:xfrm>
            <a:off x="3136981" y="7029197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D022F6FE-B332-5E7C-F8F6-7FA195B7CF81}"/>
              </a:ext>
            </a:extLst>
          </p:cNvPr>
          <p:cNvSpPr/>
          <p:nvPr/>
        </p:nvSpPr>
        <p:spPr>
          <a:xfrm>
            <a:off x="2949155" y="7029197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B984E21E-B986-57B7-B3DC-DBFF7A64C86C}"/>
              </a:ext>
            </a:extLst>
          </p:cNvPr>
          <p:cNvSpPr/>
          <p:nvPr/>
        </p:nvSpPr>
        <p:spPr>
          <a:xfrm>
            <a:off x="3700460" y="665354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54FB5AB8-6F9D-7EE1-DE9A-75FF2769BE17}"/>
              </a:ext>
            </a:extLst>
          </p:cNvPr>
          <p:cNvSpPr/>
          <p:nvPr/>
        </p:nvSpPr>
        <p:spPr>
          <a:xfrm>
            <a:off x="3512634" y="7029197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EFECDC08-F001-44BB-EF7F-795EA48B73D5}"/>
              </a:ext>
            </a:extLst>
          </p:cNvPr>
          <p:cNvSpPr/>
          <p:nvPr/>
        </p:nvSpPr>
        <p:spPr>
          <a:xfrm>
            <a:off x="3324808" y="7029197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353027AA-3931-1A46-40C8-6EFA54A2C8CC}"/>
              </a:ext>
            </a:extLst>
          </p:cNvPr>
          <p:cNvSpPr/>
          <p:nvPr/>
        </p:nvSpPr>
        <p:spPr>
          <a:xfrm>
            <a:off x="4076113" y="665354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B5F6F791-0B70-890F-A05B-4445EF4782AE}"/>
              </a:ext>
            </a:extLst>
          </p:cNvPr>
          <p:cNvSpPr/>
          <p:nvPr/>
        </p:nvSpPr>
        <p:spPr>
          <a:xfrm>
            <a:off x="3888286" y="7029197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1" name="Freeform: Shape 300">
            <a:extLst>
              <a:ext uri="{FF2B5EF4-FFF2-40B4-BE49-F238E27FC236}">
                <a16:creationId xmlns:a16="http://schemas.microsoft.com/office/drawing/2014/main" id="{19F4D7FF-6C48-42E4-07F1-1C84F73CFB42}"/>
              </a:ext>
            </a:extLst>
          </p:cNvPr>
          <p:cNvSpPr/>
          <p:nvPr/>
        </p:nvSpPr>
        <p:spPr>
          <a:xfrm>
            <a:off x="3700460" y="7029197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426BC006-A6C8-9914-DFE1-81B3BF554A9D}"/>
              </a:ext>
            </a:extLst>
          </p:cNvPr>
          <p:cNvSpPr/>
          <p:nvPr/>
        </p:nvSpPr>
        <p:spPr>
          <a:xfrm>
            <a:off x="4451765" y="665354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6AA8465A-5B06-EF93-360D-0EA15F53423C}"/>
              </a:ext>
            </a:extLst>
          </p:cNvPr>
          <p:cNvSpPr/>
          <p:nvPr/>
        </p:nvSpPr>
        <p:spPr>
          <a:xfrm>
            <a:off x="4263939" y="7029197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41578633-868F-4A94-6490-9A0F299AE22A}"/>
              </a:ext>
            </a:extLst>
          </p:cNvPr>
          <p:cNvSpPr/>
          <p:nvPr/>
        </p:nvSpPr>
        <p:spPr>
          <a:xfrm>
            <a:off x="4076113" y="7029197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0686F9F3-595F-9877-0EAF-226958D81013}"/>
              </a:ext>
            </a:extLst>
          </p:cNvPr>
          <p:cNvSpPr/>
          <p:nvPr/>
        </p:nvSpPr>
        <p:spPr>
          <a:xfrm>
            <a:off x="4827418" y="665354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6" name="Freeform: Shape 305">
            <a:extLst>
              <a:ext uri="{FF2B5EF4-FFF2-40B4-BE49-F238E27FC236}">
                <a16:creationId xmlns:a16="http://schemas.microsoft.com/office/drawing/2014/main" id="{5C81DD09-58B6-348B-BD57-4A6CBCC2B5A1}"/>
              </a:ext>
            </a:extLst>
          </p:cNvPr>
          <p:cNvSpPr/>
          <p:nvPr/>
        </p:nvSpPr>
        <p:spPr>
          <a:xfrm>
            <a:off x="4639592" y="7029197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80154CCE-9C21-4484-9E73-D3068BA6FBD0}"/>
              </a:ext>
            </a:extLst>
          </p:cNvPr>
          <p:cNvSpPr/>
          <p:nvPr/>
        </p:nvSpPr>
        <p:spPr>
          <a:xfrm>
            <a:off x="4451765" y="7029197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8" name="Freeform: Shape 307">
            <a:extLst>
              <a:ext uri="{FF2B5EF4-FFF2-40B4-BE49-F238E27FC236}">
                <a16:creationId xmlns:a16="http://schemas.microsoft.com/office/drawing/2014/main" id="{764DE134-DFD5-C4D4-8915-5A78653364A1}"/>
              </a:ext>
            </a:extLst>
          </p:cNvPr>
          <p:cNvSpPr/>
          <p:nvPr/>
        </p:nvSpPr>
        <p:spPr>
          <a:xfrm>
            <a:off x="5203071" y="665354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9" name="Freeform: Shape 308">
            <a:extLst>
              <a:ext uri="{FF2B5EF4-FFF2-40B4-BE49-F238E27FC236}">
                <a16:creationId xmlns:a16="http://schemas.microsoft.com/office/drawing/2014/main" id="{947B64F6-8803-01C3-D1B5-30A8C47CABFF}"/>
              </a:ext>
            </a:extLst>
          </p:cNvPr>
          <p:cNvSpPr/>
          <p:nvPr/>
        </p:nvSpPr>
        <p:spPr>
          <a:xfrm>
            <a:off x="5015244" y="7029197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CAECA656-325B-64B8-91A7-29E53DDCEACF}"/>
              </a:ext>
            </a:extLst>
          </p:cNvPr>
          <p:cNvSpPr/>
          <p:nvPr/>
        </p:nvSpPr>
        <p:spPr>
          <a:xfrm>
            <a:off x="4827418" y="7029197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1" name="Freeform: Shape 310">
            <a:extLst>
              <a:ext uri="{FF2B5EF4-FFF2-40B4-BE49-F238E27FC236}">
                <a16:creationId xmlns:a16="http://schemas.microsoft.com/office/drawing/2014/main" id="{2D3D9147-ED5B-1B35-05AA-E47AC94EA369}"/>
              </a:ext>
            </a:extLst>
          </p:cNvPr>
          <p:cNvSpPr/>
          <p:nvPr/>
        </p:nvSpPr>
        <p:spPr>
          <a:xfrm>
            <a:off x="5578723" y="665354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2" name="Freeform: Shape 311">
            <a:extLst>
              <a:ext uri="{FF2B5EF4-FFF2-40B4-BE49-F238E27FC236}">
                <a16:creationId xmlns:a16="http://schemas.microsoft.com/office/drawing/2014/main" id="{B1D21CCB-224A-EE47-3954-B0B08E3F24D2}"/>
              </a:ext>
            </a:extLst>
          </p:cNvPr>
          <p:cNvSpPr/>
          <p:nvPr/>
        </p:nvSpPr>
        <p:spPr>
          <a:xfrm>
            <a:off x="5390897" y="7029197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11A95857-B5EC-A39C-F02B-29BD1E098B07}"/>
              </a:ext>
            </a:extLst>
          </p:cNvPr>
          <p:cNvSpPr/>
          <p:nvPr/>
        </p:nvSpPr>
        <p:spPr>
          <a:xfrm>
            <a:off x="5203071" y="7029197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4" name="Freeform: Shape 313">
            <a:extLst>
              <a:ext uri="{FF2B5EF4-FFF2-40B4-BE49-F238E27FC236}">
                <a16:creationId xmlns:a16="http://schemas.microsoft.com/office/drawing/2014/main" id="{DC54831B-99B9-C44C-6590-C86FD5879E3C}"/>
              </a:ext>
            </a:extLst>
          </p:cNvPr>
          <p:cNvSpPr/>
          <p:nvPr/>
        </p:nvSpPr>
        <p:spPr>
          <a:xfrm>
            <a:off x="5954376" y="665354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3B2EBCC2-85EC-CB32-2DFC-725D3D75EE4C}"/>
              </a:ext>
            </a:extLst>
          </p:cNvPr>
          <p:cNvSpPr/>
          <p:nvPr/>
        </p:nvSpPr>
        <p:spPr>
          <a:xfrm>
            <a:off x="5766550" y="7029197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6C709033-4AB8-6078-53F2-E77D21444FAC}"/>
              </a:ext>
            </a:extLst>
          </p:cNvPr>
          <p:cNvSpPr/>
          <p:nvPr/>
        </p:nvSpPr>
        <p:spPr>
          <a:xfrm>
            <a:off x="5578723" y="7029197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01FC0370-9E12-0629-EAEB-D7446D8C1801}"/>
              </a:ext>
            </a:extLst>
          </p:cNvPr>
          <p:cNvSpPr/>
          <p:nvPr/>
        </p:nvSpPr>
        <p:spPr>
          <a:xfrm>
            <a:off x="6142202" y="6653544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8" name="Freeform: Shape 317">
            <a:extLst>
              <a:ext uri="{FF2B5EF4-FFF2-40B4-BE49-F238E27FC236}">
                <a16:creationId xmlns:a16="http://schemas.microsoft.com/office/drawing/2014/main" id="{772C4E85-9062-486F-B55A-A7775E84D37A}"/>
              </a:ext>
            </a:extLst>
          </p:cNvPr>
          <p:cNvSpPr/>
          <p:nvPr/>
        </p:nvSpPr>
        <p:spPr>
          <a:xfrm>
            <a:off x="6330029" y="6653544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45CA9899-782D-B83D-8C82-6AA019BA7ABF}"/>
              </a:ext>
            </a:extLst>
          </p:cNvPr>
          <p:cNvSpPr/>
          <p:nvPr/>
        </p:nvSpPr>
        <p:spPr>
          <a:xfrm>
            <a:off x="6142202" y="7029197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573052FD-5948-EE3A-F5C8-9B7E13C9834D}"/>
              </a:ext>
            </a:extLst>
          </p:cNvPr>
          <p:cNvSpPr/>
          <p:nvPr/>
        </p:nvSpPr>
        <p:spPr>
          <a:xfrm>
            <a:off x="5954376" y="7029197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39B9C779-973D-7F42-DADB-7E163FE8BF43}"/>
              </a:ext>
            </a:extLst>
          </p:cNvPr>
          <p:cNvSpPr/>
          <p:nvPr/>
        </p:nvSpPr>
        <p:spPr>
          <a:xfrm>
            <a:off x="1258718" y="7029197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7E4CE52D-CE0B-A017-B9B9-6E867D52AAC5}"/>
              </a:ext>
            </a:extLst>
          </p:cNvPr>
          <p:cNvSpPr/>
          <p:nvPr/>
        </p:nvSpPr>
        <p:spPr>
          <a:xfrm>
            <a:off x="1634371" y="7029197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D85997DF-BE68-C17F-57F4-E1FE3EB5DEFA}"/>
              </a:ext>
            </a:extLst>
          </p:cNvPr>
          <p:cNvSpPr/>
          <p:nvPr/>
        </p:nvSpPr>
        <p:spPr>
          <a:xfrm>
            <a:off x="1446544" y="740485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65EBB124-FFCD-AE46-C3C8-96DE3947D4A1}"/>
              </a:ext>
            </a:extLst>
          </p:cNvPr>
          <p:cNvSpPr/>
          <p:nvPr/>
        </p:nvSpPr>
        <p:spPr>
          <a:xfrm>
            <a:off x="1258718" y="740485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66632C49-D5A8-AAA6-E299-A15D3CA2EC5D}"/>
              </a:ext>
            </a:extLst>
          </p:cNvPr>
          <p:cNvSpPr/>
          <p:nvPr/>
        </p:nvSpPr>
        <p:spPr>
          <a:xfrm>
            <a:off x="1258718" y="7029197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E1A8D8C8-34F3-3E7B-60C8-8A64B6878C24}"/>
              </a:ext>
            </a:extLst>
          </p:cNvPr>
          <p:cNvSpPr/>
          <p:nvPr/>
        </p:nvSpPr>
        <p:spPr>
          <a:xfrm>
            <a:off x="2010023" y="7029197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BF71B24A-DC7A-7E02-AE1A-FDC883E2B6CC}"/>
              </a:ext>
            </a:extLst>
          </p:cNvPr>
          <p:cNvSpPr/>
          <p:nvPr/>
        </p:nvSpPr>
        <p:spPr>
          <a:xfrm>
            <a:off x="1822197" y="740485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4DF62CC2-3AA5-5A42-32DD-E6EB930B637F}"/>
              </a:ext>
            </a:extLst>
          </p:cNvPr>
          <p:cNvSpPr/>
          <p:nvPr/>
        </p:nvSpPr>
        <p:spPr>
          <a:xfrm>
            <a:off x="1634371" y="740485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393291EA-0F0B-B530-A671-7183DCD7F492}"/>
              </a:ext>
            </a:extLst>
          </p:cNvPr>
          <p:cNvSpPr/>
          <p:nvPr/>
        </p:nvSpPr>
        <p:spPr>
          <a:xfrm>
            <a:off x="2385676" y="7029197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DCB831AB-4FCB-4E1E-FBD9-44A22CB93302}"/>
              </a:ext>
            </a:extLst>
          </p:cNvPr>
          <p:cNvSpPr/>
          <p:nvPr/>
        </p:nvSpPr>
        <p:spPr>
          <a:xfrm>
            <a:off x="2197850" y="740485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30209E08-FCFC-DC7C-2D73-1B205C27DDAC}"/>
              </a:ext>
            </a:extLst>
          </p:cNvPr>
          <p:cNvSpPr/>
          <p:nvPr/>
        </p:nvSpPr>
        <p:spPr>
          <a:xfrm>
            <a:off x="2010023" y="740485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5BE43499-8FC0-2BBE-5D58-55143CE6D8D6}"/>
              </a:ext>
            </a:extLst>
          </p:cNvPr>
          <p:cNvSpPr/>
          <p:nvPr/>
        </p:nvSpPr>
        <p:spPr>
          <a:xfrm>
            <a:off x="2761329" y="7029197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E6C25E6B-B42E-D8BB-AEAD-8AA7BCE02618}"/>
              </a:ext>
            </a:extLst>
          </p:cNvPr>
          <p:cNvSpPr/>
          <p:nvPr/>
        </p:nvSpPr>
        <p:spPr>
          <a:xfrm>
            <a:off x="2573502" y="740485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261EEFF0-147D-A1FE-3A2E-5D6E4384189A}"/>
              </a:ext>
            </a:extLst>
          </p:cNvPr>
          <p:cNvSpPr/>
          <p:nvPr/>
        </p:nvSpPr>
        <p:spPr>
          <a:xfrm>
            <a:off x="2385676" y="740485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6CC59093-92CD-84CB-6AD5-EBC54D38A48D}"/>
              </a:ext>
            </a:extLst>
          </p:cNvPr>
          <p:cNvSpPr/>
          <p:nvPr/>
        </p:nvSpPr>
        <p:spPr>
          <a:xfrm>
            <a:off x="3136981" y="7029197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21623FE0-9825-42D1-3490-FC63293E01AE}"/>
              </a:ext>
            </a:extLst>
          </p:cNvPr>
          <p:cNvSpPr/>
          <p:nvPr/>
        </p:nvSpPr>
        <p:spPr>
          <a:xfrm>
            <a:off x="2949155" y="740485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BF43247C-5AB1-B032-6AF7-2BF7E5C4A067}"/>
              </a:ext>
            </a:extLst>
          </p:cNvPr>
          <p:cNvSpPr/>
          <p:nvPr/>
        </p:nvSpPr>
        <p:spPr>
          <a:xfrm>
            <a:off x="2761329" y="740485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D4211FC2-BED0-1759-7389-9FAF75C5EB29}"/>
              </a:ext>
            </a:extLst>
          </p:cNvPr>
          <p:cNvSpPr/>
          <p:nvPr/>
        </p:nvSpPr>
        <p:spPr>
          <a:xfrm>
            <a:off x="3512634" y="7029197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3EBC8B70-A0A0-7B10-628D-980169431712}"/>
              </a:ext>
            </a:extLst>
          </p:cNvPr>
          <p:cNvSpPr/>
          <p:nvPr/>
        </p:nvSpPr>
        <p:spPr>
          <a:xfrm>
            <a:off x="3324808" y="740485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F779A4D3-7220-5E86-1558-E05BF15A9001}"/>
              </a:ext>
            </a:extLst>
          </p:cNvPr>
          <p:cNvSpPr/>
          <p:nvPr/>
        </p:nvSpPr>
        <p:spPr>
          <a:xfrm>
            <a:off x="3136981" y="740485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BA634390-A7D6-0188-FBE4-E308BA9CCA00}"/>
              </a:ext>
            </a:extLst>
          </p:cNvPr>
          <p:cNvSpPr/>
          <p:nvPr/>
        </p:nvSpPr>
        <p:spPr>
          <a:xfrm>
            <a:off x="3888286" y="7029197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098A2549-B272-1AC6-4658-B9FEB829F1F7}"/>
              </a:ext>
            </a:extLst>
          </p:cNvPr>
          <p:cNvSpPr/>
          <p:nvPr/>
        </p:nvSpPr>
        <p:spPr>
          <a:xfrm>
            <a:off x="3700460" y="740485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23E86A5E-4CEC-BED9-2D1D-546151CE2F89}"/>
              </a:ext>
            </a:extLst>
          </p:cNvPr>
          <p:cNvSpPr/>
          <p:nvPr/>
        </p:nvSpPr>
        <p:spPr>
          <a:xfrm>
            <a:off x="3512634" y="740485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C00A03EE-8262-44F4-EE36-6CC27D940142}"/>
              </a:ext>
            </a:extLst>
          </p:cNvPr>
          <p:cNvSpPr/>
          <p:nvPr/>
        </p:nvSpPr>
        <p:spPr>
          <a:xfrm>
            <a:off x="4263939" y="7029197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0E021E10-E6E3-B743-66F9-F8D739CD9A97}"/>
              </a:ext>
            </a:extLst>
          </p:cNvPr>
          <p:cNvSpPr/>
          <p:nvPr/>
        </p:nvSpPr>
        <p:spPr>
          <a:xfrm>
            <a:off x="4076113" y="740485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6278363F-B176-FA23-FF26-749513FAC350}"/>
              </a:ext>
            </a:extLst>
          </p:cNvPr>
          <p:cNvSpPr/>
          <p:nvPr/>
        </p:nvSpPr>
        <p:spPr>
          <a:xfrm>
            <a:off x="3888286" y="740485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DE9CFFB5-9FEC-58B9-4CC2-F9EB376206D7}"/>
              </a:ext>
            </a:extLst>
          </p:cNvPr>
          <p:cNvSpPr/>
          <p:nvPr/>
        </p:nvSpPr>
        <p:spPr>
          <a:xfrm>
            <a:off x="4639592" y="7029197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C49BAB33-F118-F8C5-0652-2CEBB5EAF67B}"/>
              </a:ext>
            </a:extLst>
          </p:cNvPr>
          <p:cNvSpPr/>
          <p:nvPr/>
        </p:nvSpPr>
        <p:spPr>
          <a:xfrm>
            <a:off x="4451765" y="740485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94A831E2-8A30-3CEA-CFFE-986994846296}"/>
              </a:ext>
            </a:extLst>
          </p:cNvPr>
          <p:cNvSpPr/>
          <p:nvPr/>
        </p:nvSpPr>
        <p:spPr>
          <a:xfrm>
            <a:off x="4263939" y="740485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3ECFCBEE-0455-AB41-80FA-4AF583B9D87F}"/>
              </a:ext>
            </a:extLst>
          </p:cNvPr>
          <p:cNvSpPr/>
          <p:nvPr/>
        </p:nvSpPr>
        <p:spPr>
          <a:xfrm>
            <a:off x="5015244" y="7029197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294D6DBA-4505-25E8-DF17-2DDAAC1E2A3E}"/>
              </a:ext>
            </a:extLst>
          </p:cNvPr>
          <p:cNvSpPr/>
          <p:nvPr/>
        </p:nvSpPr>
        <p:spPr>
          <a:xfrm>
            <a:off x="4827418" y="740485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FF8A765A-9728-D2C9-7E9B-671E16E387BF}"/>
              </a:ext>
            </a:extLst>
          </p:cNvPr>
          <p:cNvSpPr/>
          <p:nvPr/>
        </p:nvSpPr>
        <p:spPr>
          <a:xfrm>
            <a:off x="4639592" y="740485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B7C8F226-9673-BACE-3FF2-93DEE8890E87}"/>
              </a:ext>
            </a:extLst>
          </p:cNvPr>
          <p:cNvSpPr/>
          <p:nvPr/>
        </p:nvSpPr>
        <p:spPr>
          <a:xfrm>
            <a:off x="5390897" y="7029197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4" name="Freeform: Shape 353">
            <a:extLst>
              <a:ext uri="{FF2B5EF4-FFF2-40B4-BE49-F238E27FC236}">
                <a16:creationId xmlns:a16="http://schemas.microsoft.com/office/drawing/2014/main" id="{59831D9D-D249-4CA7-FC27-39B8D65B7E0F}"/>
              </a:ext>
            </a:extLst>
          </p:cNvPr>
          <p:cNvSpPr/>
          <p:nvPr/>
        </p:nvSpPr>
        <p:spPr>
          <a:xfrm>
            <a:off x="5203071" y="740485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5" name="Freeform: Shape 354">
            <a:extLst>
              <a:ext uri="{FF2B5EF4-FFF2-40B4-BE49-F238E27FC236}">
                <a16:creationId xmlns:a16="http://schemas.microsoft.com/office/drawing/2014/main" id="{BEA43F38-ED05-CDAE-DCB6-877CA1F8DCAD}"/>
              </a:ext>
            </a:extLst>
          </p:cNvPr>
          <p:cNvSpPr/>
          <p:nvPr/>
        </p:nvSpPr>
        <p:spPr>
          <a:xfrm>
            <a:off x="5015244" y="740485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6" name="Freeform: Shape 355">
            <a:extLst>
              <a:ext uri="{FF2B5EF4-FFF2-40B4-BE49-F238E27FC236}">
                <a16:creationId xmlns:a16="http://schemas.microsoft.com/office/drawing/2014/main" id="{77ED24FC-0520-A641-71B3-49815D84D844}"/>
              </a:ext>
            </a:extLst>
          </p:cNvPr>
          <p:cNvSpPr/>
          <p:nvPr/>
        </p:nvSpPr>
        <p:spPr>
          <a:xfrm>
            <a:off x="5766550" y="7029197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7" name="Freeform: Shape 356">
            <a:extLst>
              <a:ext uri="{FF2B5EF4-FFF2-40B4-BE49-F238E27FC236}">
                <a16:creationId xmlns:a16="http://schemas.microsoft.com/office/drawing/2014/main" id="{C2BEDB51-77BB-7CB8-25C0-671793789E30}"/>
              </a:ext>
            </a:extLst>
          </p:cNvPr>
          <p:cNvSpPr/>
          <p:nvPr/>
        </p:nvSpPr>
        <p:spPr>
          <a:xfrm>
            <a:off x="5578723" y="740485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8" name="Freeform: Shape 357">
            <a:extLst>
              <a:ext uri="{FF2B5EF4-FFF2-40B4-BE49-F238E27FC236}">
                <a16:creationId xmlns:a16="http://schemas.microsoft.com/office/drawing/2014/main" id="{0313DBFB-198B-AA45-9606-B5CCD1D6572C}"/>
              </a:ext>
            </a:extLst>
          </p:cNvPr>
          <p:cNvSpPr/>
          <p:nvPr/>
        </p:nvSpPr>
        <p:spPr>
          <a:xfrm>
            <a:off x="5390897" y="740485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9" name="Freeform: Shape 358">
            <a:extLst>
              <a:ext uri="{FF2B5EF4-FFF2-40B4-BE49-F238E27FC236}">
                <a16:creationId xmlns:a16="http://schemas.microsoft.com/office/drawing/2014/main" id="{45EF8594-D26B-A5B3-1A17-C9065C28BBE5}"/>
              </a:ext>
            </a:extLst>
          </p:cNvPr>
          <p:cNvSpPr/>
          <p:nvPr/>
        </p:nvSpPr>
        <p:spPr>
          <a:xfrm>
            <a:off x="6142202" y="7029197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459B7CBC-13D2-4001-7AA7-EC1F625DD23D}"/>
              </a:ext>
            </a:extLst>
          </p:cNvPr>
          <p:cNvSpPr/>
          <p:nvPr/>
        </p:nvSpPr>
        <p:spPr>
          <a:xfrm>
            <a:off x="5954376" y="740485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D750501A-79D7-13B0-B644-6F5D9E48C61B}"/>
              </a:ext>
            </a:extLst>
          </p:cNvPr>
          <p:cNvSpPr/>
          <p:nvPr/>
        </p:nvSpPr>
        <p:spPr>
          <a:xfrm>
            <a:off x="5766550" y="740485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266B1C13-6E29-EBAA-34FC-76F3F970DD06}"/>
              </a:ext>
            </a:extLst>
          </p:cNvPr>
          <p:cNvSpPr/>
          <p:nvPr/>
        </p:nvSpPr>
        <p:spPr>
          <a:xfrm>
            <a:off x="6330029" y="7029197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3" name="Freeform: Shape 362">
            <a:extLst>
              <a:ext uri="{FF2B5EF4-FFF2-40B4-BE49-F238E27FC236}">
                <a16:creationId xmlns:a16="http://schemas.microsoft.com/office/drawing/2014/main" id="{5975C018-C268-8FDC-596E-1AB9AB230EDA}"/>
              </a:ext>
            </a:extLst>
          </p:cNvPr>
          <p:cNvSpPr/>
          <p:nvPr/>
        </p:nvSpPr>
        <p:spPr>
          <a:xfrm>
            <a:off x="6517855" y="7029197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714F2FAA-D7FB-7D72-083B-CA3F046F4FC6}"/>
              </a:ext>
            </a:extLst>
          </p:cNvPr>
          <p:cNvSpPr/>
          <p:nvPr/>
        </p:nvSpPr>
        <p:spPr>
          <a:xfrm>
            <a:off x="6330029" y="740485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5" name="Freeform: Shape 364">
            <a:extLst>
              <a:ext uri="{FF2B5EF4-FFF2-40B4-BE49-F238E27FC236}">
                <a16:creationId xmlns:a16="http://schemas.microsoft.com/office/drawing/2014/main" id="{7F89EBAD-D4CC-0B50-672D-4032DC2EAC44}"/>
              </a:ext>
            </a:extLst>
          </p:cNvPr>
          <p:cNvSpPr/>
          <p:nvPr/>
        </p:nvSpPr>
        <p:spPr>
          <a:xfrm>
            <a:off x="6142202" y="740485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6" name="Freeform: Shape 365">
            <a:extLst>
              <a:ext uri="{FF2B5EF4-FFF2-40B4-BE49-F238E27FC236}">
                <a16:creationId xmlns:a16="http://schemas.microsoft.com/office/drawing/2014/main" id="{B212E84F-1B11-20D9-155A-C2D9F8DDEC28}"/>
              </a:ext>
            </a:extLst>
          </p:cNvPr>
          <p:cNvSpPr/>
          <p:nvPr/>
        </p:nvSpPr>
        <p:spPr>
          <a:xfrm>
            <a:off x="1070892" y="740485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7" name="Freeform: Shape 366">
            <a:extLst>
              <a:ext uri="{FF2B5EF4-FFF2-40B4-BE49-F238E27FC236}">
                <a16:creationId xmlns:a16="http://schemas.microsoft.com/office/drawing/2014/main" id="{FD084981-347E-410A-08E3-A5281C503002}"/>
              </a:ext>
            </a:extLst>
          </p:cNvPr>
          <p:cNvSpPr/>
          <p:nvPr/>
        </p:nvSpPr>
        <p:spPr>
          <a:xfrm>
            <a:off x="1446544" y="7404850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8697D93D-24E5-D53D-C970-1F1C1C575D96}"/>
              </a:ext>
            </a:extLst>
          </p:cNvPr>
          <p:cNvSpPr/>
          <p:nvPr/>
        </p:nvSpPr>
        <p:spPr>
          <a:xfrm>
            <a:off x="1258718" y="778050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5A3C2FD0-1C4D-576E-55EB-DA353FB75A0E}"/>
              </a:ext>
            </a:extLst>
          </p:cNvPr>
          <p:cNvSpPr/>
          <p:nvPr/>
        </p:nvSpPr>
        <p:spPr>
          <a:xfrm>
            <a:off x="1070892" y="778050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0" name="Freeform: Shape 369">
            <a:extLst>
              <a:ext uri="{FF2B5EF4-FFF2-40B4-BE49-F238E27FC236}">
                <a16:creationId xmlns:a16="http://schemas.microsoft.com/office/drawing/2014/main" id="{84C9B837-5CDD-4AEC-008E-28C0BE5E2D2E}"/>
              </a:ext>
            </a:extLst>
          </p:cNvPr>
          <p:cNvSpPr/>
          <p:nvPr/>
        </p:nvSpPr>
        <p:spPr>
          <a:xfrm>
            <a:off x="1070892" y="7404850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1" name="Freeform: Shape 370">
            <a:extLst>
              <a:ext uri="{FF2B5EF4-FFF2-40B4-BE49-F238E27FC236}">
                <a16:creationId xmlns:a16="http://schemas.microsoft.com/office/drawing/2014/main" id="{808A4B9B-7B41-A61A-9C8C-0AFD92FBEBE5}"/>
              </a:ext>
            </a:extLst>
          </p:cNvPr>
          <p:cNvSpPr/>
          <p:nvPr/>
        </p:nvSpPr>
        <p:spPr>
          <a:xfrm>
            <a:off x="1822197" y="7404850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2" name="Freeform: Shape 371">
            <a:extLst>
              <a:ext uri="{FF2B5EF4-FFF2-40B4-BE49-F238E27FC236}">
                <a16:creationId xmlns:a16="http://schemas.microsoft.com/office/drawing/2014/main" id="{FA207272-8C43-402E-DA1A-AF72B380B86B}"/>
              </a:ext>
            </a:extLst>
          </p:cNvPr>
          <p:cNvSpPr/>
          <p:nvPr/>
        </p:nvSpPr>
        <p:spPr>
          <a:xfrm>
            <a:off x="1634371" y="778050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3" name="Freeform: Shape 372">
            <a:extLst>
              <a:ext uri="{FF2B5EF4-FFF2-40B4-BE49-F238E27FC236}">
                <a16:creationId xmlns:a16="http://schemas.microsoft.com/office/drawing/2014/main" id="{348AD4A1-84BA-2DAA-AC36-F4BDF7383C94}"/>
              </a:ext>
            </a:extLst>
          </p:cNvPr>
          <p:cNvSpPr/>
          <p:nvPr/>
        </p:nvSpPr>
        <p:spPr>
          <a:xfrm>
            <a:off x="1446544" y="778050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4" name="Freeform: Shape 373">
            <a:extLst>
              <a:ext uri="{FF2B5EF4-FFF2-40B4-BE49-F238E27FC236}">
                <a16:creationId xmlns:a16="http://schemas.microsoft.com/office/drawing/2014/main" id="{49A6F601-7469-FA84-6220-6D3695F51171}"/>
              </a:ext>
            </a:extLst>
          </p:cNvPr>
          <p:cNvSpPr/>
          <p:nvPr/>
        </p:nvSpPr>
        <p:spPr>
          <a:xfrm>
            <a:off x="2197850" y="7404850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5" name="Freeform: Shape 374">
            <a:extLst>
              <a:ext uri="{FF2B5EF4-FFF2-40B4-BE49-F238E27FC236}">
                <a16:creationId xmlns:a16="http://schemas.microsoft.com/office/drawing/2014/main" id="{4E2C788F-08B4-CB63-6579-82A27D1C0AD1}"/>
              </a:ext>
            </a:extLst>
          </p:cNvPr>
          <p:cNvSpPr/>
          <p:nvPr/>
        </p:nvSpPr>
        <p:spPr>
          <a:xfrm>
            <a:off x="2010023" y="778050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6" name="Freeform: Shape 375">
            <a:extLst>
              <a:ext uri="{FF2B5EF4-FFF2-40B4-BE49-F238E27FC236}">
                <a16:creationId xmlns:a16="http://schemas.microsoft.com/office/drawing/2014/main" id="{EED702E4-B405-9F7A-E33C-B0C1D9B4E5D9}"/>
              </a:ext>
            </a:extLst>
          </p:cNvPr>
          <p:cNvSpPr/>
          <p:nvPr/>
        </p:nvSpPr>
        <p:spPr>
          <a:xfrm>
            <a:off x="1822197" y="778050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7" name="Freeform: Shape 376">
            <a:extLst>
              <a:ext uri="{FF2B5EF4-FFF2-40B4-BE49-F238E27FC236}">
                <a16:creationId xmlns:a16="http://schemas.microsoft.com/office/drawing/2014/main" id="{6520901A-FF13-3A24-2071-F30B7604FF69}"/>
              </a:ext>
            </a:extLst>
          </p:cNvPr>
          <p:cNvSpPr/>
          <p:nvPr/>
        </p:nvSpPr>
        <p:spPr>
          <a:xfrm>
            <a:off x="2573502" y="7404850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8" name="Freeform: Shape 377">
            <a:extLst>
              <a:ext uri="{FF2B5EF4-FFF2-40B4-BE49-F238E27FC236}">
                <a16:creationId xmlns:a16="http://schemas.microsoft.com/office/drawing/2014/main" id="{FA7BA1FE-84C0-1B15-1CEA-3DE8FA6ED1D3}"/>
              </a:ext>
            </a:extLst>
          </p:cNvPr>
          <p:cNvSpPr/>
          <p:nvPr/>
        </p:nvSpPr>
        <p:spPr>
          <a:xfrm>
            <a:off x="2385676" y="778050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655049F5-7A52-EE9A-8A21-9597DFE9A691}"/>
              </a:ext>
            </a:extLst>
          </p:cNvPr>
          <p:cNvSpPr/>
          <p:nvPr/>
        </p:nvSpPr>
        <p:spPr>
          <a:xfrm>
            <a:off x="2197850" y="778050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C70A269F-D52D-575F-9092-E056426A730F}"/>
              </a:ext>
            </a:extLst>
          </p:cNvPr>
          <p:cNvSpPr/>
          <p:nvPr/>
        </p:nvSpPr>
        <p:spPr>
          <a:xfrm>
            <a:off x="2949155" y="7404850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FBC41370-28CF-E219-2C6F-019E578469D4}"/>
              </a:ext>
            </a:extLst>
          </p:cNvPr>
          <p:cNvSpPr/>
          <p:nvPr/>
        </p:nvSpPr>
        <p:spPr>
          <a:xfrm>
            <a:off x="2761329" y="778050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2" name="Freeform: Shape 381">
            <a:extLst>
              <a:ext uri="{FF2B5EF4-FFF2-40B4-BE49-F238E27FC236}">
                <a16:creationId xmlns:a16="http://schemas.microsoft.com/office/drawing/2014/main" id="{175940F8-C231-6C21-2FAD-EE4766BE9219}"/>
              </a:ext>
            </a:extLst>
          </p:cNvPr>
          <p:cNvSpPr/>
          <p:nvPr/>
        </p:nvSpPr>
        <p:spPr>
          <a:xfrm>
            <a:off x="2573502" y="778050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3" name="Freeform: Shape 382">
            <a:extLst>
              <a:ext uri="{FF2B5EF4-FFF2-40B4-BE49-F238E27FC236}">
                <a16:creationId xmlns:a16="http://schemas.microsoft.com/office/drawing/2014/main" id="{55E605EC-3956-1DC3-019E-7A98BA5F02B7}"/>
              </a:ext>
            </a:extLst>
          </p:cNvPr>
          <p:cNvSpPr/>
          <p:nvPr/>
        </p:nvSpPr>
        <p:spPr>
          <a:xfrm>
            <a:off x="3324808" y="7404850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4" name="Freeform: Shape 383">
            <a:extLst>
              <a:ext uri="{FF2B5EF4-FFF2-40B4-BE49-F238E27FC236}">
                <a16:creationId xmlns:a16="http://schemas.microsoft.com/office/drawing/2014/main" id="{926E26B5-EBC0-768C-5F9B-D6136E2F1306}"/>
              </a:ext>
            </a:extLst>
          </p:cNvPr>
          <p:cNvSpPr/>
          <p:nvPr/>
        </p:nvSpPr>
        <p:spPr>
          <a:xfrm>
            <a:off x="3136981" y="778050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5" name="Freeform: Shape 384">
            <a:extLst>
              <a:ext uri="{FF2B5EF4-FFF2-40B4-BE49-F238E27FC236}">
                <a16:creationId xmlns:a16="http://schemas.microsoft.com/office/drawing/2014/main" id="{75DFFCA9-1A45-C0CE-3CC6-10F1B8C7A632}"/>
              </a:ext>
            </a:extLst>
          </p:cNvPr>
          <p:cNvSpPr/>
          <p:nvPr/>
        </p:nvSpPr>
        <p:spPr>
          <a:xfrm>
            <a:off x="2949155" y="778050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6" name="Freeform: Shape 385">
            <a:extLst>
              <a:ext uri="{FF2B5EF4-FFF2-40B4-BE49-F238E27FC236}">
                <a16:creationId xmlns:a16="http://schemas.microsoft.com/office/drawing/2014/main" id="{FA7A8C43-53E8-8F44-B641-0D96704FFCDC}"/>
              </a:ext>
            </a:extLst>
          </p:cNvPr>
          <p:cNvSpPr/>
          <p:nvPr/>
        </p:nvSpPr>
        <p:spPr>
          <a:xfrm>
            <a:off x="3700460" y="7404850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7" name="Freeform: Shape 386">
            <a:extLst>
              <a:ext uri="{FF2B5EF4-FFF2-40B4-BE49-F238E27FC236}">
                <a16:creationId xmlns:a16="http://schemas.microsoft.com/office/drawing/2014/main" id="{E3E895A4-0407-7C79-45C5-6A0D47E6B652}"/>
              </a:ext>
            </a:extLst>
          </p:cNvPr>
          <p:cNvSpPr/>
          <p:nvPr/>
        </p:nvSpPr>
        <p:spPr>
          <a:xfrm>
            <a:off x="3512634" y="778050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8" name="Freeform: Shape 387">
            <a:extLst>
              <a:ext uri="{FF2B5EF4-FFF2-40B4-BE49-F238E27FC236}">
                <a16:creationId xmlns:a16="http://schemas.microsoft.com/office/drawing/2014/main" id="{A1422107-76FF-1E42-235B-024B5D89C0F0}"/>
              </a:ext>
            </a:extLst>
          </p:cNvPr>
          <p:cNvSpPr/>
          <p:nvPr/>
        </p:nvSpPr>
        <p:spPr>
          <a:xfrm>
            <a:off x="3324808" y="778050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9" name="Freeform: Shape 388">
            <a:extLst>
              <a:ext uri="{FF2B5EF4-FFF2-40B4-BE49-F238E27FC236}">
                <a16:creationId xmlns:a16="http://schemas.microsoft.com/office/drawing/2014/main" id="{417248D2-8407-065A-9121-3BED7790B615}"/>
              </a:ext>
            </a:extLst>
          </p:cNvPr>
          <p:cNvSpPr/>
          <p:nvPr/>
        </p:nvSpPr>
        <p:spPr>
          <a:xfrm>
            <a:off x="4076113" y="7404850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0" name="Freeform: Shape 389">
            <a:extLst>
              <a:ext uri="{FF2B5EF4-FFF2-40B4-BE49-F238E27FC236}">
                <a16:creationId xmlns:a16="http://schemas.microsoft.com/office/drawing/2014/main" id="{80E73320-339B-EB8B-5FC1-716B5207EB80}"/>
              </a:ext>
            </a:extLst>
          </p:cNvPr>
          <p:cNvSpPr/>
          <p:nvPr/>
        </p:nvSpPr>
        <p:spPr>
          <a:xfrm>
            <a:off x="3888286" y="778050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1" name="Freeform: Shape 390">
            <a:extLst>
              <a:ext uri="{FF2B5EF4-FFF2-40B4-BE49-F238E27FC236}">
                <a16:creationId xmlns:a16="http://schemas.microsoft.com/office/drawing/2014/main" id="{BFBF0A81-C8AE-D9A5-A395-47CDDA2B6581}"/>
              </a:ext>
            </a:extLst>
          </p:cNvPr>
          <p:cNvSpPr/>
          <p:nvPr/>
        </p:nvSpPr>
        <p:spPr>
          <a:xfrm>
            <a:off x="3700460" y="778050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2" name="Freeform: Shape 391">
            <a:extLst>
              <a:ext uri="{FF2B5EF4-FFF2-40B4-BE49-F238E27FC236}">
                <a16:creationId xmlns:a16="http://schemas.microsoft.com/office/drawing/2014/main" id="{9A72A9F2-31DC-A1D1-B8F5-C0ADFBF40100}"/>
              </a:ext>
            </a:extLst>
          </p:cNvPr>
          <p:cNvSpPr/>
          <p:nvPr/>
        </p:nvSpPr>
        <p:spPr>
          <a:xfrm>
            <a:off x="4451765" y="7404850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3" name="Freeform: Shape 392">
            <a:extLst>
              <a:ext uri="{FF2B5EF4-FFF2-40B4-BE49-F238E27FC236}">
                <a16:creationId xmlns:a16="http://schemas.microsoft.com/office/drawing/2014/main" id="{F50BE027-0989-1F37-1A44-DC237A093D99}"/>
              </a:ext>
            </a:extLst>
          </p:cNvPr>
          <p:cNvSpPr/>
          <p:nvPr/>
        </p:nvSpPr>
        <p:spPr>
          <a:xfrm>
            <a:off x="4263939" y="778050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4" name="Freeform: Shape 393">
            <a:extLst>
              <a:ext uri="{FF2B5EF4-FFF2-40B4-BE49-F238E27FC236}">
                <a16:creationId xmlns:a16="http://schemas.microsoft.com/office/drawing/2014/main" id="{A4583DCA-B2C0-5454-6190-D91612FCAEF1}"/>
              </a:ext>
            </a:extLst>
          </p:cNvPr>
          <p:cNvSpPr/>
          <p:nvPr/>
        </p:nvSpPr>
        <p:spPr>
          <a:xfrm>
            <a:off x="4076113" y="778050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5" name="Freeform: Shape 394">
            <a:extLst>
              <a:ext uri="{FF2B5EF4-FFF2-40B4-BE49-F238E27FC236}">
                <a16:creationId xmlns:a16="http://schemas.microsoft.com/office/drawing/2014/main" id="{9860BA4C-FC82-B441-D177-3AA13D46821A}"/>
              </a:ext>
            </a:extLst>
          </p:cNvPr>
          <p:cNvSpPr/>
          <p:nvPr/>
        </p:nvSpPr>
        <p:spPr>
          <a:xfrm>
            <a:off x="4827418" y="7404850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6" name="Freeform: Shape 395">
            <a:extLst>
              <a:ext uri="{FF2B5EF4-FFF2-40B4-BE49-F238E27FC236}">
                <a16:creationId xmlns:a16="http://schemas.microsoft.com/office/drawing/2014/main" id="{A4344415-182B-D4D9-EC43-449455868BD1}"/>
              </a:ext>
            </a:extLst>
          </p:cNvPr>
          <p:cNvSpPr/>
          <p:nvPr/>
        </p:nvSpPr>
        <p:spPr>
          <a:xfrm>
            <a:off x="4639592" y="778050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107BF91C-265B-6746-6A7D-D1977FE02688}"/>
              </a:ext>
            </a:extLst>
          </p:cNvPr>
          <p:cNvSpPr/>
          <p:nvPr/>
        </p:nvSpPr>
        <p:spPr>
          <a:xfrm>
            <a:off x="4451765" y="778050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E08CC929-EDDE-7382-2F26-8BCA70CC05B5}"/>
              </a:ext>
            </a:extLst>
          </p:cNvPr>
          <p:cNvSpPr/>
          <p:nvPr/>
        </p:nvSpPr>
        <p:spPr>
          <a:xfrm>
            <a:off x="5203071" y="7404850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9" name="Freeform: Shape 398">
            <a:extLst>
              <a:ext uri="{FF2B5EF4-FFF2-40B4-BE49-F238E27FC236}">
                <a16:creationId xmlns:a16="http://schemas.microsoft.com/office/drawing/2014/main" id="{59E4150E-82D7-76A7-4B3E-B92431AB85E1}"/>
              </a:ext>
            </a:extLst>
          </p:cNvPr>
          <p:cNvSpPr/>
          <p:nvPr/>
        </p:nvSpPr>
        <p:spPr>
          <a:xfrm>
            <a:off x="5015244" y="778050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0" name="Freeform: Shape 399">
            <a:extLst>
              <a:ext uri="{FF2B5EF4-FFF2-40B4-BE49-F238E27FC236}">
                <a16:creationId xmlns:a16="http://schemas.microsoft.com/office/drawing/2014/main" id="{2EA08317-582D-659A-AD35-6CC37AD5EC8F}"/>
              </a:ext>
            </a:extLst>
          </p:cNvPr>
          <p:cNvSpPr/>
          <p:nvPr/>
        </p:nvSpPr>
        <p:spPr>
          <a:xfrm>
            <a:off x="4827418" y="778050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1" name="Freeform: Shape 400">
            <a:extLst>
              <a:ext uri="{FF2B5EF4-FFF2-40B4-BE49-F238E27FC236}">
                <a16:creationId xmlns:a16="http://schemas.microsoft.com/office/drawing/2014/main" id="{A61C82A9-ACC6-42AB-EC83-31D7DB49B8B7}"/>
              </a:ext>
            </a:extLst>
          </p:cNvPr>
          <p:cNvSpPr/>
          <p:nvPr/>
        </p:nvSpPr>
        <p:spPr>
          <a:xfrm>
            <a:off x="5578723" y="7404850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2" name="Freeform: Shape 401">
            <a:extLst>
              <a:ext uri="{FF2B5EF4-FFF2-40B4-BE49-F238E27FC236}">
                <a16:creationId xmlns:a16="http://schemas.microsoft.com/office/drawing/2014/main" id="{390F0D29-C982-9B27-FE9B-3278245B2174}"/>
              </a:ext>
            </a:extLst>
          </p:cNvPr>
          <p:cNvSpPr/>
          <p:nvPr/>
        </p:nvSpPr>
        <p:spPr>
          <a:xfrm>
            <a:off x="5390897" y="778050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3" name="Freeform: Shape 402">
            <a:extLst>
              <a:ext uri="{FF2B5EF4-FFF2-40B4-BE49-F238E27FC236}">
                <a16:creationId xmlns:a16="http://schemas.microsoft.com/office/drawing/2014/main" id="{34C5F314-0121-92C5-B25D-BA6FF9311A1D}"/>
              </a:ext>
            </a:extLst>
          </p:cNvPr>
          <p:cNvSpPr/>
          <p:nvPr/>
        </p:nvSpPr>
        <p:spPr>
          <a:xfrm>
            <a:off x="5203071" y="778050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4" name="Freeform: Shape 403">
            <a:extLst>
              <a:ext uri="{FF2B5EF4-FFF2-40B4-BE49-F238E27FC236}">
                <a16:creationId xmlns:a16="http://schemas.microsoft.com/office/drawing/2014/main" id="{D08B1090-24E0-5989-8247-B7AEDC397ECC}"/>
              </a:ext>
            </a:extLst>
          </p:cNvPr>
          <p:cNvSpPr/>
          <p:nvPr/>
        </p:nvSpPr>
        <p:spPr>
          <a:xfrm>
            <a:off x="5954376" y="7404850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5" name="Freeform: Shape 404">
            <a:extLst>
              <a:ext uri="{FF2B5EF4-FFF2-40B4-BE49-F238E27FC236}">
                <a16:creationId xmlns:a16="http://schemas.microsoft.com/office/drawing/2014/main" id="{3493010F-F7EA-74BA-DF6F-3527CCFA893B}"/>
              </a:ext>
            </a:extLst>
          </p:cNvPr>
          <p:cNvSpPr/>
          <p:nvPr/>
        </p:nvSpPr>
        <p:spPr>
          <a:xfrm>
            <a:off x="5766550" y="778050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7FE526D2-1D1D-7ACE-FBEB-265EFA47954F}"/>
              </a:ext>
            </a:extLst>
          </p:cNvPr>
          <p:cNvSpPr/>
          <p:nvPr/>
        </p:nvSpPr>
        <p:spPr>
          <a:xfrm>
            <a:off x="5578723" y="778050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7" name="Freeform: Shape 406">
            <a:extLst>
              <a:ext uri="{FF2B5EF4-FFF2-40B4-BE49-F238E27FC236}">
                <a16:creationId xmlns:a16="http://schemas.microsoft.com/office/drawing/2014/main" id="{77289279-22F8-34AA-CFAC-10907C7516C8}"/>
              </a:ext>
            </a:extLst>
          </p:cNvPr>
          <p:cNvSpPr/>
          <p:nvPr/>
        </p:nvSpPr>
        <p:spPr>
          <a:xfrm>
            <a:off x="6330029" y="7404850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8" name="Freeform: Shape 407">
            <a:extLst>
              <a:ext uri="{FF2B5EF4-FFF2-40B4-BE49-F238E27FC236}">
                <a16:creationId xmlns:a16="http://schemas.microsoft.com/office/drawing/2014/main" id="{91D5FD83-D888-9343-1C84-0B1945CE4359}"/>
              </a:ext>
            </a:extLst>
          </p:cNvPr>
          <p:cNvSpPr/>
          <p:nvPr/>
        </p:nvSpPr>
        <p:spPr>
          <a:xfrm>
            <a:off x="6142202" y="778050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9" name="Freeform: Shape 408">
            <a:extLst>
              <a:ext uri="{FF2B5EF4-FFF2-40B4-BE49-F238E27FC236}">
                <a16:creationId xmlns:a16="http://schemas.microsoft.com/office/drawing/2014/main" id="{6546B671-F876-BFB3-40E7-09D6119E9BC0}"/>
              </a:ext>
            </a:extLst>
          </p:cNvPr>
          <p:cNvSpPr/>
          <p:nvPr/>
        </p:nvSpPr>
        <p:spPr>
          <a:xfrm>
            <a:off x="5954376" y="778050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0" name="Freeform: Shape 409">
            <a:extLst>
              <a:ext uri="{FF2B5EF4-FFF2-40B4-BE49-F238E27FC236}">
                <a16:creationId xmlns:a16="http://schemas.microsoft.com/office/drawing/2014/main" id="{08509072-7614-9832-D271-6283B1A8F66F}"/>
              </a:ext>
            </a:extLst>
          </p:cNvPr>
          <p:cNvSpPr/>
          <p:nvPr/>
        </p:nvSpPr>
        <p:spPr>
          <a:xfrm>
            <a:off x="6517855" y="740485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" name="Freeform: Shape 410">
            <a:extLst>
              <a:ext uri="{FF2B5EF4-FFF2-40B4-BE49-F238E27FC236}">
                <a16:creationId xmlns:a16="http://schemas.microsoft.com/office/drawing/2014/main" id="{B48CFC26-DBAA-9E18-118B-43337E33CE59}"/>
              </a:ext>
            </a:extLst>
          </p:cNvPr>
          <p:cNvSpPr/>
          <p:nvPr/>
        </p:nvSpPr>
        <p:spPr>
          <a:xfrm>
            <a:off x="6705681" y="7404850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2" name="Freeform: Shape 411">
            <a:extLst>
              <a:ext uri="{FF2B5EF4-FFF2-40B4-BE49-F238E27FC236}">
                <a16:creationId xmlns:a16="http://schemas.microsoft.com/office/drawing/2014/main" id="{B3953099-0CAC-8508-7E58-CE18501C96F4}"/>
              </a:ext>
            </a:extLst>
          </p:cNvPr>
          <p:cNvSpPr/>
          <p:nvPr/>
        </p:nvSpPr>
        <p:spPr>
          <a:xfrm>
            <a:off x="6517855" y="778050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453EB9D9-31C1-85C7-05F3-41B5B02966DE}"/>
              </a:ext>
            </a:extLst>
          </p:cNvPr>
          <p:cNvSpPr/>
          <p:nvPr/>
        </p:nvSpPr>
        <p:spPr>
          <a:xfrm>
            <a:off x="6330029" y="778050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D6AB4608-AF37-B59A-0B2E-30D42D43FF8B}"/>
              </a:ext>
            </a:extLst>
          </p:cNvPr>
          <p:cNvSpPr/>
          <p:nvPr/>
        </p:nvSpPr>
        <p:spPr>
          <a:xfrm>
            <a:off x="883065" y="7780502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5" name="Freeform: Shape 414">
            <a:extLst>
              <a:ext uri="{FF2B5EF4-FFF2-40B4-BE49-F238E27FC236}">
                <a16:creationId xmlns:a16="http://schemas.microsoft.com/office/drawing/2014/main" id="{CAB49290-CAD3-3A44-9DAF-455EC6C64E44}"/>
              </a:ext>
            </a:extLst>
          </p:cNvPr>
          <p:cNvSpPr/>
          <p:nvPr/>
        </p:nvSpPr>
        <p:spPr>
          <a:xfrm>
            <a:off x="1258718" y="778050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6" name="Freeform: Shape 415">
            <a:extLst>
              <a:ext uri="{FF2B5EF4-FFF2-40B4-BE49-F238E27FC236}">
                <a16:creationId xmlns:a16="http://schemas.microsoft.com/office/drawing/2014/main" id="{16713671-8078-B8CA-344B-10F657E3B1D6}"/>
              </a:ext>
            </a:extLst>
          </p:cNvPr>
          <p:cNvSpPr/>
          <p:nvPr/>
        </p:nvSpPr>
        <p:spPr>
          <a:xfrm>
            <a:off x="1070892" y="8156155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7" name="Freeform: Shape 416">
            <a:extLst>
              <a:ext uri="{FF2B5EF4-FFF2-40B4-BE49-F238E27FC236}">
                <a16:creationId xmlns:a16="http://schemas.microsoft.com/office/drawing/2014/main" id="{6CD27E63-6A0A-93E8-DD48-00CE26093004}"/>
              </a:ext>
            </a:extLst>
          </p:cNvPr>
          <p:cNvSpPr/>
          <p:nvPr/>
        </p:nvSpPr>
        <p:spPr>
          <a:xfrm>
            <a:off x="883065" y="8156155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8" name="Freeform: Shape 417">
            <a:extLst>
              <a:ext uri="{FF2B5EF4-FFF2-40B4-BE49-F238E27FC236}">
                <a16:creationId xmlns:a16="http://schemas.microsoft.com/office/drawing/2014/main" id="{33124B3E-BA26-3A32-3533-BEF481B3AB57}"/>
              </a:ext>
            </a:extLst>
          </p:cNvPr>
          <p:cNvSpPr/>
          <p:nvPr/>
        </p:nvSpPr>
        <p:spPr>
          <a:xfrm>
            <a:off x="883065" y="778050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6A1A68D5-8BE3-D0A1-8EBA-B2623C242306}"/>
              </a:ext>
            </a:extLst>
          </p:cNvPr>
          <p:cNvSpPr/>
          <p:nvPr/>
        </p:nvSpPr>
        <p:spPr>
          <a:xfrm>
            <a:off x="1634371" y="778050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0" name="Freeform: Shape 419">
            <a:extLst>
              <a:ext uri="{FF2B5EF4-FFF2-40B4-BE49-F238E27FC236}">
                <a16:creationId xmlns:a16="http://schemas.microsoft.com/office/drawing/2014/main" id="{736A136F-31F7-10BB-A3FA-072AC038F8FD}"/>
              </a:ext>
            </a:extLst>
          </p:cNvPr>
          <p:cNvSpPr/>
          <p:nvPr/>
        </p:nvSpPr>
        <p:spPr>
          <a:xfrm>
            <a:off x="1446544" y="8156155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99686C15-2334-5A0C-C0BA-861937902A96}"/>
              </a:ext>
            </a:extLst>
          </p:cNvPr>
          <p:cNvSpPr/>
          <p:nvPr/>
        </p:nvSpPr>
        <p:spPr>
          <a:xfrm>
            <a:off x="1258718" y="8156155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8CFC9550-330F-E27A-DD3D-A4342F8FA985}"/>
              </a:ext>
            </a:extLst>
          </p:cNvPr>
          <p:cNvSpPr/>
          <p:nvPr/>
        </p:nvSpPr>
        <p:spPr>
          <a:xfrm>
            <a:off x="2010023" y="778050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3" name="Freeform: Shape 422">
            <a:extLst>
              <a:ext uri="{FF2B5EF4-FFF2-40B4-BE49-F238E27FC236}">
                <a16:creationId xmlns:a16="http://schemas.microsoft.com/office/drawing/2014/main" id="{9D36F841-930E-DADB-A4CB-85A3A3934DAF}"/>
              </a:ext>
            </a:extLst>
          </p:cNvPr>
          <p:cNvSpPr/>
          <p:nvPr/>
        </p:nvSpPr>
        <p:spPr>
          <a:xfrm>
            <a:off x="1822197" y="8156155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4" name="Freeform: Shape 423">
            <a:extLst>
              <a:ext uri="{FF2B5EF4-FFF2-40B4-BE49-F238E27FC236}">
                <a16:creationId xmlns:a16="http://schemas.microsoft.com/office/drawing/2014/main" id="{93682280-13E9-6FFB-4F48-179A13C4E6C7}"/>
              </a:ext>
            </a:extLst>
          </p:cNvPr>
          <p:cNvSpPr/>
          <p:nvPr/>
        </p:nvSpPr>
        <p:spPr>
          <a:xfrm>
            <a:off x="1634371" y="8156155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5" name="Freeform: Shape 424">
            <a:extLst>
              <a:ext uri="{FF2B5EF4-FFF2-40B4-BE49-F238E27FC236}">
                <a16:creationId xmlns:a16="http://schemas.microsoft.com/office/drawing/2014/main" id="{19535672-7D3B-D4F7-5703-1628A47AE6EA}"/>
              </a:ext>
            </a:extLst>
          </p:cNvPr>
          <p:cNvSpPr/>
          <p:nvPr/>
        </p:nvSpPr>
        <p:spPr>
          <a:xfrm>
            <a:off x="2385676" y="778050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6" name="Freeform: Shape 425">
            <a:extLst>
              <a:ext uri="{FF2B5EF4-FFF2-40B4-BE49-F238E27FC236}">
                <a16:creationId xmlns:a16="http://schemas.microsoft.com/office/drawing/2014/main" id="{F55CE40B-BA41-BACA-6F14-0A16DD8AABDE}"/>
              </a:ext>
            </a:extLst>
          </p:cNvPr>
          <p:cNvSpPr/>
          <p:nvPr/>
        </p:nvSpPr>
        <p:spPr>
          <a:xfrm>
            <a:off x="2197850" y="8156155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7" name="Freeform: Shape 426">
            <a:extLst>
              <a:ext uri="{FF2B5EF4-FFF2-40B4-BE49-F238E27FC236}">
                <a16:creationId xmlns:a16="http://schemas.microsoft.com/office/drawing/2014/main" id="{3DA4C69A-6334-7B4C-1BD1-01E256A8A08A}"/>
              </a:ext>
            </a:extLst>
          </p:cNvPr>
          <p:cNvSpPr/>
          <p:nvPr/>
        </p:nvSpPr>
        <p:spPr>
          <a:xfrm>
            <a:off x="2010023" y="8156155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8" name="Freeform: Shape 427">
            <a:extLst>
              <a:ext uri="{FF2B5EF4-FFF2-40B4-BE49-F238E27FC236}">
                <a16:creationId xmlns:a16="http://schemas.microsoft.com/office/drawing/2014/main" id="{C94D767F-A839-15CD-0849-AAEE3C20D573}"/>
              </a:ext>
            </a:extLst>
          </p:cNvPr>
          <p:cNvSpPr/>
          <p:nvPr/>
        </p:nvSpPr>
        <p:spPr>
          <a:xfrm>
            <a:off x="2761329" y="778050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9" name="Freeform: Shape 428">
            <a:extLst>
              <a:ext uri="{FF2B5EF4-FFF2-40B4-BE49-F238E27FC236}">
                <a16:creationId xmlns:a16="http://schemas.microsoft.com/office/drawing/2014/main" id="{5A5B42F9-5503-95E3-EB6F-319FAD08789B}"/>
              </a:ext>
            </a:extLst>
          </p:cNvPr>
          <p:cNvSpPr/>
          <p:nvPr/>
        </p:nvSpPr>
        <p:spPr>
          <a:xfrm>
            <a:off x="2573502" y="8156155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0" name="Freeform: Shape 429">
            <a:extLst>
              <a:ext uri="{FF2B5EF4-FFF2-40B4-BE49-F238E27FC236}">
                <a16:creationId xmlns:a16="http://schemas.microsoft.com/office/drawing/2014/main" id="{A6DA3F52-A209-37FB-B30A-39D60C5CCB9E}"/>
              </a:ext>
            </a:extLst>
          </p:cNvPr>
          <p:cNvSpPr/>
          <p:nvPr/>
        </p:nvSpPr>
        <p:spPr>
          <a:xfrm>
            <a:off x="2385676" y="8156155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4EDFA7BF-9CCA-6647-3C0A-6FC8AD34A139}"/>
              </a:ext>
            </a:extLst>
          </p:cNvPr>
          <p:cNvSpPr/>
          <p:nvPr/>
        </p:nvSpPr>
        <p:spPr>
          <a:xfrm>
            <a:off x="3136981" y="778050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2" name="Freeform: Shape 431">
            <a:extLst>
              <a:ext uri="{FF2B5EF4-FFF2-40B4-BE49-F238E27FC236}">
                <a16:creationId xmlns:a16="http://schemas.microsoft.com/office/drawing/2014/main" id="{3A079BCD-CBAB-AA3F-1919-0DEB93B7B911}"/>
              </a:ext>
            </a:extLst>
          </p:cNvPr>
          <p:cNvSpPr/>
          <p:nvPr/>
        </p:nvSpPr>
        <p:spPr>
          <a:xfrm>
            <a:off x="2949155" y="8156155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3" name="Freeform: Shape 432">
            <a:extLst>
              <a:ext uri="{FF2B5EF4-FFF2-40B4-BE49-F238E27FC236}">
                <a16:creationId xmlns:a16="http://schemas.microsoft.com/office/drawing/2014/main" id="{C26F1DFA-F8D3-1B04-0440-A5A85F62C9F8}"/>
              </a:ext>
            </a:extLst>
          </p:cNvPr>
          <p:cNvSpPr/>
          <p:nvPr/>
        </p:nvSpPr>
        <p:spPr>
          <a:xfrm>
            <a:off x="2761329" y="8156155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4" name="Freeform: Shape 433">
            <a:extLst>
              <a:ext uri="{FF2B5EF4-FFF2-40B4-BE49-F238E27FC236}">
                <a16:creationId xmlns:a16="http://schemas.microsoft.com/office/drawing/2014/main" id="{94827A76-EB8F-C5A9-8FB9-9D11724A8631}"/>
              </a:ext>
            </a:extLst>
          </p:cNvPr>
          <p:cNvSpPr/>
          <p:nvPr/>
        </p:nvSpPr>
        <p:spPr>
          <a:xfrm>
            <a:off x="3512634" y="778050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5" name="Freeform: Shape 434">
            <a:extLst>
              <a:ext uri="{FF2B5EF4-FFF2-40B4-BE49-F238E27FC236}">
                <a16:creationId xmlns:a16="http://schemas.microsoft.com/office/drawing/2014/main" id="{A251073F-1CFF-AD00-0320-4F80273455E0}"/>
              </a:ext>
            </a:extLst>
          </p:cNvPr>
          <p:cNvSpPr/>
          <p:nvPr/>
        </p:nvSpPr>
        <p:spPr>
          <a:xfrm>
            <a:off x="3324808" y="8156155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D20229C5-4692-C5A1-7B77-9249FAE4D786}"/>
              </a:ext>
            </a:extLst>
          </p:cNvPr>
          <p:cNvSpPr/>
          <p:nvPr/>
        </p:nvSpPr>
        <p:spPr>
          <a:xfrm>
            <a:off x="3136981" y="8156155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7" name="Freeform: Shape 436">
            <a:extLst>
              <a:ext uri="{FF2B5EF4-FFF2-40B4-BE49-F238E27FC236}">
                <a16:creationId xmlns:a16="http://schemas.microsoft.com/office/drawing/2014/main" id="{3FAF25BE-E0F7-A55A-0549-7A097B2D72C0}"/>
              </a:ext>
            </a:extLst>
          </p:cNvPr>
          <p:cNvSpPr/>
          <p:nvPr/>
        </p:nvSpPr>
        <p:spPr>
          <a:xfrm>
            <a:off x="3888286" y="778050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8" name="Freeform: Shape 437">
            <a:extLst>
              <a:ext uri="{FF2B5EF4-FFF2-40B4-BE49-F238E27FC236}">
                <a16:creationId xmlns:a16="http://schemas.microsoft.com/office/drawing/2014/main" id="{FD1555C6-8188-C055-6FBD-82E3853A6635}"/>
              </a:ext>
            </a:extLst>
          </p:cNvPr>
          <p:cNvSpPr/>
          <p:nvPr/>
        </p:nvSpPr>
        <p:spPr>
          <a:xfrm>
            <a:off x="3700460" y="8156155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9" name="Freeform: Shape 438">
            <a:extLst>
              <a:ext uri="{FF2B5EF4-FFF2-40B4-BE49-F238E27FC236}">
                <a16:creationId xmlns:a16="http://schemas.microsoft.com/office/drawing/2014/main" id="{49F0CE9F-E239-5E3D-FFFF-FF66809C7630}"/>
              </a:ext>
            </a:extLst>
          </p:cNvPr>
          <p:cNvSpPr/>
          <p:nvPr/>
        </p:nvSpPr>
        <p:spPr>
          <a:xfrm>
            <a:off x="3512634" y="8156155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0" name="Freeform: Shape 439">
            <a:extLst>
              <a:ext uri="{FF2B5EF4-FFF2-40B4-BE49-F238E27FC236}">
                <a16:creationId xmlns:a16="http://schemas.microsoft.com/office/drawing/2014/main" id="{E8623999-F815-6037-6EAB-D447CEC264BB}"/>
              </a:ext>
            </a:extLst>
          </p:cNvPr>
          <p:cNvSpPr/>
          <p:nvPr/>
        </p:nvSpPr>
        <p:spPr>
          <a:xfrm>
            <a:off x="4263939" y="778050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1" name="Freeform: Shape 440">
            <a:extLst>
              <a:ext uri="{FF2B5EF4-FFF2-40B4-BE49-F238E27FC236}">
                <a16:creationId xmlns:a16="http://schemas.microsoft.com/office/drawing/2014/main" id="{99A4B65A-97F2-30A4-B9F8-A1F9A8770F1A}"/>
              </a:ext>
            </a:extLst>
          </p:cNvPr>
          <p:cNvSpPr/>
          <p:nvPr/>
        </p:nvSpPr>
        <p:spPr>
          <a:xfrm>
            <a:off x="4076113" y="8156155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2" name="Freeform: Shape 441">
            <a:extLst>
              <a:ext uri="{FF2B5EF4-FFF2-40B4-BE49-F238E27FC236}">
                <a16:creationId xmlns:a16="http://schemas.microsoft.com/office/drawing/2014/main" id="{B770A78A-31FF-1CCE-1ACA-96B3EA44BC37}"/>
              </a:ext>
            </a:extLst>
          </p:cNvPr>
          <p:cNvSpPr/>
          <p:nvPr/>
        </p:nvSpPr>
        <p:spPr>
          <a:xfrm>
            <a:off x="3888286" y="8156155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3" name="Freeform: Shape 442">
            <a:extLst>
              <a:ext uri="{FF2B5EF4-FFF2-40B4-BE49-F238E27FC236}">
                <a16:creationId xmlns:a16="http://schemas.microsoft.com/office/drawing/2014/main" id="{EF6250C9-A564-5D53-FB77-5BA8A310CA78}"/>
              </a:ext>
            </a:extLst>
          </p:cNvPr>
          <p:cNvSpPr/>
          <p:nvPr/>
        </p:nvSpPr>
        <p:spPr>
          <a:xfrm>
            <a:off x="4639592" y="778050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4" name="Freeform: Shape 443">
            <a:extLst>
              <a:ext uri="{FF2B5EF4-FFF2-40B4-BE49-F238E27FC236}">
                <a16:creationId xmlns:a16="http://schemas.microsoft.com/office/drawing/2014/main" id="{580BA4E3-6F7E-32E5-867E-A7AD3FD0B938}"/>
              </a:ext>
            </a:extLst>
          </p:cNvPr>
          <p:cNvSpPr/>
          <p:nvPr/>
        </p:nvSpPr>
        <p:spPr>
          <a:xfrm>
            <a:off x="4451765" y="8156155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5" name="Freeform: Shape 444">
            <a:extLst>
              <a:ext uri="{FF2B5EF4-FFF2-40B4-BE49-F238E27FC236}">
                <a16:creationId xmlns:a16="http://schemas.microsoft.com/office/drawing/2014/main" id="{89E602E7-054F-87FF-9025-7F56428E8BB9}"/>
              </a:ext>
            </a:extLst>
          </p:cNvPr>
          <p:cNvSpPr/>
          <p:nvPr/>
        </p:nvSpPr>
        <p:spPr>
          <a:xfrm>
            <a:off x="4263939" y="8156155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6" name="Freeform: Shape 445">
            <a:extLst>
              <a:ext uri="{FF2B5EF4-FFF2-40B4-BE49-F238E27FC236}">
                <a16:creationId xmlns:a16="http://schemas.microsoft.com/office/drawing/2014/main" id="{23CBF110-BA0A-0060-BD2A-5119E43E7B8F}"/>
              </a:ext>
            </a:extLst>
          </p:cNvPr>
          <p:cNvSpPr/>
          <p:nvPr/>
        </p:nvSpPr>
        <p:spPr>
          <a:xfrm>
            <a:off x="5015244" y="778050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7" name="Freeform: Shape 446">
            <a:extLst>
              <a:ext uri="{FF2B5EF4-FFF2-40B4-BE49-F238E27FC236}">
                <a16:creationId xmlns:a16="http://schemas.microsoft.com/office/drawing/2014/main" id="{990D6561-6649-FF00-49F2-6DE414230C05}"/>
              </a:ext>
            </a:extLst>
          </p:cNvPr>
          <p:cNvSpPr/>
          <p:nvPr/>
        </p:nvSpPr>
        <p:spPr>
          <a:xfrm>
            <a:off x="4827418" y="8156155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6AF6283F-28D7-D2FA-A322-220AC4789E41}"/>
              </a:ext>
            </a:extLst>
          </p:cNvPr>
          <p:cNvSpPr/>
          <p:nvPr/>
        </p:nvSpPr>
        <p:spPr>
          <a:xfrm>
            <a:off x="4639592" y="8156155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9" name="Freeform: Shape 448">
            <a:extLst>
              <a:ext uri="{FF2B5EF4-FFF2-40B4-BE49-F238E27FC236}">
                <a16:creationId xmlns:a16="http://schemas.microsoft.com/office/drawing/2014/main" id="{53D487F8-2156-1335-F2EC-BD91A6D06218}"/>
              </a:ext>
            </a:extLst>
          </p:cNvPr>
          <p:cNvSpPr/>
          <p:nvPr/>
        </p:nvSpPr>
        <p:spPr>
          <a:xfrm>
            <a:off x="5390897" y="778050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0" name="Freeform: Shape 449">
            <a:extLst>
              <a:ext uri="{FF2B5EF4-FFF2-40B4-BE49-F238E27FC236}">
                <a16:creationId xmlns:a16="http://schemas.microsoft.com/office/drawing/2014/main" id="{7A67BF42-2962-6871-2B79-2088383A5DF4}"/>
              </a:ext>
            </a:extLst>
          </p:cNvPr>
          <p:cNvSpPr/>
          <p:nvPr/>
        </p:nvSpPr>
        <p:spPr>
          <a:xfrm>
            <a:off x="5203071" y="8156155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1" name="Freeform: Shape 450">
            <a:extLst>
              <a:ext uri="{FF2B5EF4-FFF2-40B4-BE49-F238E27FC236}">
                <a16:creationId xmlns:a16="http://schemas.microsoft.com/office/drawing/2014/main" id="{0AAE0256-9EBA-9CAB-9472-AAF7BC0C5879}"/>
              </a:ext>
            </a:extLst>
          </p:cNvPr>
          <p:cNvSpPr/>
          <p:nvPr/>
        </p:nvSpPr>
        <p:spPr>
          <a:xfrm>
            <a:off x="5015244" y="8156155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2" name="Freeform: Shape 451">
            <a:extLst>
              <a:ext uri="{FF2B5EF4-FFF2-40B4-BE49-F238E27FC236}">
                <a16:creationId xmlns:a16="http://schemas.microsoft.com/office/drawing/2014/main" id="{36D6821C-EC3D-9598-C187-3E8C063F49B9}"/>
              </a:ext>
            </a:extLst>
          </p:cNvPr>
          <p:cNvSpPr/>
          <p:nvPr/>
        </p:nvSpPr>
        <p:spPr>
          <a:xfrm>
            <a:off x="5766550" y="778050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3" name="Freeform: Shape 452">
            <a:extLst>
              <a:ext uri="{FF2B5EF4-FFF2-40B4-BE49-F238E27FC236}">
                <a16:creationId xmlns:a16="http://schemas.microsoft.com/office/drawing/2014/main" id="{A84B2004-4A2D-EF59-ECCE-24E0E07F383D}"/>
              </a:ext>
            </a:extLst>
          </p:cNvPr>
          <p:cNvSpPr/>
          <p:nvPr/>
        </p:nvSpPr>
        <p:spPr>
          <a:xfrm>
            <a:off x="5578723" y="8156155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4" name="Freeform: Shape 453">
            <a:extLst>
              <a:ext uri="{FF2B5EF4-FFF2-40B4-BE49-F238E27FC236}">
                <a16:creationId xmlns:a16="http://schemas.microsoft.com/office/drawing/2014/main" id="{68C76ED5-B09B-D59B-679A-25323EEB474E}"/>
              </a:ext>
            </a:extLst>
          </p:cNvPr>
          <p:cNvSpPr/>
          <p:nvPr/>
        </p:nvSpPr>
        <p:spPr>
          <a:xfrm>
            <a:off x="5390897" y="8156155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5" name="Freeform: Shape 454">
            <a:extLst>
              <a:ext uri="{FF2B5EF4-FFF2-40B4-BE49-F238E27FC236}">
                <a16:creationId xmlns:a16="http://schemas.microsoft.com/office/drawing/2014/main" id="{25E22561-59A8-52ED-F384-5ECA6C541116}"/>
              </a:ext>
            </a:extLst>
          </p:cNvPr>
          <p:cNvSpPr/>
          <p:nvPr/>
        </p:nvSpPr>
        <p:spPr>
          <a:xfrm>
            <a:off x="6142202" y="778050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6" name="Freeform: Shape 455">
            <a:extLst>
              <a:ext uri="{FF2B5EF4-FFF2-40B4-BE49-F238E27FC236}">
                <a16:creationId xmlns:a16="http://schemas.microsoft.com/office/drawing/2014/main" id="{FAF6D15F-8B65-103B-1D5E-E0440E59CB61}"/>
              </a:ext>
            </a:extLst>
          </p:cNvPr>
          <p:cNvSpPr/>
          <p:nvPr/>
        </p:nvSpPr>
        <p:spPr>
          <a:xfrm>
            <a:off x="5954376" y="8156155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7" name="Freeform: Shape 456">
            <a:extLst>
              <a:ext uri="{FF2B5EF4-FFF2-40B4-BE49-F238E27FC236}">
                <a16:creationId xmlns:a16="http://schemas.microsoft.com/office/drawing/2014/main" id="{B35DBA5D-41E7-830B-33A7-1207FA024655}"/>
              </a:ext>
            </a:extLst>
          </p:cNvPr>
          <p:cNvSpPr/>
          <p:nvPr/>
        </p:nvSpPr>
        <p:spPr>
          <a:xfrm>
            <a:off x="5766550" y="8156155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8" name="Freeform: Shape 457">
            <a:extLst>
              <a:ext uri="{FF2B5EF4-FFF2-40B4-BE49-F238E27FC236}">
                <a16:creationId xmlns:a16="http://schemas.microsoft.com/office/drawing/2014/main" id="{B7D4B07E-EB86-437C-5491-5C3D306113EB}"/>
              </a:ext>
            </a:extLst>
          </p:cNvPr>
          <p:cNvSpPr/>
          <p:nvPr/>
        </p:nvSpPr>
        <p:spPr>
          <a:xfrm>
            <a:off x="6517855" y="778050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9" name="Freeform: Shape 458">
            <a:extLst>
              <a:ext uri="{FF2B5EF4-FFF2-40B4-BE49-F238E27FC236}">
                <a16:creationId xmlns:a16="http://schemas.microsoft.com/office/drawing/2014/main" id="{8BBFEB21-3687-BDA3-D347-B7A33ADBEA94}"/>
              </a:ext>
            </a:extLst>
          </p:cNvPr>
          <p:cNvSpPr/>
          <p:nvPr/>
        </p:nvSpPr>
        <p:spPr>
          <a:xfrm>
            <a:off x="6330029" y="8156155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0" name="Freeform: Shape 459">
            <a:extLst>
              <a:ext uri="{FF2B5EF4-FFF2-40B4-BE49-F238E27FC236}">
                <a16:creationId xmlns:a16="http://schemas.microsoft.com/office/drawing/2014/main" id="{FD11975A-E1A7-CF04-4FC6-0078DEF53EE3}"/>
              </a:ext>
            </a:extLst>
          </p:cNvPr>
          <p:cNvSpPr/>
          <p:nvPr/>
        </p:nvSpPr>
        <p:spPr>
          <a:xfrm>
            <a:off x="6142202" y="8156155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1" name="Freeform: Shape 460">
            <a:extLst>
              <a:ext uri="{FF2B5EF4-FFF2-40B4-BE49-F238E27FC236}">
                <a16:creationId xmlns:a16="http://schemas.microsoft.com/office/drawing/2014/main" id="{70D91E2E-6E7E-E20D-81DF-CB16C8C268FD}"/>
              </a:ext>
            </a:extLst>
          </p:cNvPr>
          <p:cNvSpPr/>
          <p:nvPr/>
        </p:nvSpPr>
        <p:spPr>
          <a:xfrm>
            <a:off x="6705681" y="7780502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2" name="Freeform: Shape 461">
            <a:extLst>
              <a:ext uri="{FF2B5EF4-FFF2-40B4-BE49-F238E27FC236}">
                <a16:creationId xmlns:a16="http://schemas.microsoft.com/office/drawing/2014/main" id="{24CF4F97-FFF6-3516-9BDC-86A651E17708}"/>
              </a:ext>
            </a:extLst>
          </p:cNvPr>
          <p:cNvSpPr/>
          <p:nvPr/>
        </p:nvSpPr>
        <p:spPr>
          <a:xfrm>
            <a:off x="6893508" y="7780502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3" name="Freeform: Shape 462">
            <a:extLst>
              <a:ext uri="{FF2B5EF4-FFF2-40B4-BE49-F238E27FC236}">
                <a16:creationId xmlns:a16="http://schemas.microsoft.com/office/drawing/2014/main" id="{4B981AEA-6D53-562E-282F-D4DEEE3E7608}"/>
              </a:ext>
            </a:extLst>
          </p:cNvPr>
          <p:cNvSpPr/>
          <p:nvPr/>
        </p:nvSpPr>
        <p:spPr>
          <a:xfrm>
            <a:off x="6705681" y="8156155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0E5D58E1-925C-C427-F543-885B07B4064F}"/>
              </a:ext>
            </a:extLst>
          </p:cNvPr>
          <p:cNvSpPr/>
          <p:nvPr/>
        </p:nvSpPr>
        <p:spPr>
          <a:xfrm>
            <a:off x="6517855" y="8156155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8E0CBB25-1A83-9145-97D8-7EAED4F0D250}"/>
              </a:ext>
            </a:extLst>
          </p:cNvPr>
          <p:cNvSpPr/>
          <p:nvPr/>
        </p:nvSpPr>
        <p:spPr>
          <a:xfrm>
            <a:off x="695239" y="8156155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6" name="Freeform: Shape 465">
            <a:extLst>
              <a:ext uri="{FF2B5EF4-FFF2-40B4-BE49-F238E27FC236}">
                <a16:creationId xmlns:a16="http://schemas.microsoft.com/office/drawing/2014/main" id="{71CD5615-3775-74D8-9CD5-891678DA2BB7}"/>
              </a:ext>
            </a:extLst>
          </p:cNvPr>
          <p:cNvSpPr/>
          <p:nvPr/>
        </p:nvSpPr>
        <p:spPr>
          <a:xfrm>
            <a:off x="1070892" y="815615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7" name="Freeform: Shape 466">
            <a:extLst>
              <a:ext uri="{FF2B5EF4-FFF2-40B4-BE49-F238E27FC236}">
                <a16:creationId xmlns:a16="http://schemas.microsoft.com/office/drawing/2014/main" id="{16ACFBE6-DFBD-8F7A-11E5-9E168DC69A74}"/>
              </a:ext>
            </a:extLst>
          </p:cNvPr>
          <p:cNvSpPr/>
          <p:nvPr/>
        </p:nvSpPr>
        <p:spPr>
          <a:xfrm>
            <a:off x="883065" y="853180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8" name="Freeform: Shape 467">
            <a:extLst>
              <a:ext uri="{FF2B5EF4-FFF2-40B4-BE49-F238E27FC236}">
                <a16:creationId xmlns:a16="http://schemas.microsoft.com/office/drawing/2014/main" id="{AE8BF9A0-1EB0-F6C4-603E-237DF83CDCB8}"/>
              </a:ext>
            </a:extLst>
          </p:cNvPr>
          <p:cNvSpPr/>
          <p:nvPr/>
        </p:nvSpPr>
        <p:spPr>
          <a:xfrm>
            <a:off x="695239" y="853180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9" name="Freeform: Shape 468">
            <a:extLst>
              <a:ext uri="{FF2B5EF4-FFF2-40B4-BE49-F238E27FC236}">
                <a16:creationId xmlns:a16="http://schemas.microsoft.com/office/drawing/2014/main" id="{4409E54F-21FD-DDC4-DD6A-D002A8EF34B1}"/>
              </a:ext>
            </a:extLst>
          </p:cNvPr>
          <p:cNvSpPr/>
          <p:nvPr/>
        </p:nvSpPr>
        <p:spPr>
          <a:xfrm>
            <a:off x="695239" y="815615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0" name="Freeform: Shape 469">
            <a:extLst>
              <a:ext uri="{FF2B5EF4-FFF2-40B4-BE49-F238E27FC236}">
                <a16:creationId xmlns:a16="http://schemas.microsoft.com/office/drawing/2014/main" id="{936D23FA-777F-3A38-C567-0414EF52544A}"/>
              </a:ext>
            </a:extLst>
          </p:cNvPr>
          <p:cNvSpPr/>
          <p:nvPr/>
        </p:nvSpPr>
        <p:spPr>
          <a:xfrm>
            <a:off x="1446544" y="815615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1" name="Freeform: Shape 470">
            <a:extLst>
              <a:ext uri="{FF2B5EF4-FFF2-40B4-BE49-F238E27FC236}">
                <a16:creationId xmlns:a16="http://schemas.microsoft.com/office/drawing/2014/main" id="{6230CF0C-09DB-2309-3BA0-CB67F26D7D71}"/>
              </a:ext>
            </a:extLst>
          </p:cNvPr>
          <p:cNvSpPr/>
          <p:nvPr/>
        </p:nvSpPr>
        <p:spPr>
          <a:xfrm>
            <a:off x="1258718" y="853180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2" name="Freeform: Shape 471">
            <a:extLst>
              <a:ext uri="{FF2B5EF4-FFF2-40B4-BE49-F238E27FC236}">
                <a16:creationId xmlns:a16="http://schemas.microsoft.com/office/drawing/2014/main" id="{42B0AE71-DA9B-A2BF-3A8F-0FA16B333A0A}"/>
              </a:ext>
            </a:extLst>
          </p:cNvPr>
          <p:cNvSpPr/>
          <p:nvPr/>
        </p:nvSpPr>
        <p:spPr>
          <a:xfrm>
            <a:off x="1070892" y="853180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3" name="Freeform: Shape 472">
            <a:extLst>
              <a:ext uri="{FF2B5EF4-FFF2-40B4-BE49-F238E27FC236}">
                <a16:creationId xmlns:a16="http://schemas.microsoft.com/office/drawing/2014/main" id="{7E9D5387-D90C-0899-0BDB-6784EECF19E9}"/>
              </a:ext>
            </a:extLst>
          </p:cNvPr>
          <p:cNvSpPr/>
          <p:nvPr/>
        </p:nvSpPr>
        <p:spPr>
          <a:xfrm>
            <a:off x="1822197" y="815615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BC9EDD55-0793-A9DD-71D4-73A02C5B58D7}"/>
              </a:ext>
            </a:extLst>
          </p:cNvPr>
          <p:cNvSpPr/>
          <p:nvPr/>
        </p:nvSpPr>
        <p:spPr>
          <a:xfrm>
            <a:off x="1634371" y="853180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6FBA4DCE-02D6-F0EB-DED0-221E4AB3E65F}"/>
              </a:ext>
            </a:extLst>
          </p:cNvPr>
          <p:cNvSpPr/>
          <p:nvPr/>
        </p:nvSpPr>
        <p:spPr>
          <a:xfrm>
            <a:off x="1446544" y="853180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6" name="Freeform: Shape 475">
            <a:extLst>
              <a:ext uri="{FF2B5EF4-FFF2-40B4-BE49-F238E27FC236}">
                <a16:creationId xmlns:a16="http://schemas.microsoft.com/office/drawing/2014/main" id="{D9C38478-C905-A1BB-C314-1A3E4E2CACFE}"/>
              </a:ext>
            </a:extLst>
          </p:cNvPr>
          <p:cNvSpPr/>
          <p:nvPr/>
        </p:nvSpPr>
        <p:spPr>
          <a:xfrm>
            <a:off x="2197850" y="815615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7" name="Freeform: Shape 476">
            <a:extLst>
              <a:ext uri="{FF2B5EF4-FFF2-40B4-BE49-F238E27FC236}">
                <a16:creationId xmlns:a16="http://schemas.microsoft.com/office/drawing/2014/main" id="{C4A6FB85-A1C9-44C7-215E-812C06BF690A}"/>
              </a:ext>
            </a:extLst>
          </p:cNvPr>
          <p:cNvSpPr/>
          <p:nvPr/>
        </p:nvSpPr>
        <p:spPr>
          <a:xfrm>
            <a:off x="2010023" y="853180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8" name="Freeform: Shape 477">
            <a:extLst>
              <a:ext uri="{FF2B5EF4-FFF2-40B4-BE49-F238E27FC236}">
                <a16:creationId xmlns:a16="http://schemas.microsoft.com/office/drawing/2014/main" id="{2B6450BF-7E9A-32EA-C445-DA5EA9C0B953}"/>
              </a:ext>
            </a:extLst>
          </p:cNvPr>
          <p:cNvSpPr/>
          <p:nvPr/>
        </p:nvSpPr>
        <p:spPr>
          <a:xfrm>
            <a:off x="1822197" y="853180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08E920D0-B912-C8E9-4548-DFBC4FCDB8C6}"/>
              </a:ext>
            </a:extLst>
          </p:cNvPr>
          <p:cNvSpPr/>
          <p:nvPr/>
        </p:nvSpPr>
        <p:spPr>
          <a:xfrm>
            <a:off x="2573502" y="815615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0" name="Freeform: Shape 479">
            <a:extLst>
              <a:ext uri="{FF2B5EF4-FFF2-40B4-BE49-F238E27FC236}">
                <a16:creationId xmlns:a16="http://schemas.microsoft.com/office/drawing/2014/main" id="{796C5C41-1EF5-32EE-8F7A-A29AC3B95635}"/>
              </a:ext>
            </a:extLst>
          </p:cNvPr>
          <p:cNvSpPr/>
          <p:nvPr/>
        </p:nvSpPr>
        <p:spPr>
          <a:xfrm>
            <a:off x="2385676" y="853180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D7EAB6C5-C480-0F33-3458-A06DCDA2CE6F}"/>
              </a:ext>
            </a:extLst>
          </p:cNvPr>
          <p:cNvSpPr/>
          <p:nvPr/>
        </p:nvSpPr>
        <p:spPr>
          <a:xfrm>
            <a:off x="2197850" y="853180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DA8DD3FD-86DA-6BCC-0070-EDDD433B3FD6}"/>
              </a:ext>
            </a:extLst>
          </p:cNvPr>
          <p:cNvSpPr/>
          <p:nvPr/>
        </p:nvSpPr>
        <p:spPr>
          <a:xfrm>
            <a:off x="2949155" y="815615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3" name="Freeform: Shape 482">
            <a:extLst>
              <a:ext uri="{FF2B5EF4-FFF2-40B4-BE49-F238E27FC236}">
                <a16:creationId xmlns:a16="http://schemas.microsoft.com/office/drawing/2014/main" id="{1EA304B3-37BA-3975-32CB-EA70A08155C5}"/>
              </a:ext>
            </a:extLst>
          </p:cNvPr>
          <p:cNvSpPr/>
          <p:nvPr/>
        </p:nvSpPr>
        <p:spPr>
          <a:xfrm>
            <a:off x="2761329" y="853180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983BED7C-7348-71C0-6D9C-C30E252CD7F3}"/>
              </a:ext>
            </a:extLst>
          </p:cNvPr>
          <p:cNvSpPr/>
          <p:nvPr/>
        </p:nvSpPr>
        <p:spPr>
          <a:xfrm>
            <a:off x="2573502" y="853180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1E3C09F6-F9DD-720F-0C42-003FD8A769F6}"/>
              </a:ext>
            </a:extLst>
          </p:cNvPr>
          <p:cNvSpPr/>
          <p:nvPr/>
        </p:nvSpPr>
        <p:spPr>
          <a:xfrm>
            <a:off x="3324808" y="815615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31D980DA-460D-348B-D6B7-7C51EACAED0E}"/>
              </a:ext>
            </a:extLst>
          </p:cNvPr>
          <p:cNvSpPr/>
          <p:nvPr/>
        </p:nvSpPr>
        <p:spPr>
          <a:xfrm>
            <a:off x="3136981" y="853180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7" name="Freeform: Shape 486">
            <a:extLst>
              <a:ext uri="{FF2B5EF4-FFF2-40B4-BE49-F238E27FC236}">
                <a16:creationId xmlns:a16="http://schemas.microsoft.com/office/drawing/2014/main" id="{FA04AACB-0E11-590F-07AA-3C0C3A5362E5}"/>
              </a:ext>
            </a:extLst>
          </p:cNvPr>
          <p:cNvSpPr/>
          <p:nvPr/>
        </p:nvSpPr>
        <p:spPr>
          <a:xfrm>
            <a:off x="2949155" y="853180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8" name="Freeform: Shape 487">
            <a:extLst>
              <a:ext uri="{FF2B5EF4-FFF2-40B4-BE49-F238E27FC236}">
                <a16:creationId xmlns:a16="http://schemas.microsoft.com/office/drawing/2014/main" id="{EA5D1DD5-DC02-F600-4437-113E9DA1CF3E}"/>
              </a:ext>
            </a:extLst>
          </p:cNvPr>
          <p:cNvSpPr/>
          <p:nvPr/>
        </p:nvSpPr>
        <p:spPr>
          <a:xfrm>
            <a:off x="3700460" y="815615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9" name="Freeform: Shape 488">
            <a:extLst>
              <a:ext uri="{FF2B5EF4-FFF2-40B4-BE49-F238E27FC236}">
                <a16:creationId xmlns:a16="http://schemas.microsoft.com/office/drawing/2014/main" id="{1F7A6235-E3E2-EE2E-39AA-8119B878D6F4}"/>
              </a:ext>
            </a:extLst>
          </p:cNvPr>
          <p:cNvSpPr/>
          <p:nvPr/>
        </p:nvSpPr>
        <p:spPr>
          <a:xfrm>
            <a:off x="3512634" y="853180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0" name="Freeform: Shape 489">
            <a:extLst>
              <a:ext uri="{FF2B5EF4-FFF2-40B4-BE49-F238E27FC236}">
                <a16:creationId xmlns:a16="http://schemas.microsoft.com/office/drawing/2014/main" id="{9B749739-9BAE-5181-8467-BD04341E96D8}"/>
              </a:ext>
            </a:extLst>
          </p:cNvPr>
          <p:cNvSpPr/>
          <p:nvPr/>
        </p:nvSpPr>
        <p:spPr>
          <a:xfrm>
            <a:off x="3324808" y="853180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1" name="Freeform: Shape 490">
            <a:extLst>
              <a:ext uri="{FF2B5EF4-FFF2-40B4-BE49-F238E27FC236}">
                <a16:creationId xmlns:a16="http://schemas.microsoft.com/office/drawing/2014/main" id="{0B7D216B-3D1B-B246-D592-965C27C65EFD}"/>
              </a:ext>
            </a:extLst>
          </p:cNvPr>
          <p:cNvSpPr/>
          <p:nvPr/>
        </p:nvSpPr>
        <p:spPr>
          <a:xfrm>
            <a:off x="4076113" y="815615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2" name="Freeform: Shape 491">
            <a:extLst>
              <a:ext uri="{FF2B5EF4-FFF2-40B4-BE49-F238E27FC236}">
                <a16:creationId xmlns:a16="http://schemas.microsoft.com/office/drawing/2014/main" id="{C44BB49B-AE31-8566-73DE-A92E2B43468E}"/>
              </a:ext>
            </a:extLst>
          </p:cNvPr>
          <p:cNvSpPr/>
          <p:nvPr/>
        </p:nvSpPr>
        <p:spPr>
          <a:xfrm>
            <a:off x="3888286" y="853180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3" name="Freeform: Shape 492">
            <a:extLst>
              <a:ext uri="{FF2B5EF4-FFF2-40B4-BE49-F238E27FC236}">
                <a16:creationId xmlns:a16="http://schemas.microsoft.com/office/drawing/2014/main" id="{3F559342-33E1-9C41-5DF5-9CDDEDADF7FB}"/>
              </a:ext>
            </a:extLst>
          </p:cNvPr>
          <p:cNvSpPr/>
          <p:nvPr/>
        </p:nvSpPr>
        <p:spPr>
          <a:xfrm>
            <a:off x="3700460" y="853180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4" name="Freeform: Shape 493">
            <a:extLst>
              <a:ext uri="{FF2B5EF4-FFF2-40B4-BE49-F238E27FC236}">
                <a16:creationId xmlns:a16="http://schemas.microsoft.com/office/drawing/2014/main" id="{65EDB4D9-AC29-5E9A-8391-ECD7796B07CB}"/>
              </a:ext>
            </a:extLst>
          </p:cNvPr>
          <p:cNvSpPr/>
          <p:nvPr/>
        </p:nvSpPr>
        <p:spPr>
          <a:xfrm>
            <a:off x="4451765" y="815615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5" name="Freeform: Shape 494">
            <a:extLst>
              <a:ext uri="{FF2B5EF4-FFF2-40B4-BE49-F238E27FC236}">
                <a16:creationId xmlns:a16="http://schemas.microsoft.com/office/drawing/2014/main" id="{920C3C05-93EC-5159-C7A8-0243AE218EFA}"/>
              </a:ext>
            </a:extLst>
          </p:cNvPr>
          <p:cNvSpPr/>
          <p:nvPr/>
        </p:nvSpPr>
        <p:spPr>
          <a:xfrm>
            <a:off x="4263939" y="853180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6" name="Freeform: Shape 495">
            <a:extLst>
              <a:ext uri="{FF2B5EF4-FFF2-40B4-BE49-F238E27FC236}">
                <a16:creationId xmlns:a16="http://schemas.microsoft.com/office/drawing/2014/main" id="{22495BA2-84EF-40DD-EABB-FFE53D3DB5B9}"/>
              </a:ext>
            </a:extLst>
          </p:cNvPr>
          <p:cNvSpPr/>
          <p:nvPr/>
        </p:nvSpPr>
        <p:spPr>
          <a:xfrm>
            <a:off x="4076113" y="853180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7" name="Freeform: Shape 496">
            <a:extLst>
              <a:ext uri="{FF2B5EF4-FFF2-40B4-BE49-F238E27FC236}">
                <a16:creationId xmlns:a16="http://schemas.microsoft.com/office/drawing/2014/main" id="{36EF56E4-D2BE-C24C-C740-BCBA2B731D2F}"/>
              </a:ext>
            </a:extLst>
          </p:cNvPr>
          <p:cNvSpPr/>
          <p:nvPr/>
        </p:nvSpPr>
        <p:spPr>
          <a:xfrm>
            <a:off x="4827418" y="815615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8" name="Freeform: Shape 497">
            <a:extLst>
              <a:ext uri="{FF2B5EF4-FFF2-40B4-BE49-F238E27FC236}">
                <a16:creationId xmlns:a16="http://schemas.microsoft.com/office/drawing/2014/main" id="{4393DDDA-5AD8-FAB0-CEAD-B0A009E4A273}"/>
              </a:ext>
            </a:extLst>
          </p:cNvPr>
          <p:cNvSpPr/>
          <p:nvPr/>
        </p:nvSpPr>
        <p:spPr>
          <a:xfrm>
            <a:off x="4639592" y="853180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9" name="Freeform: Shape 498">
            <a:extLst>
              <a:ext uri="{FF2B5EF4-FFF2-40B4-BE49-F238E27FC236}">
                <a16:creationId xmlns:a16="http://schemas.microsoft.com/office/drawing/2014/main" id="{8F8A414D-854C-F897-3196-847CB2BDE4C2}"/>
              </a:ext>
            </a:extLst>
          </p:cNvPr>
          <p:cNvSpPr/>
          <p:nvPr/>
        </p:nvSpPr>
        <p:spPr>
          <a:xfrm>
            <a:off x="4451765" y="853180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0" name="Freeform: Shape 499">
            <a:extLst>
              <a:ext uri="{FF2B5EF4-FFF2-40B4-BE49-F238E27FC236}">
                <a16:creationId xmlns:a16="http://schemas.microsoft.com/office/drawing/2014/main" id="{E7584114-E906-58C3-F793-500DE4AC6BEA}"/>
              </a:ext>
            </a:extLst>
          </p:cNvPr>
          <p:cNvSpPr/>
          <p:nvPr/>
        </p:nvSpPr>
        <p:spPr>
          <a:xfrm>
            <a:off x="5203071" y="815615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1" name="Freeform: Shape 500">
            <a:extLst>
              <a:ext uri="{FF2B5EF4-FFF2-40B4-BE49-F238E27FC236}">
                <a16:creationId xmlns:a16="http://schemas.microsoft.com/office/drawing/2014/main" id="{953F8AC3-587E-6089-531E-ABA82CE231F7}"/>
              </a:ext>
            </a:extLst>
          </p:cNvPr>
          <p:cNvSpPr/>
          <p:nvPr/>
        </p:nvSpPr>
        <p:spPr>
          <a:xfrm>
            <a:off x="5015244" y="853180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ADD35ECD-E361-C3BD-1244-46E285AB7A84}"/>
              </a:ext>
            </a:extLst>
          </p:cNvPr>
          <p:cNvSpPr/>
          <p:nvPr/>
        </p:nvSpPr>
        <p:spPr>
          <a:xfrm>
            <a:off x="4827418" y="853180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3" name="Freeform: Shape 502">
            <a:extLst>
              <a:ext uri="{FF2B5EF4-FFF2-40B4-BE49-F238E27FC236}">
                <a16:creationId xmlns:a16="http://schemas.microsoft.com/office/drawing/2014/main" id="{0E1F03D0-AF17-F741-4A03-88BE2AD3CB58}"/>
              </a:ext>
            </a:extLst>
          </p:cNvPr>
          <p:cNvSpPr/>
          <p:nvPr/>
        </p:nvSpPr>
        <p:spPr>
          <a:xfrm>
            <a:off x="5578723" y="815615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4" name="Freeform: Shape 503">
            <a:extLst>
              <a:ext uri="{FF2B5EF4-FFF2-40B4-BE49-F238E27FC236}">
                <a16:creationId xmlns:a16="http://schemas.microsoft.com/office/drawing/2014/main" id="{34AA1250-B1AD-2595-CCC8-90F25B3A90E3}"/>
              </a:ext>
            </a:extLst>
          </p:cNvPr>
          <p:cNvSpPr/>
          <p:nvPr/>
        </p:nvSpPr>
        <p:spPr>
          <a:xfrm>
            <a:off x="5390897" y="853180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5" name="Freeform: Shape 504">
            <a:extLst>
              <a:ext uri="{FF2B5EF4-FFF2-40B4-BE49-F238E27FC236}">
                <a16:creationId xmlns:a16="http://schemas.microsoft.com/office/drawing/2014/main" id="{BAFBF3EA-7F7D-2BF0-17D2-9823FC5942DE}"/>
              </a:ext>
            </a:extLst>
          </p:cNvPr>
          <p:cNvSpPr/>
          <p:nvPr/>
        </p:nvSpPr>
        <p:spPr>
          <a:xfrm>
            <a:off x="5203071" y="853180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6" name="Freeform: Shape 505">
            <a:extLst>
              <a:ext uri="{FF2B5EF4-FFF2-40B4-BE49-F238E27FC236}">
                <a16:creationId xmlns:a16="http://schemas.microsoft.com/office/drawing/2014/main" id="{6C00DAAE-FAEF-E6A5-C531-423D16231996}"/>
              </a:ext>
            </a:extLst>
          </p:cNvPr>
          <p:cNvSpPr/>
          <p:nvPr/>
        </p:nvSpPr>
        <p:spPr>
          <a:xfrm>
            <a:off x="5954376" y="815615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7" name="Freeform: Shape 506">
            <a:extLst>
              <a:ext uri="{FF2B5EF4-FFF2-40B4-BE49-F238E27FC236}">
                <a16:creationId xmlns:a16="http://schemas.microsoft.com/office/drawing/2014/main" id="{11F74052-CB17-6EEC-7506-18CF5B50A1AE}"/>
              </a:ext>
            </a:extLst>
          </p:cNvPr>
          <p:cNvSpPr/>
          <p:nvPr/>
        </p:nvSpPr>
        <p:spPr>
          <a:xfrm>
            <a:off x="5766550" y="853180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8" name="Freeform: Shape 507">
            <a:extLst>
              <a:ext uri="{FF2B5EF4-FFF2-40B4-BE49-F238E27FC236}">
                <a16:creationId xmlns:a16="http://schemas.microsoft.com/office/drawing/2014/main" id="{728ABC3F-9CA6-8DDC-8E1A-B7045E529377}"/>
              </a:ext>
            </a:extLst>
          </p:cNvPr>
          <p:cNvSpPr/>
          <p:nvPr/>
        </p:nvSpPr>
        <p:spPr>
          <a:xfrm>
            <a:off x="5578723" y="853180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9" name="Freeform: Shape 508">
            <a:extLst>
              <a:ext uri="{FF2B5EF4-FFF2-40B4-BE49-F238E27FC236}">
                <a16:creationId xmlns:a16="http://schemas.microsoft.com/office/drawing/2014/main" id="{B411EEEA-A3D3-C3D5-C1DD-3197BF60612A}"/>
              </a:ext>
            </a:extLst>
          </p:cNvPr>
          <p:cNvSpPr/>
          <p:nvPr/>
        </p:nvSpPr>
        <p:spPr>
          <a:xfrm>
            <a:off x="6330029" y="815615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0" name="Freeform: Shape 509">
            <a:extLst>
              <a:ext uri="{FF2B5EF4-FFF2-40B4-BE49-F238E27FC236}">
                <a16:creationId xmlns:a16="http://schemas.microsoft.com/office/drawing/2014/main" id="{3D85BF03-D8AB-246B-2ADE-F29AC7B94AB0}"/>
              </a:ext>
            </a:extLst>
          </p:cNvPr>
          <p:cNvSpPr/>
          <p:nvPr/>
        </p:nvSpPr>
        <p:spPr>
          <a:xfrm>
            <a:off x="6142202" y="853180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1" name="Freeform: Shape 510">
            <a:extLst>
              <a:ext uri="{FF2B5EF4-FFF2-40B4-BE49-F238E27FC236}">
                <a16:creationId xmlns:a16="http://schemas.microsoft.com/office/drawing/2014/main" id="{C9B79186-8576-FEB7-F617-F320737D615C}"/>
              </a:ext>
            </a:extLst>
          </p:cNvPr>
          <p:cNvSpPr/>
          <p:nvPr/>
        </p:nvSpPr>
        <p:spPr>
          <a:xfrm>
            <a:off x="5954376" y="853180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E51E7837-F257-8071-9B98-D40E984D7043}"/>
              </a:ext>
            </a:extLst>
          </p:cNvPr>
          <p:cNvSpPr/>
          <p:nvPr/>
        </p:nvSpPr>
        <p:spPr>
          <a:xfrm>
            <a:off x="6705681" y="815615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3" name="Freeform: Shape 512">
            <a:extLst>
              <a:ext uri="{FF2B5EF4-FFF2-40B4-BE49-F238E27FC236}">
                <a16:creationId xmlns:a16="http://schemas.microsoft.com/office/drawing/2014/main" id="{72DC3279-3826-0C68-167B-5BFECD3C9EB4}"/>
              </a:ext>
            </a:extLst>
          </p:cNvPr>
          <p:cNvSpPr/>
          <p:nvPr/>
        </p:nvSpPr>
        <p:spPr>
          <a:xfrm>
            <a:off x="6517855" y="853180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4" name="Freeform: Shape 513">
            <a:extLst>
              <a:ext uri="{FF2B5EF4-FFF2-40B4-BE49-F238E27FC236}">
                <a16:creationId xmlns:a16="http://schemas.microsoft.com/office/drawing/2014/main" id="{0BAD07AE-68FF-E400-24C7-E229B8DC67B1}"/>
              </a:ext>
            </a:extLst>
          </p:cNvPr>
          <p:cNvSpPr/>
          <p:nvPr/>
        </p:nvSpPr>
        <p:spPr>
          <a:xfrm>
            <a:off x="6330029" y="853180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5" name="Freeform: Shape 514">
            <a:extLst>
              <a:ext uri="{FF2B5EF4-FFF2-40B4-BE49-F238E27FC236}">
                <a16:creationId xmlns:a16="http://schemas.microsoft.com/office/drawing/2014/main" id="{CC8C7853-C12B-9AC6-F69C-12E4DD193C10}"/>
              </a:ext>
            </a:extLst>
          </p:cNvPr>
          <p:cNvSpPr/>
          <p:nvPr/>
        </p:nvSpPr>
        <p:spPr>
          <a:xfrm>
            <a:off x="6893508" y="8156155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6" name="Freeform: Shape 515">
            <a:extLst>
              <a:ext uri="{FF2B5EF4-FFF2-40B4-BE49-F238E27FC236}">
                <a16:creationId xmlns:a16="http://schemas.microsoft.com/office/drawing/2014/main" id="{6B9EF056-ECE4-11FD-2789-C342923F9E72}"/>
              </a:ext>
            </a:extLst>
          </p:cNvPr>
          <p:cNvSpPr/>
          <p:nvPr/>
        </p:nvSpPr>
        <p:spPr>
          <a:xfrm>
            <a:off x="7081334" y="8156155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7" name="Freeform: Shape 516">
            <a:extLst>
              <a:ext uri="{FF2B5EF4-FFF2-40B4-BE49-F238E27FC236}">
                <a16:creationId xmlns:a16="http://schemas.microsoft.com/office/drawing/2014/main" id="{1C186A46-15F3-2F96-2901-2958513E848E}"/>
              </a:ext>
            </a:extLst>
          </p:cNvPr>
          <p:cNvSpPr/>
          <p:nvPr/>
        </p:nvSpPr>
        <p:spPr>
          <a:xfrm>
            <a:off x="6893508" y="853180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8" name="Freeform: Shape 517">
            <a:extLst>
              <a:ext uri="{FF2B5EF4-FFF2-40B4-BE49-F238E27FC236}">
                <a16:creationId xmlns:a16="http://schemas.microsoft.com/office/drawing/2014/main" id="{9B372383-2AD6-F5F8-EB00-DE1C8D5B076F}"/>
              </a:ext>
            </a:extLst>
          </p:cNvPr>
          <p:cNvSpPr/>
          <p:nvPr/>
        </p:nvSpPr>
        <p:spPr>
          <a:xfrm>
            <a:off x="6705681" y="853180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9" name="Freeform: Shape 518">
            <a:extLst>
              <a:ext uri="{FF2B5EF4-FFF2-40B4-BE49-F238E27FC236}">
                <a16:creationId xmlns:a16="http://schemas.microsoft.com/office/drawing/2014/main" id="{E69812AB-D9BE-48C8-BA68-C1BBAECBB02A}"/>
              </a:ext>
            </a:extLst>
          </p:cNvPr>
          <p:cNvSpPr/>
          <p:nvPr/>
        </p:nvSpPr>
        <p:spPr>
          <a:xfrm>
            <a:off x="507413" y="8531808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0" name="Freeform: Shape 519">
            <a:extLst>
              <a:ext uri="{FF2B5EF4-FFF2-40B4-BE49-F238E27FC236}">
                <a16:creationId xmlns:a16="http://schemas.microsoft.com/office/drawing/2014/main" id="{6457B274-9318-B8B1-7190-934C760C681B}"/>
              </a:ext>
            </a:extLst>
          </p:cNvPr>
          <p:cNvSpPr/>
          <p:nvPr/>
        </p:nvSpPr>
        <p:spPr>
          <a:xfrm>
            <a:off x="883065" y="853180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1" name="Freeform: Shape 520">
            <a:extLst>
              <a:ext uri="{FF2B5EF4-FFF2-40B4-BE49-F238E27FC236}">
                <a16:creationId xmlns:a16="http://schemas.microsoft.com/office/drawing/2014/main" id="{D675AB4C-DB44-31A6-E001-5956FDA317B9}"/>
              </a:ext>
            </a:extLst>
          </p:cNvPr>
          <p:cNvSpPr/>
          <p:nvPr/>
        </p:nvSpPr>
        <p:spPr>
          <a:xfrm>
            <a:off x="695239" y="890746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2" name="Freeform: Shape 521">
            <a:extLst>
              <a:ext uri="{FF2B5EF4-FFF2-40B4-BE49-F238E27FC236}">
                <a16:creationId xmlns:a16="http://schemas.microsoft.com/office/drawing/2014/main" id="{D66921E2-F8DD-759B-54A8-F169B17E142D}"/>
              </a:ext>
            </a:extLst>
          </p:cNvPr>
          <p:cNvSpPr/>
          <p:nvPr/>
        </p:nvSpPr>
        <p:spPr>
          <a:xfrm>
            <a:off x="507413" y="890746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3" name="Freeform: Shape 522">
            <a:extLst>
              <a:ext uri="{FF2B5EF4-FFF2-40B4-BE49-F238E27FC236}">
                <a16:creationId xmlns:a16="http://schemas.microsoft.com/office/drawing/2014/main" id="{D98F5BBB-2D09-A690-AACA-A3145C24CECB}"/>
              </a:ext>
            </a:extLst>
          </p:cNvPr>
          <p:cNvSpPr/>
          <p:nvPr/>
        </p:nvSpPr>
        <p:spPr>
          <a:xfrm>
            <a:off x="507413" y="853180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4" name="Freeform: Shape 523">
            <a:extLst>
              <a:ext uri="{FF2B5EF4-FFF2-40B4-BE49-F238E27FC236}">
                <a16:creationId xmlns:a16="http://schemas.microsoft.com/office/drawing/2014/main" id="{50F202C3-0B86-C549-BABC-3F7AD8B391DA}"/>
              </a:ext>
            </a:extLst>
          </p:cNvPr>
          <p:cNvSpPr/>
          <p:nvPr/>
        </p:nvSpPr>
        <p:spPr>
          <a:xfrm>
            <a:off x="1258718" y="853180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5" name="Freeform: Shape 524">
            <a:extLst>
              <a:ext uri="{FF2B5EF4-FFF2-40B4-BE49-F238E27FC236}">
                <a16:creationId xmlns:a16="http://schemas.microsoft.com/office/drawing/2014/main" id="{BAE990BE-B497-5AB7-77F1-D8D6C59F1D22}"/>
              </a:ext>
            </a:extLst>
          </p:cNvPr>
          <p:cNvSpPr/>
          <p:nvPr/>
        </p:nvSpPr>
        <p:spPr>
          <a:xfrm>
            <a:off x="1070892" y="890746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6" name="Freeform: Shape 525">
            <a:extLst>
              <a:ext uri="{FF2B5EF4-FFF2-40B4-BE49-F238E27FC236}">
                <a16:creationId xmlns:a16="http://schemas.microsoft.com/office/drawing/2014/main" id="{5DEA1C3F-9C44-7B9B-10D1-125C57226498}"/>
              </a:ext>
            </a:extLst>
          </p:cNvPr>
          <p:cNvSpPr/>
          <p:nvPr/>
        </p:nvSpPr>
        <p:spPr>
          <a:xfrm>
            <a:off x="883065" y="890746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7" name="Freeform: Shape 526">
            <a:extLst>
              <a:ext uri="{FF2B5EF4-FFF2-40B4-BE49-F238E27FC236}">
                <a16:creationId xmlns:a16="http://schemas.microsoft.com/office/drawing/2014/main" id="{E65DD7C4-5E9B-2661-F5B1-C5C95890C8D2}"/>
              </a:ext>
            </a:extLst>
          </p:cNvPr>
          <p:cNvSpPr/>
          <p:nvPr/>
        </p:nvSpPr>
        <p:spPr>
          <a:xfrm>
            <a:off x="1634371" y="853180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8" name="Freeform: Shape 527">
            <a:extLst>
              <a:ext uri="{FF2B5EF4-FFF2-40B4-BE49-F238E27FC236}">
                <a16:creationId xmlns:a16="http://schemas.microsoft.com/office/drawing/2014/main" id="{D3675DEE-95C5-3F8F-06F7-DB4086BBE9A1}"/>
              </a:ext>
            </a:extLst>
          </p:cNvPr>
          <p:cNvSpPr/>
          <p:nvPr/>
        </p:nvSpPr>
        <p:spPr>
          <a:xfrm>
            <a:off x="1446544" y="890746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9" name="Freeform: Shape 528">
            <a:extLst>
              <a:ext uri="{FF2B5EF4-FFF2-40B4-BE49-F238E27FC236}">
                <a16:creationId xmlns:a16="http://schemas.microsoft.com/office/drawing/2014/main" id="{CE87C5BA-DD7F-1811-BBBA-6B8FEA50DF62}"/>
              </a:ext>
            </a:extLst>
          </p:cNvPr>
          <p:cNvSpPr/>
          <p:nvPr/>
        </p:nvSpPr>
        <p:spPr>
          <a:xfrm>
            <a:off x="1258718" y="890746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0" name="Freeform: Shape 529">
            <a:extLst>
              <a:ext uri="{FF2B5EF4-FFF2-40B4-BE49-F238E27FC236}">
                <a16:creationId xmlns:a16="http://schemas.microsoft.com/office/drawing/2014/main" id="{408424DD-0DC1-0BCB-9D20-031BAA960546}"/>
              </a:ext>
            </a:extLst>
          </p:cNvPr>
          <p:cNvSpPr/>
          <p:nvPr/>
        </p:nvSpPr>
        <p:spPr>
          <a:xfrm>
            <a:off x="2010023" y="853180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1" name="Freeform: Shape 530">
            <a:extLst>
              <a:ext uri="{FF2B5EF4-FFF2-40B4-BE49-F238E27FC236}">
                <a16:creationId xmlns:a16="http://schemas.microsoft.com/office/drawing/2014/main" id="{33FA46B9-9138-AF21-80A6-5E4D7F43D77C}"/>
              </a:ext>
            </a:extLst>
          </p:cNvPr>
          <p:cNvSpPr/>
          <p:nvPr/>
        </p:nvSpPr>
        <p:spPr>
          <a:xfrm>
            <a:off x="1822197" y="890746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2" name="Freeform: Shape 531">
            <a:extLst>
              <a:ext uri="{FF2B5EF4-FFF2-40B4-BE49-F238E27FC236}">
                <a16:creationId xmlns:a16="http://schemas.microsoft.com/office/drawing/2014/main" id="{B69F9990-1161-C66E-D20C-BE8DF456E361}"/>
              </a:ext>
            </a:extLst>
          </p:cNvPr>
          <p:cNvSpPr/>
          <p:nvPr/>
        </p:nvSpPr>
        <p:spPr>
          <a:xfrm>
            <a:off x="1634371" y="890746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3" name="Freeform: Shape 532">
            <a:extLst>
              <a:ext uri="{FF2B5EF4-FFF2-40B4-BE49-F238E27FC236}">
                <a16:creationId xmlns:a16="http://schemas.microsoft.com/office/drawing/2014/main" id="{EB835717-75A4-B0C2-D17C-6E7CAB208DA8}"/>
              </a:ext>
            </a:extLst>
          </p:cNvPr>
          <p:cNvSpPr/>
          <p:nvPr/>
        </p:nvSpPr>
        <p:spPr>
          <a:xfrm>
            <a:off x="2385676" y="853180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4" name="Freeform: Shape 533">
            <a:extLst>
              <a:ext uri="{FF2B5EF4-FFF2-40B4-BE49-F238E27FC236}">
                <a16:creationId xmlns:a16="http://schemas.microsoft.com/office/drawing/2014/main" id="{5B2E1D1C-3B83-DE31-B793-CFD751FAE976}"/>
              </a:ext>
            </a:extLst>
          </p:cNvPr>
          <p:cNvSpPr/>
          <p:nvPr/>
        </p:nvSpPr>
        <p:spPr>
          <a:xfrm>
            <a:off x="2197850" y="890746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5" name="Freeform: Shape 534">
            <a:extLst>
              <a:ext uri="{FF2B5EF4-FFF2-40B4-BE49-F238E27FC236}">
                <a16:creationId xmlns:a16="http://schemas.microsoft.com/office/drawing/2014/main" id="{044139D1-8BDB-F6F8-D782-B9EC06419027}"/>
              </a:ext>
            </a:extLst>
          </p:cNvPr>
          <p:cNvSpPr/>
          <p:nvPr/>
        </p:nvSpPr>
        <p:spPr>
          <a:xfrm>
            <a:off x="2010023" y="890746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6" name="Freeform: Shape 535">
            <a:extLst>
              <a:ext uri="{FF2B5EF4-FFF2-40B4-BE49-F238E27FC236}">
                <a16:creationId xmlns:a16="http://schemas.microsoft.com/office/drawing/2014/main" id="{D6246EE7-DDCD-D57E-0F22-07E8C800C850}"/>
              </a:ext>
            </a:extLst>
          </p:cNvPr>
          <p:cNvSpPr/>
          <p:nvPr/>
        </p:nvSpPr>
        <p:spPr>
          <a:xfrm>
            <a:off x="2761329" y="853180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7" name="Freeform: Shape 536">
            <a:extLst>
              <a:ext uri="{FF2B5EF4-FFF2-40B4-BE49-F238E27FC236}">
                <a16:creationId xmlns:a16="http://schemas.microsoft.com/office/drawing/2014/main" id="{8048DCD9-3CDA-C619-7515-048776680663}"/>
              </a:ext>
            </a:extLst>
          </p:cNvPr>
          <p:cNvSpPr/>
          <p:nvPr/>
        </p:nvSpPr>
        <p:spPr>
          <a:xfrm>
            <a:off x="2573502" y="890746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8" name="Freeform: Shape 537">
            <a:extLst>
              <a:ext uri="{FF2B5EF4-FFF2-40B4-BE49-F238E27FC236}">
                <a16:creationId xmlns:a16="http://schemas.microsoft.com/office/drawing/2014/main" id="{48E232DE-EA68-85B2-D57D-F0A2B78E3FCE}"/>
              </a:ext>
            </a:extLst>
          </p:cNvPr>
          <p:cNvSpPr/>
          <p:nvPr/>
        </p:nvSpPr>
        <p:spPr>
          <a:xfrm>
            <a:off x="2385676" y="890746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9" name="Freeform: Shape 538">
            <a:extLst>
              <a:ext uri="{FF2B5EF4-FFF2-40B4-BE49-F238E27FC236}">
                <a16:creationId xmlns:a16="http://schemas.microsoft.com/office/drawing/2014/main" id="{9BB64C47-0BB5-95F4-EC8D-96FD3F73A184}"/>
              </a:ext>
            </a:extLst>
          </p:cNvPr>
          <p:cNvSpPr/>
          <p:nvPr/>
        </p:nvSpPr>
        <p:spPr>
          <a:xfrm>
            <a:off x="3136981" y="853180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0" name="Freeform: Shape 539">
            <a:extLst>
              <a:ext uri="{FF2B5EF4-FFF2-40B4-BE49-F238E27FC236}">
                <a16:creationId xmlns:a16="http://schemas.microsoft.com/office/drawing/2014/main" id="{291BE98F-20D9-B6FF-DF2C-AE191B3944F0}"/>
              </a:ext>
            </a:extLst>
          </p:cNvPr>
          <p:cNvSpPr/>
          <p:nvPr/>
        </p:nvSpPr>
        <p:spPr>
          <a:xfrm>
            <a:off x="2949155" y="890746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1" name="Freeform: Shape 540">
            <a:extLst>
              <a:ext uri="{FF2B5EF4-FFF2-40B4-BE49-F238E27FC236}">
                <a16:creationId xmlns:a16="http://schemas.microsoft.com/office/drawing/2014/main" id="{8E9E7C79-E852-D264-AEDE-9C7C416D945A}"/>
              </a:ext>
            </a:extLst>
          </p:cNvPr>
          <p:cNvSpPr/>
          <p:nvPr/>
        </p:nvSpPr>
        <p:spPr>
          <a:xfrm>
            <a:off x="2761329" y="890746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2" name="Freeform: Shape 541">
            <a:extLst>
              <a:ext uri="{FF2B5EF4-FFF2-40B4-BE49-F238E27FC236}">
                <a16:creationId xmlns:a16="http://schemas.microsoft.com/office/drawing/2014/main" id="{12AE9FE3-BC72-E1B3-29FA-EDFF7634CADC}"/>
              </a:ext>
            </a:extLst>
          </p:cNvPr>
          <p:cNvSpPr/>
          <p:nvPr/>
        </p:nvSpPr>
        <p:spPr>
          <a:xfrm>
            <a:off x="3512634" y="853180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3" name="Freeform: Shape 542">
            <a:extLst>
              <a:ext uri="{FF2B5EF4-FFF2-40B4-BE49-F238E27FC236}">
                <a16:creationId xmlns:a16="http://schemas.microsoft.com/office/drawing/2014/main" id="{4DCFA2A4-A005-1C04-7AC8-701306D8D57C}"/>
              </a:ext>
            </a:extLst>
          </p:cNvPr>
          <p:cNvSpPr/>
          <p:nvPr/>
        </p:nvSpPr>
        <p:spPr>
          <a:xfrm>
            <a:off x="3324808" y="890746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4" name="Freeform: Shape 543">
            <a:extLst>
              <a:ext uri="{FF2B5EF4-FFF2-40B4-BE49-F238E27FC236}">
                <a16:creationId xmlns:a16="http://schemas.microsoft.com/office/drawing/2014/main" id="{7F044514-AC5F-0C2D-52E1-2A54EEB1111A}"/>
              </a:ext>
            </a:extLst>
          </p:cNvPr>
          <p:cNvSpPr/>
          <p:nvPr/>
        </p:nvSpPr>
        <p:spPr>
          <a:xfrm>
            <a:off x="3136981" y="890746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5" name="Freeform: Shape 544">
            <a:extLst>
              <a:ext uri="{FF2B5EF4-FFF2-40B4-BE49-F238E27FC236}">
                <a16:creationId xmlns:a16="http://schemas.microsoft.com/office/drawing/2014/main" id="{1B70B5E6-FB24-9F83-297C-271B23737054}"/>
              </a:ext>
            </a:extLst>
          </p:cNvPr>
          <p:cNvSpPr/>
          <p:nvPr/>
        </p:nvSpPr>
        <p:spPr>
          <a:xfrm>
            <a:off x="3888286" y="853180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6" name="Freeform: Shape 545">
            <a:extLst>
              <a:ext uri="{FF2B5EF4-FFF2-40B4-BE49-F238E27FC236}">
                <a16:creationId xmlns:a16="http://schemas.microsoft.com/office/drawing/2014/main" id="{545E65BA-B452-F627-2F3D-3667EA1F5462}"/>
              </a:ext>
            </a:extLst>
          </p:cNvPr>
          <p:cNvSpPr/>
          <p:nvPr/>
        </p:nvSpPr>
        <p:spPr>
          <a:xfrm>
            <a:off x="3700460" y="890746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7" name="Freeform: Shape 546">
            <a:extLst>
              <a:ext uri="{FF2B5EF4-FFF2-40B4-BE49-F238E27FC236}">
                <a16:creationId xmlns:a16="http://schemas.microsoft.com/office/drawing/2014/main" id="{36125C35-F333-5685-ED70-C5F136D79D21}"/>
              </a:ext>
            </a:extLst>
          </p:cNvPr>
          <p:cNvSpPr/>
          <p:nvPr/>
        </p:nvSpPr>
        <p:spPr>
          <a:xfrm>
            <a:off x="3512634" y="890746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8" name="Freeform: Shape 547">
            <a:extLst>
              <a:ext uri="{FF2B5EF4-FFF2-40B4-BE49-F238E27FC236}">
                <a16:creationId xmlns:a16="http://schemas.microsoft.com/office/drawing/2014/main" id="{4C71C4EF-BD51-10A9-0A7B-950B09901C89}"/>
              </a:ext>
            </a:extLst>
          </p:cNvPr>
          <p:cNvSpPr/>
          <p:nvPr/>
        </p:nvSpPr>
        <p:spPr>
          <a:xfrm>
            <a:off x="4263939" y="853180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9" name="Freeform: Shape 548">
            <a:extLst>
              <a:ext uri="{FF2B5EF4-FFF2-40B4-BE49-F238E27FC236}">
                <a16:creationId xmlns:a16="http://schemas.microsoft.com/office/drawing/2014/main" id="{C3A171E8-501F-588B-2AC0-CD71E81A2B55}"/>
              </a:ext>
            </a:extLst>
          </p:cNvPr>
          <p:cNvSpPr/>
          <p:nvPr/>
        </p:nvSpPr>
        <p:spPr>
          <a:xfrm>
            <a:off x="4076113" y="890746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0" name="Freeform: Shape 549">
            <a:extLst>
              <a:ext uri="{FF2B5EF4-FFF2-40B4-BE49-F238E27FC236}">
                <a16:creationId xmlns:a16="http://schemas.microsoft.com/office/drawing/2014/main" id="{92C3C667-2CE8-A670-1407-074FCC73645B}"/>
              </a:ext>
            </a:extLst>
          </p:cNvPr>
          <p:cNvSpPr/>
          <p:nvPr/>
        </p:nvSpPr>
        <p:spPr>
          <a:xfrm>
            <a:off x="3888286" y="890746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1" name="Freeform: Shape 550">
            <a:extLst>
              <a:ext uri="{FF2B5EF4-FFF2-40B4-BE49-F238E27FC236}">
                <a16:creationId xmlns:a16="http://schemas.microsoft.com/office/drawing/2014/main" id="{E6951DF3-EA5B-33E9-38A1-7249E2F4B0E2}"/>
              </a:ext>
            </a:extLst>
          </p:cNvPr>
          <p:cNvSpPr/>
          <p:nvPr/>
        </p:nvSpPr>
        <p:spPr>
          <a:xfrm>
            <a:off x="4639592" y="853180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2" name="Freeform: Shape 551">
            <a:extLst>
              <a:ext uri="{FF2B5EF4-FFF2-40B4-BE49-F238E27FC236}">
                <a16:creationId xmlns:a16="http://schemas.microsoft.com/office/drawing/2014/main" id="{FE74DE0E-6E56-4D37-9EAF-61A54FF2FB70}"/>
              </a:ext>
            </a:extLst>
          </p:cNvPr>
          <p:cNvSpPr/>
          <p:nvPr/>
        </p:nvSpPr>
        <p:spPr>
          <a:xfrm>
            <a:off x="4451765" y="890746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3" name="Freeform: Shape 552">
            <a:extLst>
              <a:ext uri="{FF2B5EF4-FFF2-40B4-BE49-F238E27FC236}">
                <a16:creationId xmlns:a16="http://schemas.microsoft.com/office/drawing/2014/main" id="{7BE7B3C5-F19B-EFDD-6B00-9D35F6E77A30}"/>
              </a:ext>
            </a:extLst>
          </p:cNvPr>
          <p:cNvSpPr/>
          <p:nvPr/>
        </p:nvSpPr>
        <p:spPr>
          <a:xfrm>
            <a:off x="4263939" y="890746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4" name="Freeform: Shape 553">
            <a:extLst>
              <a:ext uri="{FF2B5EF4-FFF2-40B4-BE49-F238E27FC236}">
                <a16:creationId xmlns:a16="http://schemas.microsoft.com/office/drawing/2014/main" id="{FFF0F664-54E7-02D9-7D9B-8478BE578AA7}"/>
              </a:ext>
            </a:extLst>
          </p:cNvPr>
          <p:cNvSpPr/>
          <p:nvPr/>
        </p:nvSpPr>
        <p:spPr>
          <a:xfrm>
            <a:off x="5015244" y="853180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5" name="Freeform: Shape 554">
            <a:extLst>
              <a:ext uri="{FF2B5EF4-FFF2-40B4-BE49-F238E27FC236}">
                <a16:creationId xmlns:a16="http://schemas.microsoft.com/office/drawing/2014/main" id="{A500930B-8088-A394-7CF6-A1AB91664947}"/>
              </a:ext>
            </a:extLst>
          </p:cNvPr>
          <p:cNvSpPr/>
          <p:nvPr/>
        </p:nvSpPr>
        <p:spPr>
          <a:xfrm>
            <a:off x="4827418" y="890746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6" name="Freeform: Shape 555">
            <a:extLst>
              <a:ext uri="{FF2B5EF4-FFF2-40B4-BE49-F238E27FC236}">
                <a16:creationId xmlns:a16="http://schemas.microsoft.com/office/drawing/2014/main" id="{F7E083A3-947E-AB07-6A1F-2440A5798AAF}"/>
              </a:ext>
            </a:extLst>
          </p:cNvPr>
          <p:cNvSpPr/>
          <p:nvPr/>
        </p:nvSpPr>
        <p:spPr>
          <a:xfrm>
            <a:off x="4639592" y="890746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7" name="Freeform: Shape 556">
            <a:extLst>
              <a:ext uri="{FF2B5EF4-FFF2-40B4-BE49-F238E27FC236}">
                <a16:creationId xmlns:a16="http://schemas.microsoft.com/office/drawing/2014/main" id="{35EC8FA7-00BF-2CDA-5136-7123E03540A0}"/>
              </a:ext>
            </a:extLst>
          </p:cNvPr>
          <p:cNvSpPr/>
          <p:nvPr/>
        </p:nvSpPr>
        <p:spPr>
          <a:xfrm>
            <a:off x="5390897" y="853180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8" name="Freeform: Shape 557">
            <a:extLst>
              <a:ext uri="{FF2B5EF4-FFF2-40B4-BE49-F238E27FC236}">
                <a16:creationId xmlns:a16="http://schemas.microsoft.com/office/drawing/2014/main" id="{7BFE3BF6-F3AE-58E8-A81C-DB71AB23EF92}"/>
              </a:ext>
            </a:extLst>
          </p:cNvPr>
          <p:cNvSpPr/>
          <p:nvPr/>
        </p:nvSpPr>
        <p:spPr>
          <a:xfrm>
            <a:off x="5203071" y="890746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9" name="Freeform: Shape 558">
            <a:extLst>
              <a:ext uri="{FF2B5EF4-FFF2-40B4-BE49-F238E27FC236}">
                <a16:creationId xmlns:a16="http://schemas.microsoft.com/office/drawing/2014/main" id="{CE511C8F-C67B-55B7-2007-D0BDACAFFB0A}"/>
              </a:ext>
            </a:extLst>
          </p:cNvPr>
          <p:cNvSpPr/>
          <p:nvPr/>
        </p:nvSpPr>
        <p:spPr>
          <a:xfrm>
            <a:off x="5015244" y="890746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0" name="Freeform: Shape 559">
            <a:extLst>
              <a:ext uri="{FF2B5EF4-FFF2-40B4-BE49-F238E27FC236}">
                <a16:creationId xmlns:a16="http://schemas.microsoft.com/office/drawing/2014/main" id="{B770A8F9-287E-1A5A-C968-8CBFB2AB6340}"/>
              </a:ext>
            </a:extLst>
          </p:cNvPr>
          <p:cNvSpPr/>
          <p:nvPr/>
        </p:nvSpPr>
        <p:spPr>
          <a:xfrm>
            <a:off x="5766550" y="853180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1" name="Freeform: Shape 560">
            <a:extLst>
              <a:ext uri="{FF2B5EF4-FFF2-40B4-BE49-F238E27FC236}">
                <a16:creationId xmlns:a16="http://schemas.microsoft.com/office/drawing/2014/main" id="{2F68141A-A042-0BE4-2B2B-B433BEF9A4C2}"/>
              </a:ext>
            </a:extLst>
          </p:cNvPr>
          <p:cNvSpPr/>
          <p:nvPr/>
        </p:nvSpPr>
        <p:spPr>
          <a:xfrm>
            <a:off x="5578723" y="890746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2" name="Freeform: Shape 561">
            <a:extLst>
              <a:ext uri="{FF2B5EF4-FFF2-40B4-BE49-F238E27FC236}">
                <a16:creationId xmlns:a16="http://schemas.microsoft.com/office/drawing/2014/main" id="{3A99EC61-15FF-77AD-3D2D-C5388EAC1524}"/>
              </a:ext>
            </a:extLst>
          </p:cNvPr>
          <p:cNvSpPr/>
          <p:nvPr/>
        </p:nvSpPr>
        <p:spPr>
          <a:xfrm>
            <a:off x="5390897" y="890746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3" name="Freeform: Shape 562">
            <a:extLst>
              <a:ext uri="{FF2B5EF4-FFF2-40B4-BE49-F238E27FC236}">
                <a16:creationId xmlns:a16="http://schemas.microsoft.com/office/drawing/2014/main" id="{4E4A05EA-C4E4-8BBF-42DC-AE9704023DA1}"/>
              </a:ext>
            </a:extLst>
          </p:cNvPr>
          <p:cNvSpPr/>
          <p:nvPr/>
        </p:nvSpPr>
        <p:spPr>
          <a:xfrm>
            <a:off x="6142202" y="853180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4" name="Freeform: Shape 563">
            <a:extLst>
              <a:ext uri="{FF2B5EF4-FFF2-40B4-BE49-F238E27FC236}">
                <a16:creationId xmlns:a16="http://schemas.microsoft.com/office/drawing/2014/main" id="{E6F542EB-6C08-5B3E-D724-8D98BE4AC5B2}"/>
              </a:ext>
            </a:extLst>
          </p:cNvPr>
          <p:cNvSpPr/>
          <p:nvPr/>
        </p:nvSpPr>
        <p:spPr>
          <a:xfrm>
            <a:off x="5954376" y="890746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5" name="Freeform: Shape 564">
            <a:extLst>
              <a:ext uri="{FF2B5EF4-FFF2-40B4-BE49-F238E27FC236}">
                <a16:creationId xmlns:a16="http://schemas.microsoft.com/office/drawing/2014/main" id="{2618BE3D-CFEE-162A-DD0C-DE168B545FC6}"/>
              </a:ext>
            </a:extLst>
          </p:cNvPr>
          <p:cNvSpPr/>
          <p:nvPr/>
        </p:nvSpPr>
        <p:spPr>
          <a:xfrm>
            <a:off x="5766550" y="890746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6" name="Freeform: Shape 565">
            <a:extLst>
              <a:ext uri="{FF2B5EF4-FFF2-40B4-BE49-F238E27FC236}">
                <a16:creationId xmlns:a16="http://schemas.microsoft.com/office/drawing/2014/main" id="{AD587E40-ABBA-392F-5D8F-86A5B8DCE915}"/>
              </a:ext>
            </a:extLst>
          </p:cNvPr>
          <p:cNvSpPr/>
          <p:nvPr/>
        </p:nvSpPr>
        <p:spPr>
          <a:xfrm>
            <a:off x="6517855" y="853180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7" name="Freeform: Shape 566">
            <a:extLst>
              <a:ext uri="{FF2B5EF4-FFF2-40B4-BE49-F238E27FC236}">
                <a16:creationId xmlns:a16="http://schemas.microsoft.com/office/drawing/2014/main" id="{D30A7653-6E54-A503-C105-9BDF1743EE8A}"/>
              </a:ext>
            </a:extLst>
          </p:cNvPr>
          <p:cNvSpPr/>
          <p:nvPr/>
        </p:nvSpPr>
        <p:spPr>
          <a:xfrm>
            <a:off x="6330029" y="890746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8" name="Freeform: Shape 567">
            <a:extLst>
              <a:ext uri="{FF2B5EF4-FFF2-40B4-BE49-F238E27FC236}">
                <a16:creationId xmlns:a16="http://schemas.microsoft.com/office/drawing/2014/main" id="{7B882E6C-D5A4-9E39-023B-5A52E7412CFA}"/>
              </a:ext>
            </a:extLst>
          </p:cNvPr>
          <p:cNvSpPr/>
          <p:nvPr/>
        </p:nvSpPr>
        <p:spPr>
          <a:xfrm>
            <a:off x="6142202" y="890746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9" name="Freeform: Shape 568">
            <a:extLst>
              <a:ext uri="{FF2B5EF4-FFF2-40B4-BE49-F238E27FC236}">
                <a16:creationId xmlns:a16="http://schemas.microsoft.com/office/drawing/2014/main" id="{C491EF93-26D4-74B1-55A2-7C231634F583}"/>
              </a:ext>
            </a:extLst>
          </p:cNvPr>
          <p:cNvSpPr/>
          <p:nvPr/>
        </p:nvSpPr>
        <p:spPr>
          <a:xfrm>
            <a:off x="6893508" y="853180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0" name="Freeform: Shape 569">
            <a:extLst>
              <a:ext uri="{FF2B5EF4-FFF2-40B4-BE49-F238E27FC236}">
                <a16:creationId xmlns:a16="http://schemas.microsoft.com/office/drawing/2014/main" id="{D9A89D29-541E-25C9-A133-1920E8E1705C}"/>
              </a:ext>
            </a:extLst>
          </p:cNvPr>
          <p:cNvSpPr/>
          <p:nvPr/>
        </p:nvSpPr>
        <p:spPr>
          <a:xfrm>
            <a:off x="6705681" y="890746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1" name="Freeform: Shape 570">
            <a:extLst>
              <a:ext uri="{FF2B5EF4-FFF2-40B4-BE49-F238E27FC236}">
                <a16:creationId xmlns:a16="http://schemas.microsoft.com/office/drawing/2014/main" id="{DB5CE764-77F7-790A-F8F7-5A0D37A33A98}"/>
              </a:ext>
            </a:extLst>
          </p:cNvPr>
          <p:cNvSpPr/>
          <p:nvPr/>
        </p:nvSpPr>
        <p:spPr>
          <a:xfrm>
            <a:off x="6517855" y="890746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2" name="Freeform: Shape 571">
            <a:extLst>
              <a:ext uri="{FF2B5EF4-FFF2-40B4-BE49-F238E27FC236}">
                <a16:creationId xmlns:a16="http://schemas.microsoft.com/office/drawing/2014/main" id="{CD4E348F-AFFD-6F2B-23F1-113247EB1803}"/>
              </a:ext>
            </a:extLst>
          </p:cNvPr>
          <p:cNvSpPr/>
          <p:nvPr/>
        </p:nvSpPr>
        <p:spPr>
          <a:xfrm>
            <a:off x="7081334" y="8531808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3" name="Freeform: Shape 572">
            <a:extLst>
              <a:ext uri="{FF2B5EF4-FFF2-40B4-BE49-F238E27FC236}">
                <a16:creationId xmlns:a16="http://schemas.microsoft.com/office/drawing/2014/main" id="{93FFED4C-795E-0B83-3D6E-D52C23DDD560}"/>
              </a:ext>
            </a:extLst>
          </p:cNvPr>
          <p:cNvSpPr/>
          <p:nvPr/>
        </p:nvSpPr>
        <p:spPr>
          <a:xfrm>
            <a:off x="7269160" y="8531808"/>
            <a:ext cx="4173" cy="375652"/>
          </a:xfrm>
          <a:custGeom>
            <a:avLst/>
            <a:gdLst>
              <a:gd name="connsiteX0" fmla="*/ 0 w 4173"/>
              <a:gd name="connsiteY0" fmla="*/ 0 h 375652"/>
              <a:gd name="connsiteX1" fmla="*/ 0 w 4173"/>
              <a:gd name="connsiteY1" fmla="*/ 375653 h 37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3" h="375652">
                <a:moveTo>
                  <a:pt x="0" y="0"/>
                </a:moveTo>
                <a:lnTo>
                  <a:pt x="0" y="37565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4" name="Freeform: Shape 573">
            <a:extLst>
              <a:ext uri="{FF2B5EF4-FFF2-40B4-BE49-F238E27FC236}">
                <a16:creationId xmlns:a16="http://schemas.microsoft.com/office/drawing/2014/main" id="{97E978D9-ED1F-AD9B-4997-ADAE356E0E37}"/>
              </a:ext>
            </a:extLst>
          </p:cNvPr>
          <p:cNvSpPr/>
          <p:nvPr/>
        </p:nvSpPr>
        <p:spPr>
          <a:xfrm>
            <a:off x="7081334" y="8907460"/>
            <a:ext cx="187826" cy="4173"/>
          </a:xfrm>
          <a:custGeom>
            <a:avLst/>
            <a:gdLst>
              <a:gd name="connsiteX0" fmla="*/ 0 w 187826"/>
              <a:gd name="connsiteY0" fmla="*/ 0 h 4173"/>
              <a:gd name="connsiteX1" fmla="*/ 187826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0" y="0"/>
                </a:moveTo>
                <a:lnTo>
                  <a:pt x="187826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5" name="Freeform: Shape 574">
            <a:extLst>
              <a:ext uri="{FF2B5EF4-FFF2-40B4-BE49-F238E27FC236}">
                <a16:creationId xmlns:a16="http://schemas.microsoft.com/office/drawing/2014/main" id="{35DEA07D-11A5-4D0F-E3FB-F82D8BB19073}"/>
              </a:ext>
            </a:extLst>
          </p:cNvPr>
          <p:cNvSpPr/>
          <p:nvPr/>
        </p:nvSpPr>
        <p:spPr>
          <a:xfrm>
            <a:off x="6893508" y="8907460"/>
            <a:ext cx="187826" cy="4173"/>
          </a:xfrm>
          <a:custGeom>
            <a:avLst/>
            <a:gdLst>
              <a:gd name="connsiteX0" fmla="*/ 187826 w 187826"/>
              <a:gd name="connsiteY0" fmla="*/ 0 h 4173"/>
              <a:gd name="connsiteX1" fmla="*/ 0 w 187826"/>
              <a:gd name="connsiteY1" fmla="*/ 0 h 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7826" h="4173">
                <a:moveTo>
                  <a:pt x="187826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AB50E5-DA01-737E-2ECB-6674A495967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65909" y="506394"/>
            <a:ext cx="604058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00" b="1" dirty="0">
                <a:latin typeface="Century Gothic" panose="020B0502020202020204" pitchFamily="34" charset="0"/>
              </a:rPr>
              <a:t>NUMBER PYRAMID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97C694-4B6B-5806-4D16-E9802DB0304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5909" y="1284957"/>
            <a:ext cx="6040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entury Gothic" panose="020B0502020202020204" pitchFamily="34" charset="0"/>
              </a:rPr>
              <a:t>18 ROWS</a:t>
            </a:r>
          </a:p>
        </p:txBody>
      </p:sp>
      <p:sp>
        <p:nvSpPr>
          <p:cNvPr id="6" name="TextBox 21 M">
            <a:extLst>
              <a:ext uri="{FF2B5EF4-FFF2-40B4-BE49-F238E27FC236}">
                <a16:creationId xmlns:a16="http://schemas.microsoft.com/office/drawing/2014/main" id="{D5A15D83-A887-3853-612D-FC609284850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AB29A38-C51B-720E-CEF4-9041027CF13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801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69677AD-0FA2-40AB-AD3D-7AFBEE034387}"/>
              </a:ext>
            </a:extLst>
          </p:cNvPr>
          <p:cNvSpPr/>
          <p:nvPr/>
        </p:nvSpPr>
        <p:spPr>
          <a:xfrm>
            <a:off x="3709747" y="213621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16E872B-4190-995E-2E0F-9C679F8F9D2D}"/>
              </a:ext>
            </a:extLst>
          </p:cNvPr>
          <p:cNvSpPr/>
          <p:nvPr/>
        </p:nvSpPr>
        <p:spPr>
          <a:xfrm>
            <a:off x="3888182" y="213621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05B35B7-5479-427E-4109-8A198812D507}"/>
              </a:ext>
            </a:extLst>
          </p:cNvPr>
          <p:cNvSpPr/>
          <p:nvPr/>
        </p:nvSpPr>
        <p:spPr>
          <a:xfrm>
            <a:off x="4066617" y="213621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81F4A6A-4C2E-975E-4F77-48F0F97EC9EC}"/>
              </a:ext>
            </a:extLst>
          </p:cNvPr>
          <p:cNvSpPr/>
          <p:nvPr/>
        </p:nvSpPr>
        <p:spPr>
          <a:xfrm>
            <a:off x="3888182" y="249308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BA7AA28-FDD9-042D-BC48-25539093701B}"/>
              </a:ext>
            </a:extLst>
          </p:cNvPr>
          <p:cNvSpPr/>
          <p:nvPr/>
        </p:nvSpPr>
        <p:spPr>
          <a:xfrm>
            <a:off x="3709747" y="249308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7EE1869-7A5E-F048-6A64-CC785BFACF56}"/>
              </a:ext>
            </a:extLst>
          </p:cNvPr>
          <p:cNvSpPr/>
          <p:nvPr/>
        </p:nvSpPr>
        <p:spPr>
          <a:xfrm>
            <a:off x="3709747" y="213621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7BAC7C6-249D-73A6-78A1-68AD16F7417F}"/>
              </a:ext>
            </a:extLst>
          </p:cNvPr>
          <p:cNvSpPr/>
          <p:nvPr/>
        </p:nvSpPr>
        <p:spPr>
          <a:xfrm>
            <a:off x="3531312" y="249308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2E7ABAB-07A9-F4AF-0599-CAA101740DFE}"/>
              </a:ext>
            </a:extLst>
          </p:cNvPr>
          <p:cNvSpPr/>
          <p:nvPr/>
        </p:nvSpPr>
        <p:spPr>
          <a:xfrm>
            <a:off x="3888182" y="249308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68B154E-44EB-C368-8FB5-0CDED92E125D}"/>
              </a:ext>
            </a:extLst>
          </p:cNvPr>
          <p:cNvSpPr/>
          <p:nvPr/>
        </p:nvSpPr>
        <p:spPr>
          <a:xfrm>
            <a:off x="3709747" y="284995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1AD738B-5327-A753-5DD3-C9B7F1037FB3}"/>
              </a:ext>
            </a:extLst>
          </p:cNvPr>
          <p:cNvSpPr/>
          <p:nvPr/>
        </p:nvSpPr>
        <p:spPr>
          <a:xfrm>
            <a:off x="3531312" y="284995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E9147A0-4337-961D-5FE0-0FDF75868C9A}"/>
              </a:ext>
            </a:extLst>
          </p:cNvPr>
          <p:cNvSpPr/>
          <p:nvPr/>
        </p:nvSpPr>
        <p:spPr>
          <a:xfrm>
            <a:off x="3531312" y="249308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226A251-B796-28C2-329C-CCE091F23C82}"/>
              </a:ext>
            </a:extLst>
          </p:cNvPr>
          <p:cNvSpPr/>
          <p:nvPr/>
        </p:nvSpPr>
        <p:spPr>
          <a:xfrm>
            <a:off x="4066617" y="249308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63C2006-4AF7-36A9-8065-17CBB0BEA5FE}"/>
              </a:ext>
            </a:extLst>
          </p:cNvPr>
          <p:cNvSpPr/>
          <p:nvPr/>
        </p:nvSpPr>
        <p:spPr>
          <a:xfrm>
            <a:off x="4245052" y="249308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0F15D48-C536-815C-63B8-33770AFACD40}"/>
              </a:ext>
            </a:extLst>
          </p:cNvPr>
          <p:cNvSpPr/>
          <p:nvPr/>
        </p:nvSpPr>
        <p:spPr>
          <a:xfrm>
            <a:off x="4066617" y="284995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2261DF7-72C7-877E-DABB-819E50F5CFF5}"/>
              </a:ext>
            </a:extLst>
          </p:cNvPr>
          <p:cNvSpPr/>
          <p:nvPr/>
        </p:nvSpPr>
        <p:spPr>
          <a:xfrm>
            <a:off x="3888182" y="284995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CA5BE03-721F-BE38-3368-F9FF8AA045BB}"/>
              </a:ext>
            </a:extLst>
          </p:cNvPr>
          <p:cNvSpPr/>
          <p:nvPr/>
        </p:nvSpPr>
        <p:spPr>
          <a:xfrm>
            <a:off x="3352877" y="284995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D25075E-5200-9E80-EE8A-024C163F2D73}"/>
              </a:ext>
            </a:extLst>
          </p:cNvPr>
          <p:cNvSpPr/>
          <p:nvPr/>
        </p:nvSpPr>
        <p:spPr>
          <a:xfrm>
            <a:off x="3709747" y="284995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58707B3-9701-A8F7-C89D-9843AF83221A}"/>
              </a:ext>
            </a:extLst>
          </p:cNvPr>
          <p:cNvSpPr/>
          <p:nvPr/>
        </p:nvSpPr>
        <p:spPr>
          <a:xfrm>
            <a:off x="3531312" y="320682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DA69851-8675-60EE-64D6-4252926016D0}"/>
              </a:ext>
            </a:extLst>
          </p:cNvPr>
          <p:cNvSpPr/>
          <p:nvPr/>
        </p:nvSpPr>
        <p:spPr>
          <a:xfrm>
            <a:off x="3352877" y="320682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E7012DE-870D-2C49-62A4-8A4462E28B86}"/>
              </a:ext>
            </a:extLst>
          </p:cNvPr>
          <p:cNvSpPr/>
          <p:nvPr/>
        </p:nvSpPr>
        <p:spPr>
          <a:xfrm>
            <a:off x="3352877" y="284995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362BD67-3C08-23B5-40C2-CF1FA097FF70}"/>
              </a:ext>
            </a:extLst>
          </p:cNvPr>
          <p:cNvSpPr/>
          <p:nvPr/>
        </p:nvSpPr>
        <p:spPr>
          <a:xfrm>
            <a:off x="4066617" y="284995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C63DB4A-F688-1A8B-0303-D2400F487001}"/>
              </a:ext>
            </a:extLst>
          </p:cNvPr>
          <p:cNvSpPr/>
          <p:nvPr/>
        </p:nvSpPr>
        <p:spPr>
          <a:xfrm>
            <a:off x="3888182" y="320682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B0628087-F07D-F67C-F631-659E36EDDE9E}"/>
              </a:ext>
            </a:extLst>
          </p:cNvPr>
          <p:cNvSpPr/>
          <p:nvPr/>
        </p:nvSpPr>
        <p:spPr>
          <a:xfrm>
            <a:off x="3709747" y="320682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74427C6-D45D-3EFD-C7EA-7D52A31A01D9}"/>
              </a:ext>
            </a:extLst>
          </p:cNvPr>
          <p:cNvSpPr/>
          <p:nvPr/>
        </p:nvSpPr>
        <p:spPr>
          <a:xfrm>
            <a:off x="4245052" y="284995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899EE30-BD37-5C1F-E97F-21262EA61682}"/>
              </a:ext>
            </a:extLst>
          </p:cNvPr>
          <p:cNvSpPr/>
          <p:nvPr/>
        </p:nvSpPr>
        <p:spPr>
          <a:xfrm>
            <a:off x="4423487" y="284995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D0F96024-72AE-5E53-65A2-4B17B9C26EBA}"/>
              </a:ext>
            </a:extLst>
          </p:cNvPr>
          <p:cNvSpPr/>
          <p:nvPr/>
        </p:nvSpPr>
        <p:spPr>
          <a:xfrm>
            <a:off x="4245052" y="320682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50C79A2-E9DF-F95C-9D5C-D80017A911DD}"/>
              </a:ext>
            </a:extLst>
          </p:cNvPr>
          <p:cNvSpPr/>
          <p:nvPr/>
        </p:nvSpPr>
        <p:spPr>
          <a:xfrm>
            <a:off x="4066617" y="320682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4F5C53D0-BCC2-D60D-313B-4DD4E41DAF6A}"/>
              </a:ext>
            </a:extLst>
          </p:cNvPr>
          <p:cNvSpPr/>
          <p:nvPr/>
        </p:nvSpPr>
        <p:spPr>
          <a:xfrm>
            <a:off x="3174442" y="320682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1A25400B-A104-A953-C937-8D0CE1530923}"/>
              </a:ext>
            </a:extLst>
          </p:cNvPr>
          <p:cNvSpPr/>
          <p:nvPr/>
        </p:nvSpPr>
        <p:spPr>
          <a:xfrm>
            <a:off x="3531312" y="320682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128BDEA0-6222-F592-0FE7-E303C2A1A6D8}"/>
              </a:ext>
            </a:extLst>
          </p:cNvPr>
          <p:cNvSpPr/>
          <p:nvPr/>
        </p:nvSpPr>
        <p:spPr>
          <a:xfrm>
            <a:off x="3352877" y="356369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C3C5A78-F280-D9D5-1EDB-A8EC910145A2}"/>
              </a:ext>
            </a:extLst>
          </p:cNvPr>
          <p:cNvSpPr/>
          <p:nvPr/>
        </p:nvSpPr>
        <p:spPr>
          <a:xfrm>
            <a:off x="3174442" y="356369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3D771D64-3468-DA1D-A45F-4F58F82DC29E}"/>
              </a:ext>
            </a:extLst>
          </p:cNvPr>
          <p:cNvSpPr/>
          <p:nvPr/>
        </p:nvSpPr>
        <p:spPr>
          <a:xfrm>
            <a:off x="3174442" y="320682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537AD8B3-D0E8-15F4-3E6D-D45AFBDBD0D1}"/>
              </a:ext>
            </a:extLst>
          </p:cNvPr>
          <p:cNvSpPr/>
          <p:nvPr/>
        </p:nvSpPr>
        <p:spPr>
          <a:xfrm>
            <a:off x="3888182" y="320682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C589FEEE-550C-6D82-082F-20760F5AD9E1}"/>
              </a:ext>
            </a:extLst>
          </p:cNvPr>
          <p:cNvSpPr/>
          <p:nvPr/>
        </p:nvSpPr>
        <p:spPr>
          <a:xfrm>
            <a:off x="3709747" y="356369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F24C15F-CE53-1E05-5FE0-2ACF6B2A758C}"/>
              </a:ext>
            </a:extLst>
          </p:cNvPr>
          <p:cNvSpPr/>
          <p:nvPr/>
        </p:nvSpPr>
        <p:spPr>
          <a:xfrm>
            <a:off x="3531312" y="356369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03A2DAF3-69C5-7558-CA95-7540221E6305}"/>
              </a:ext>
            </a:extLst>
          </p:cNvPr>
          <p:cNvSpPr/>
          <p:nvPr/>
        </p:nvSpPr>
        <p:spPr>
          <a:xfrm>
            <a:off x="4245052" y="320682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AFAEDE2-7888-0716-23EF-BEA79A327879}"/>
              </a:ext>
            </a:extLst>
          </p:cNvPr>
          <p:cNvSpPr/>
          <p:nvPr/>
        </p:nvSpPr>
        <p:spPr>
          <a:xfrm>
            <a:off x="4066617" y="356369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C9F7A0F-C4FB-48A6-4955-53A21AF2E0B9}"/>
              </a:ext>
            </a:extLst>
          </p:cNvPr>
          <p:cNvSpPr/>
          <p:nvPr/>
        </p:nvSpPr>
        <p:spPr>
          <a:xfrm>
            <a:off x="3888182" y="356369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8DA63F76-DDCD-F124-3A8B-372698919C5C}"/>
              </a:ext>
            </a:extLst>
          </p:cNvPr>
          <p:cNvSpPr/>
          <p:nvPr/>
        </p:nvSpPr>
        <p:spPr>
          <a:xfrm>
            <a:off x="4423487" y="320682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E616428E-C1AC-B9D9-A445-12A967F2260B}"/>
              </a:ext>
            </a:extLst>
          </p:cNvPr>
          <p:cNvSpPr/>
          <p:nvPr/>
        </p:nvSpPr>
        <p:spPr>
          <a:xfrm>
            <a:off x="4601922" y="320682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AB6F1542-A963-3C79-505B-44C9A681E55E}"/>
              </a:ext>
            </a:extLst>
          </p:cNvPr>
          <p:cNvSpPr/>
          <p:nvPr/>
        </p:nvSpPr>
        <p:spPr>
          <a:xfrm>
            <a:off x="4423487" y="356369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7E2D08D-4318-3EF8-1C42-8ED445FD4F71}"/>
              </a:ext>
            </a:extLst>
          </p:cNvPr>
          <p:cNvSpPr/>
          <p:nvPr/>
        </p:nvSpPr>
        <p:spPr>
          <a:xfrm>
            <a:off x="4245052" y="356369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E25111A-FEC5-1A4C-8A26-F245F522B8FD}"/>
              </a:ext>
            </a:extLst>
          </p:cNvPr>
          <p:cNvSpPr/>
          <p:nvPr/>
        </p:nvSpPr>
        <p:spPr>
          <a:xfrm>
            <a:off x="2996007" y="356369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D5529F2C-0836-6671-9315-D1ABB25D3DAC}"/>
              </a:ext>
            </a:extLst>
          </p:cNvPr>
          <p:cNvSpPr/>
          <p:nvPr/>
        </p:nvSpPr>
        <p:spPr>
          <a:xfrm>
            <a:off x="3352877" y="35636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D4A35305-DD28-1900-F73F-E0BD768B4174}"/>
              </a:ext>
            </a:extLst>
          </p:cNvPr>
          <p:cNvSpPr/>
          <p:nvPr/>
        </p:nvSpPr>
        <p:spPr>
          <a:xfrm>
            <a:off x="3174442" y="39205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10FB53E7-F388-2508-84A4-15361AD03ADD}"/>
              </a:ext>
            </a:extLst>
          </p:cNvPr>
          <p:cNvSpPr/>
          <p:nvPr/>
        </p:nvSpPr>
        <p:spPr>
          <a:xfrm>
            <a:off x="2996007" y="39205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56909DE3-776E-F630-6702-463CBA7C498C}"/>
              </a:ext>
            </a:extLst>
          </p:cNvPr>
          <p:cNvSpPr/>
          <p:nvPr/>
        </p:nvSpPr>
        <p:spPr>
          <a:xfrm>
            <a:off x="2996007" y="35636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37DE3E8F-6A15-9DEC-7F68-7C1ACBBB984B}"/>
              </a:ext>
            </a:extLst>
          </p:cNvPr>
          <p:cNvSpPr/>
          <p:nvPr/>
        </p:nvSpPr>
        <p:spPr>
          <a:xfrm>
            <a:off x="3709747" y="35636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24A338BE-F1FB-8ADD-D956-E4233211A205}"/>
              </a:ext>
            </a:extLst>
          </p:cNvPr>
          <p:cNvSpPr/>
          <p:nvPr/>
        </p:nvSpPr>
        <p:spPr>
          <a:xfrm>
            <a:off x="3531312" y="39205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033DCE2-AD5C-BF42-8916-20EFDAE32666}"/>
              </a:ext>
            </a:extLst>
          </p:cNvPr>
          <p:cNvSpPr/>
          <p:nvPr/>
        </p:nvSpPr>
        <p:spPr>
          <a:xfrm>
            <a:off x="3352877" y="39205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10FC4026-C00F-3718-F773-439575D28C3B}"/>
              </a:ext>
            </a:extLst>
          </p:cNvPr>
          <p:cNvSpPr/>
          <p:nvPr/>
        </p:nvSpPr>
        <p:spPr>
          <a:xfrm>
            <a:off x="4066617" y="35636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08BB61B6-79E7-B741-BAB2-F350B41C33B9}"/>
              </a:ext>
            </a:extLst>
          </p:cNvPr>
          <p:cNvSpPr/>
          <p:nvPr/>
        </p:nvSpPr>
        <p:spPr>
          <a:xfrm>
            <a:off x="3888182" y="39205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624103FA-82A6-760C-FF15-E63F62EDC172}"/>
              </a:ext>
            </a:extLst>
          </p:cNvPr>
          <p:cNvSpPr/>
          <p:nvPr/>
        </p:nvSpPr>
        <p:spPr>
          <a:xfrm>
            <a:off x="3709747" y="39205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011A1D18-A890-FF7F-2BEF-5492F0EB46E3}"/>
              </a:ext>
            </a:extLst>
          </p:cNvPr>
          <p:cNvSpPr/>
          <p:nvPr/>
        </p:nvSpPr>
        <p:spPr>
          <a:xfrm>
            <a:off x="4423487" y="35636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639FB432-B767-85A5-32F0-E54321C38EAA}"/>
              </a:ext>
            </a:extLst>
          </p:cNvPr>
          <p:cNvSpPr/>
          <p:nvPr/>
        </p:nvSpPr>
        <p:spPr>
          <a:xfrm>
            <a:off x="4245052" y="39205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174CFE69-3362-1319-2763-0816BF9956F3}"/>
              </a:ext>
            </a:extLst>
          </p:cNvPr>
          <p:cNvSpPr/>
          <p:nvPr/>
        </p:nvSpPr>
        <p:spPr>
          <a:xfrm>
            <a:off x="4066617" y="39205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D42B42C2-46F7-AB58-28DD-05F483671277}"/>
              </a:ext>
            </a:extLst>
          </p:cNvPr>
          <p:cNvSpPr/>
          <p:nvPr/>
        </p:nvSpPr>
        <p:spPr>
          <a:xfrm>
            <a:off x="4601922" y="356369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43F41FE8-B585-1762-2779-ABA6F0399AFB}"/>
              </a:ext>
            </a:extLst>
          </p:cNvPr>
          <p:cNvSpPr/>
          <p:nvPr/>
        </p:nvSpPr>
        <p:spPr>
          <a:xfrm>
            <a:off x="4780357" y="35636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C8840D68-6B48-0BA6-E327-9C6C44374925}"/>
              </a:ext>
            </a:extLst>
          </p:cNvPr>
          <p:cNvSpPr/>
          <p:nvPr/>
        </p:nvSpPr>
        <p:spPr>
          <a:xfrm>
            <a:off x="4601922" y="39205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7428B6DC-EE19-7954-8348-ED04180D8067}"/>
              </a:ext>
            </a:extLst>
          </p:cNvPr>
          <p:cNvSpPr/>
          <p:nvPr/>
        </p:nvSpPr>
        <p:spPr>
          <a:xfrm>
            <a:off x="4423487" y="39205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A6A59104-C78E-8E73-E2CF-C8A127EDEF72}"/>
              </a:ext>
            </a:extLst>
          </p:cNvPr>
          <p:cNvSpPr/>
          <p:nvPr/>
        </p:nvSpPr>
        <p:spPr>
          <a:xfrm>
            <a:off x="2817572" y="39205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67DE4FB5-5B83-10E0-0209-36CD504C10BE}"/>
              </a:ext>
            </a:extLst>
          </p:cNvPr>
          <p:cNvSpPr/>
          <p:nvPr/>
        </p:nvSpPr>
        <p:spPr>
          <a:xfrm>
            <a:off x="3174442" y="39205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6B41552E-F67B-2B91-CD5B-48918DB2BF30}"/>
              </a:ext>
            </a:extLst>
          </p:cNvPr>
          <p:cNvSpPr/>
          <p:nvPr/>
        </p:nvSpPr>
        <p:spPr>
          <a:xfrm>
            <a:off x="2996007" y="42774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ACAC9AEB-4C3E-84E6-F726-11AE8227510B}"/>
              </a:ext>
            </a:extLst>
          </p:cNvPr>
          <p:cNvSpPr/>
          <p:nvPr/>
        </p:nvSpPr>
        <p:spPr>
          <a:xfrm>
            <a:off x="2817572" y="42774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3FD0D9B6-EDCD-44C7-80AB-6543798A7F1E}"/>
              </a:ext>
            </a:extLst>
          </p:cNvPr>
          <p:cNvSpPr/>
          <p:nvPr/>
        </p:nvSpPr>
        <p:spPr>
          <a:xfrm>
            <a:off x="2817572" y="39205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9B2440F7-E029-10B1-68AF-4CC8FA2C1499}"/>
              </a:ext>
            </a:extLst>
          </p:cNvPr>
          <p:cNvSpPr/>
          <p:nvPr/>
        </p:nvSpPr>
        <p:spPr>
          <a:xfrm>
            <a:off x="3531312" y="39205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0B9BB76D-424B-71C2-2DDD-E94AF3814821}"/>
              </a:ext>
            </a:extLst>
          </p:cNvPr>
          <p:cNvSpPr/>
          <p:nvPr/>
        </p:nvSpPr>
        <p:spPr>
          <a:xfrm>
            <a:off x="3352877" y="42774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4B2C7A85-D44D-8B41-C766-D6FA9ECB114C}"/>
              </a:ext>
            </a:extLst>
          </p:cNvPr>
          <p:cNvSpPr/>
          <p:nvPr/>
        </p:nvSpPr>
        <p:spPr>
          <a:xfrm>
            <a:off x="3174442" y="42774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14EAF034-8C7A-5C77-F298-6B1EDF657BD9}"/>
              </a:ext>
            </a:extLst>
          </p:cNvPr>
          <p:cNvSpPr/>
          <p:nvPr/>
        </p:nvSpPr>
        <p:spPr>
          <a:xfrm>
            <a:off x="3888182" y="39205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8ABFC953-0304-8C99-34A3-8900A4670F47}"/>
              </a:ext>
            </a:extLst>
          </p:cNvPr>
          <p:cNvSpPr/>
          <p:nvPr/>
        </p:nvSpPr>
        <p:spPr>
          <a:xfrm>
            <a:off x="3709747" y="42774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AEC56591-EA8C-6CE0-1BB8-49D5583CFE8E}"/>
              </a:ext>
            </a:extLst>
          </p:cNvPr>
          <p:cNvSpPr/>
          <p:nvPr/>
        </p:nvSpPr>
        <p:spPr>
          <a:xfrm>
            <a:off x="3531312" y="42774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7C0164BD-1A95-8283-9A4B-DB520B8918F0}"/>
              </a:ext>
            </a:extLst>
          </p:cNvPr>
          <p:cNvSpPr/>
          <p:nvPr/>
        </p:nvSpPr>
        <p:spPr>
          <a:xfrm>
            <a:off x="4245052" y="39205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4310A803-0665-BEAD-4D43-3443F8D1C51A}"/>
              </a:ext>
            </a:extLst>
          </p:cNvPr>
          <p:cNvSpPr/>
          <p:nvPr/>
        </p:nvSpPr>
        <p:spPr>
          <a:xfrm>
            <a:off x="4066617" y="42774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6F908253-DA2D-087D-84BE-8B055B50FEFD}"/>
              </a:ext>
            </a:extLst>
          </p:cNvPr>
          <p:cNvSpPr/>
          <p:nvPr/>
        </p:nvSpPr>
        <p:spPr>
          <a:xfrm>
            <a:off x="3888182" y="42774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29D36244-9C48-5D98-E22D-CF5F4E995BE2}"/>
              </a:ext>
            </a:extLst>
          </p:cNvPr>
          <p:cNvSpPr/>
          <p:nvPr/>
        </p:nvSpPr>
        <p:spPr>
          <a:xfrm>
            <a:off x="4601922" y="39205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70FE2B14-E194-E7C8-DFEC-FB9FF4832EC3}"/>
              </a:ext>
            </a:extLst>
          </p:cNvPr>
          <p:cNvSpPr/>
          <p:nvPr/>
        </p:nvSpPr>
        <p:spPr>
          <a:xfrm>
            <a:off x="4423487" y="42774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8DA90D44-4218-16B3-0A15-0F104B5BC8A7}"/>
              </a:ext>
            </a:extLst>
          </p:cNvPr>
          <p:cNvSpPr/>
          <p:nvPr/>
        </p:nvSpPr>
        <p:spPr>
          <a:xfrm>
            <a:off x="4245052" y="42774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9ADF942E-E8C4-4B41-25AE-F2F3FB2DE0D6}"/>
              </a:ext>
            </a:extLst>
          </p:cNvPr>
          <p:cNvSpPr/>
          <p:nvPr/>
        </p:nvSpPr>
        <p:spPr>
          <a:xfrm>
            <a:off x="4780357" y="39205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A123AA92-911B-B59D-083F-369DCEE3ACB3}"/>
              </a:ext>
            </a:extLst>
          </p:cNvPr>
          <p:cNvSpPr/>
          <p:nvPr/>
        </p:nvSpPr>
        <p:spPr>
          <a:xfrm>
            <a:off x="4958792" y="39205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92760896-C8E8-F1BF-A91E-5C3BEDA65B26}"/>
              </a:ext>
            </a:extLst>
          </p:cNvPr>
          <p:cNvSpPr/>
          <p:nvPr/>
        </p:nvSpPr>
        <p:spPr>
          <a:xfrm>
            <a:off x="4780357" y="42774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A060967A-090A-90D4-A326-2A05CDF07FA5}"/>
              </a:ext>
            </a:extLst>
          </p:cNvPr>
          <p:cNvSpPr/>
          <p:nvPr/>
        </p:nvSpPr>
        <p:spPr>
          <a:xfrm>
            <a:off x="4601922" y="42774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63D92978-94D3-922E-26B4-678A7D7B805B}"/>
              </a:ext>
            </a:extLst>
          </p:cNvPr>
          <p:cNvSpPr/>
          <p:nvPr/>
        </p:nvSpPr>
        <p:spPr>
          <a:xfrm>
            <a:off x="2639137" y="42774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78565324-0B52-2C57-F3F9-ED9CAD31929D}"/>
              </a:ext>
            </a:extLst>
          </p:cNvPr>
          <p:cNvSpPr/>
          <p:nvPr/>
        </p:nvSpPr>
        <p:spPr>
          <a:xfrm>
            <a:off x="2996007" y="42774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423FB7C5-8825-5DFC-4AB4-EC1E99F7F359}"/>
              </a:ext>
            </a:extLst>
          </p:cNvPr>
          <p:cNvSpPr/>
          <p:nvPr/>
        </p:nvSpPr>
        <p:spPr>
          <a:xfrm>
            <a:off x="2817572" y="46343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65C46CEF-EEF3-552A-2B7A-9F1CA098182D}"/>
              </a:ext>
            </a:extLst>
          </p:cNvPr>
          <p:cNvSpPr/>
          <p:nvPr/>
        </p:nvSpPr>
        <p:spPr>
          <a:xfrm>
            <a:off x="2639137" y="46343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5B78FED4-1B5E-E47B-3211-DF2D62574DCF}"/>
              </a:ext>
            </a:extLst>
          </p:cNvPr>
          <p:cNvSpPr/>
          <p:nvPr/>
        </p:nvSpPr>
        <p:spPr>
          <a:xfrm>
            <a:off x="2639137" y="42774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B37B286-32CE-F786-630A-2274C1EAE592}"/>
              </a:ext>
            </a:extLst>
          </p:cNvPr>
          <p:cNvSpPr/>
          <p:nvPr/>
        </p:nvSpPr>
        <p:spPr>
          <a:xfrm>
            <a:off x="3352877" y="42774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435D29D2-FE81-A929-8B1D-C5E64590598A}"/>
              </a:ext>
            </a:extLst>
          </p:cNvPr>
          <p:cNvSpPr/>
          <p:nvPr/>
        </p:nvSpPr>
        <p:spPr>
          <a:xfrm>
            <a:off x="3174442" y="46343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97A58C2D-6F3A-0E50-6EFD-8950EA5625EA}"/>
              </a:ext>
            </a:extLst>
          </p:cNvPr>
          <p:cNvSpPr/>
          <p:nvPr/>
        </p:nvSpPr>
        <p:spPr>
          <a:xfrm>
            <a:off x="2996007" y="46343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81F223CB-18E4-B809-3215-1568AC98F122}"/>
              </a:ext>
            </a:extLst>
          </p:cNvPr>
          <p:cNvSpPr/>
          <p:nvPr/>
        </p:nvSpPr>
        <p:spPr>
          <a:xfrm>
            <a:off x="3709747" y="42774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96E9807D-57BF-D9C3-9B76-0FAE3702826A}"/>
              </a:ext>
            </a:extLst>
          </p:cNvPr>
          <p:cNvSpPr/>
          <p:nvPr/>
        </p:nvSpPr>
        <p:spPr>
          <a:xfrm>
            <a:off x="3531312" y="46343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C51B00E6-CF56-D6C9-BE14-F8E85D3E4E8F}"/>
              </a:ext>
            </a:extLst>
          </p:cNvPr>
          <p:cNvSpPr/>
          <p:nvPr/>
        </p:nvSpPr>
        <p:spPr>
          <a:xfrm>
            <a:off x="3352877" y="46343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4CBA11AA-B8FC-A078-E3D5-870175633CB8}"/>
              </a:ext>
            </a:extLst>
          </p:cNvPr>
          <p:cNvSpPr/>
          <p:nvPr/>
        </p:nvSpPr>
        <p:spPr>
          <a:xfrm>
            <a:off x="4066617" y="42774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F468D411-2834-85C4-F5A3-B0C1111477C3}"/>
              </a:ext>
            </a:extLst>
          </p:cNvPr>
          <p:cNvSpPr/>
          <p:nvPr/>
        </p:nvSpPr>
        <p:spPr>
          <a:xfrm>
            <a:off x="3888182" y="46343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69B01A4B-C7A5-84DE-0083-DAF5E5879467}"/>
              </a:ext>
            </a:extLst>
          </p:cNvPr>
          <p:cNvSpPr/>
          <p:nvPr/>
        </p:nvSpPr>
        <p:spPr>
          <a:xfrm>
            <a:off x="3709747" y="46343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3AB1FE65-738A-A797-378F-A3A0FF115124}"/>
              </a:ext>
            </a:extLst>
          </p:cNvPr>
          <p:cNvSpPr/>
          <p:nvPr/>
        </p:nvSpPr>
        <p:spPr>
          <a:xfrm>
            <a:off x="4423487" y="42774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AA537CC6-3AE4-8C87-3E1E-C2B3D9770E00}"/>
              </a:ext>
            </a:extLst>
          </p:cNvPr>
          <p:cNvSpPr/>
          <p:nvPr/>
        </p:nvSpPr>
        <p:spPr>
          <a:xfrm>
            <a:off x="4245052" y="46343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87817269-3840-1247-DBCF-E4123DB68BB3}"/>
              </a:ext>
            </a:extLst>
          </p:cNvPr>
          <p:cNvSpPr/>
          <p:nvPr/>
        </p:nvSpPr>
        <p:spPr>
          <a:xfrm>
            <a:off x="4066617" y="46343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9948A4A4-3755-A8C2-2D36-5396495B7209}"/>
              </a:ext>
            </a:extLst>
          </p:cNvPr>
          <p:cNvSpPr/>
          <p:nvPr/>
        </p:nvSpPr>
        <p:spPr>
          <a:xfrm>
            <a:off x="4780357" y="42774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F1395BF4-3BB9-E4A5-63D3-6424D9ABC937}"/>
              </a:ext>
            </a:extLst>
          </p:cNvPr>
          <p:cNvSpPr/>
          <p:nvPr/>
        </p:nvSpPr>
        <p:spPr>
          <a:xfrm>
            <a:off x="4601922" y="46343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8F7C6AD3-B0F7-D9A1-24EA-5A8B83ACB083}"/>
              </a:ext>
            </a:extLst>
          </p:cNvPr>
          <p:cNvSpPr/>
          <p:nvPr/>
        </p:nvSpPr>
        <p:spPr>
          <a:xfrm>
            <a:off x="4423487" y="46343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24045AE7-D28C-7342-08C1-1037025AADBA}"/>
              </a:ext>
            </a:extLst>
          </p:cNvPr>
          <p:cNvSpPr/>
          <p:nvPr/>
        </p:nvSpPr>
        <p:spPr>
          <a:xfrm>
            <a:off x="4958792" y="42774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0A73E532-6264-CBE0-2F1F-B613CD9485BE}"/>
              </a:ext>
            </a:extLst>
          </p:cNvPr>
          <p:cNvSpPr/>
          <p:nvPr/>
        </p:nvSpPr>
        <p:spPr>
          <a:xfrm>
            <a:off x="5137227" y="42774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DAC29151-5C4C-619B-9107-A93B23ED5264}"/>
              </a:ext>
            </a:extLst>
          </p:cNvPr>
          <p:cNvSpPr/>
          <p:nvPr/>
        </p:nvSpPr>
        <p:spPr>
          <a:xfrm>
            <a:off x="4958792" y="46343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6A3E9B9F-115F-4ABF-0EDE-0C650FAB3119}"/>
              </a:ext>
            </a:extLst>
          </p:cNvPr>
          <p:cNvSpPr/>
          <p:nvPr/>
        </p:nvSpPr>
        <p:spPr>
          <a:xfrm>
            <a:off x="4780357" y="46343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A4C9DFED-F3CE-2F46-B68D-9CA817B633F3}"/>
              </a:ext>
            </a:extLst>
          </p:cNvPr>
          <p:cNvSpPr/>
          <p:nvPr/>
        </p:nvSpPr>
        <p:spPr>
          <a:xfrm>
            <a:off x="2460702" y="46343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885DEC18-AD91-0DCD-21D4-5DCDFB65C083}"/>
              </a:ext>
            </a:extLst>
          </p:cNvPr>
          <p:cNvSpPr/>
          <p:nvPr/>
        </p:nvSpPr>
        <p:spPr>
          <a:xfrm>
            <a:off x="2817572" y="46343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98C585C3-4528-1C03-E8B5-5A42665C8BC7}"/>
              </a:ext>
            </a:extLst>
          </p:cNvPr>
          <p:cNvSpPr/>
          <p:nvPr/>
        </p:nvSpPr>
        <p:spPr>
          <a:xfrm>
            <a:off x="2639137" y="49911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8437843C-7871-FC1E-2302-9A6D782FE575}"/>
              </a:ext>
            </a:extLst>
          </p:cNvPr>
          <p:cNvSpPr/>
          <p:nvPr/>
        </p:nvSpPr>
        <p:spPr>
          <a:xfrm>
            <a:off x="2460702" y="49911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FC699BBC-B282-0496-DD5C-585709D21028}"/>
              </a:ext>
            </a:extLst>
          </p:cNvPr>
          <p:cNvSpPr/>
          <p:nvPr/>
        </p:nvSpPr>
        <p:spPr>
          <a:xfrm>
            <a:off x="2460702" y="46343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20F66271-A761-90C4-D833-22C4230F03BF}"/>
              </a:ext>
            </a:extLst>
          </p:cNvPr>
          <p:cNvSpPr/>
          <p:nvPr/>
        </p:nvSpPr>
        <p:spPr>
          <a:xfrm>
            <a:off x="3174442" y="46343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3F4DE0E7-A710-E3A2-A03E-41EB80208CCC}"/>
              </a:ext>
            </a:extLst>
          </p:cNvPr>
          <p:cNvSpPr/>
          <p:nvPr/>
        </p:nvSpPr>
        <p:spPr>
          <a:xfrm>
            <a:off x="2996007" y="49911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4A459F64-B128-CA4A-F267-F415E670BAB3}"/>
              </a:ext>
            </a:extLst>
          </p:cNvPr>
          <p:cNvSpPr/>
          <p:nvPr/>
        </p:nvSpPr>
        <p:spPr>
          <a:xfrm>
            <a:off x="2817572" y="49911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40648036-464C-3A5C-DF84-4F56689A9E70}"/>
              </a:ext>
            </a:extLst>
          </p:cNvPr>
          <p:cNvSpPr/>
          <p:nvPr/>
        </p:nvSpPr>
        <p:spPr>
          <a:xfrm>
            <a:off x="3531312" y="46343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53D85C5F-1727-2404-22EC-79350E8781C8}"/>
              </a:ext>
            </a:extLst>
          </p:cNvPr>
          <p:cNvSpPr/>
          <p:nvPr/>
        </p:nvSpPr>
        <p:spPr>
          <a:xfrm>
            <a:off x="3352877" y="49911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2E5C9DC2-B79C-61D6-A825-E14A603023C3}"/>
              </a:ext>
            </a:extLst>
          </p:cNvPr>
          <p:cNvSpPr/>
          <p:nvPr/>
        </p:nvSpPr>
        <p:spPr>
          <a:xfrm>
            <a:off x="3174442" y="49911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EFDD371C-7A75-6939-A63B-648DFD8F5C86}"/>
              </a:ext>
            </a:extLst>
          </p:cNvPr>
          <p:cNvSpPr/>
          <p:nvPr/>
        </p:nvSpPr>
        <p:spPr>
          <a:xfrm>
            <a:off x="3888182" y="46343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AA5B780D-D8FA-0D68-91F4-71BD1BF81B88}"/>
              </a:ext>
            </a:extLst>
          </p:cNvPr>
          <p:cNvSpPr/>
          <p:nvPr/>
        </p:nvSpPr>
        <p:spPr>
          <a:xfrm>
            <a:off x="3709747" y="49911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2667B53F-5302-5B53-0FC4-D90191D89878}"/>
              </a:ext>
            </a:extLst>
          </p:cNvPr>
          <p:cNvSpPr/>
          <p:nvPr/>
        </p:nvSpPr>
        <p:spPr>
          <a:xfrm>
            <a:off x="3531312" y="49911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6A6CA86C-994D-7154-F84B-708B5E78D88D}"/>
              </a:ext>
            </a:extLst>
          </p:cNvPr>
          <p:cNvSpPr/>
          <p:nvPr/>
        </p:nvSpPr>
        <p:spPr>
          <a:xfrm>
            <a:off x="4245052" y="46343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6735419D-3E59-ACF3-7C5D-62DAD6B225A7}"/>
              </a:ext>
            </a:extLst>
          </p:cNvPr>
          <p:cNvSpPr/>
          <p:nvPr/>
        </p:nvSpPr>
        <p:spPr>
          <a:xfrm>
            <a:off x="4066617" y="49911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A6D31974-ED25-0616-0CA2-040D1DD884A0}"/>
              </a:ext>
            </a:extLst>
          </p:cNvPr>
          <p:cNvSpPr/>
          <p:nvPr/>
        </p:nvSpPr>
        <p:spPr>
          <a:xfrm>
            <a:off x="3888182" y="49911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9F2617B6-82B5-34B2-6031-C9D1C90C721F}"/>
              </a:ext>
            </a:extLst>
          </p:cNvPr>
          <p:cNvSpPr/>
          <p:nvPr/>
        </p:nvSpPr>
        <p:spPr>
          <a:xfrm>
            <a:off x="4601922" y="46343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AAF41246-07B2-EB5F-EB10-F78556BE6976}"/>
              </a:ext>
            </a:extLst>
          </p:cNvPr>
          <p:cNvSpPr/>
          <p:nvPr/>
        </p:nvSpPr>
        <p:spPr>
          <a:xfrm>
            <a:off x="4423487" y="49911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99C82156-24A1-59DE-DD7C-ADE8AC7CED67}"/>
              </a:ext>
            </a:extLst>
          </p:cNvPr>
          <p:cNvSpPr/>
          <p:nvPr/>
        </p:nvSpPr>
        <p:spPr>
          <a:xfrm>
            <a:off x="4245052" y="49911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1EAE5340-8A60-84D7-8EB0-AF79231B7205}"/>
              </a:ext>
            </a:extLst>
          </p:cNvPr>
          <p:cNvSpPr/>
          <p:nvPr/>
        </p:nvSpPr>
        <p:spPr>
          <a:xfrm>
            <a:off x="4958792" y="46343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EEB35BBF-BE72-B438-1ADE-F5E68957178D}"/>
              </a:ext>
            </a:extLst>
          </p:cNvPr>
          <p:cNvSpPr/>
          <p:nvPr/>
        </p:nvSpPr>
        <p:spPr>
          <a:xfrm>
            <a:off x="4780357" y="49911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EB9B2433-2C31-E1D9-2B89-72C4F8028661}"/>
              </a:ext>
            </a:extLst>
          </p:cNvPr>
          <p:cNvSpPr/>
          <p:nvPr/>
        </p:nvSpPr>
        <p:spPr>
          <a:xfrm>
            <a:off x="4601922" y="49911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C0F4D994-198E-BE73-820B-9D3B65236419}"/>
              </a:ext>
            </a:extLst>
          </p:cNvPr>
          <p:cNvSpPr/>
          <p:nvPr/>
        </p:nvSpPr>
        <p:spPr>
          <a:xfrm>
            <a:off x="5137227" y="46343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483EBCC5-4683-5A24-49ED-2B4666F9F4D3}"/>
              </a:ext>
            </a:extLst>
          </p:cNvPr>
          <p:cNvSpPr/>
          <p:nvPr/>
        </p:nvSpPr>
        <p:spPr>
          <a:xfrm>
            <a:off x="5315662" y="46343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527C4E93-8078-8229-9544-952D62C290BF}"/>
              </a:ext>
            </a:extLst>
          </p:cNvPr>
          <p:cNvSpPr/>
          <p:nvPr/>
        </p:nvSpPr>
        <p:spPr>
          <a:xfrm>
            <a:off x="5137227" y="49911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7C095A02-A394-E617-0CB4-6AB00E3B8315}"/>
              </a:ext>
            </a:extLst>
          </p:cNvPr>
          <p:cNvSpPr/>
          <p:nvPr/>
        </p:nvSpPr>
        <p:spPr>
          <a:xfrm>
            <a:off x="4958792" y="49911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BBE85BE3-85DD-0268-951D-765D5B57A3DC}"/>
              </a:ext>
            </a:extLst>
          </p:cNvPr>
          <p:cNvSpPr/>
          <p:nvPr/>
        </p:nvSpPr>
        <p:spPr>
          <a:xfrm>
            <a:off x="2282267" y="49911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3F70C91C-B9B8-91C8-2912-9B2A0C2E3969}"/>
              </a:ext>
            </a:extLst>
          </p:cNvPr>
          <p:cNvSpPr/>
          <p:nvPr/>
        </p:nvSpPr>
        <p:spPr>
          <a:xfrm>
            <a:off x="2639137" y="49911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8FC57F66-8F75-1564-4567-8F0C8B151880}"/>
              </a:ext>
            </a:extLst>
          </p:cNvPr>
          <p:cNvSpPr/>
          <p:nvPr/>
        </p:nvSpPr>
        <p:spPr>
          <a:xfrm>
            <a:off x="2460702" y="53480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6FE07B30-C7F0-8178-5A11-117B42482659}"/>
              </a:ext>
            </a:extLst>
          </p:cNvPr>
          <p:cNvSpPr/>
          <p:nvPr/>
        </p:nvSpPr>
        <p:spPr>
          <a:xfrm>
            <a:off x="2282267" y="53480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C3B20854-6E6B-E5EF-0F4D-8427D2A92E09}"/>
              </a:ext>
            </a:extLst>
          </p:cNvPr>
          <p:cNvSpPr/>
          <p:nvPr/>
        </p:nvSpPr>
        <p:spPr>
          <a:xfrm>
            <a:off x="2282267" y="49911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5B319D68-5A16-A70D-54D6-8A2D9F2E67B5}"/>
              </a:ext>
            </a:extLst>
          </p:cNvPr>
          <p:cNvSpPr/>
          <p:nvPr/>
        </p:nvSpPr>
        <p:spPr>
          <a:xfrm>
            <a:off x="2996007" y="49911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F5FEA21E-2384-65BF-1B75-D9331DDEBDF9}"/>
              </a:ext>
            </a:extLst>
          </p:cNvPr>
          <p:cNvSpPr/>
          <p:nvPr/>
        </p:nvSpPr>
        <p:spPr>
          <a:xfrm>
            <a:off x="2817572" y="53480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58DD7082-D183-0D3D-95C4-7A50C240197B}"/>
              </a:ext>
            </a:extLst>
          </p:cNvPr>
          <p:cNvSpPr/>
          <p:nvPr/>
        </p:nvSpPr>
        <p:spPr>
          <a:xfrm>
            <a:off x="2639137" y="53480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EE74E93D-4DEC-4D92-1E40-2B8B6C19481B}"/>
              </a:ext>
            </a:extLst>
          </p:cNvPr>
          <p:cNvSpPr/>
          <p:nvPr/>
        </p:nvSpPr>
        <p:spPr>
          <a:xfrm>
            <a:off x="3352877" y="49911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E5809545-FC19-BEBD-91A3-523E473D49C5}"/>
              </a:ext>
            </a:extLst>
          </p:cNvPr>
          <p:cNvSpPr/>
          <p:nvPr/>
        </p:nvSpPr>
        <p:spPr>
          <a:xfrm>
            <a:off x="3174442" y="53480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4942F320-057E-C0C5-7CC7-E53348E66434}"/>
              </a:ext>
            </a:extLst>
          </p:cNvPr>
          <p:cNvSpPr/>
          <p:nvPr/>
        </p:nvSpPr>
        <p:spPr>
          <a:xfrm>
            <a:off x="2996007" y="53480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A730E0A9-6F04-4EBB-B5CA-C5C3B43190AC}"/>
              </a:ext>
            </a:extLst>
          </p:cNvPr>
          <p:cNvSpPr/>
          <p:nvPr/>
        </p:nvSpPr>
        <p:spPr>
          <a:xfrm>
            <a:off x="3709747" y="49911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4D52BD9A-FE07-EB0C-1FBD-C4CFF21CFC55}"/>
              </a:ext>
            </a:extLst>
          </p:cNvPr>
          <p:cNvSpPr/>
          <p:nvPr/>
        </p:nvSpPr>
        <p:spPr>
          <a:xfrm>
            <a:off x="3531312" y="53480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1E94A39D-C9FD-107E-CD00-C2252340496F}"/>
              </a:ext>
            </a:extLst>
          </p:cNvPr>
          <p:cNvSpPr/>
          <p:nvPr/>
        </p:nvSpPr>
        <p:spPr>
          <a:xfrm>
            <a:off x="3352877" y="53480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95B18C2F-E76E-DCBA-6AC7-8D523E882F56}"/>
              </a:ext>
            </a:extLst>
          </p:cNvPr>
          <p:cNvSpPr/>
          <p:nvPr/>
        </p:nvSpPr>
        <p:spPr>
          <a:xfrm>
            <a:off x="4066617" y="49911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263067C7-F955-5E11-4AF4-6BB294E91289}"/>
              </a:ext>
            </a:extLst>
          </p:cNvPr>
          <p:cNvSpPr/>
          <p:nvPr/>
        </p:nvSpPr>
        <p:spPr>
          <a:xfrm>
            <a:off x="3888182" y="53480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CCE4880A-295F-7CBF-CE48-776ACD8F2223}"/>
              </a:ext>
            </a:extLst>
          </p:cNvPr>
          <p:cNvSpPr/>
          <p:nvPr/>
        </p:nvSpPr>
        <p:spPr>
          <a:xfrm>
            <a:off x="3709747" y="53480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C9846B8C-2E4B-C63B-617D-12DB2D4E0465}"/>
              </a:ext>
            </a:extLst>
          </p:cNvPr>
          <p:cNvSpPr/>
          <p:nvPr/>
        </p:nvSpPr>
        <p:spPr>
          <a:xfrm>
            <a:off x="4423487" y="49911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41AF2BFF-5F2A-CD1F-6928-CD8A46D94538}"/>
              </a:ext>
            </a:extLst>
          </p:cNvPr>
          <p:cNvSpPr/>
          <p:nvPr/>
        </p:nvSpPr>
        <p:spPr>
          <a:xfrm>
            <a:off x="4245052" y="53480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9D6A2EE5-B8AA-6BF0-904C-10C2C79FEA25}"/>
              </a:ext>
            </a:extLst>
          </p:cNvPr>
          <p:cNvSpPr/>
          <p:nvPr/>
        </p:nvSpPr>
        <p:spPr>
          <a:xfrm>
            <a:off x="4066617" y="53480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AB41E9DE-B567-FF80-BE90-71324196C06E}"/>
              </a:ext>
            </a:extLst>
          </p:cNvPr>
          <p:cNvSpPr/>
          <p:nvPr/>
        </p:nvSpPr>
        <p:spPr>
          <a:xfrm>
            <a:off x="4780357" y="49911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1CEF021A-045D-9C58-6088-E8C4BB6F0E91}"/>
              </a:ext>
            </a:extLst>
          </p:cNvPr>
          <p:cNvSpPr/>
          <p:nvPr/>
        </p:nvSpPr>
        <p:spPr>
          <a:xfrm>
            <a:off x="4601922" y="53480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63EFDC07-99AE-9692-E4A8-1481818C0022}"/>
              </a:ext>
            </a:extLst>
          </p:cNvPr>
          <p:cNvSpPr/>
          <p:nvPr/>
        </p:nvSpPr>
        <p:spPr>
          <a:xfrm>
            <a:off x="4423487" y="53480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0044650F-0DBF-DA55-6F6F-D0DFBBDE8EDD}"/>
              </a:ext>
            </a:extLst>
          </p:cNvPr>
          <p:cNvSpPr/>
          <p:nvPr/>
        </p:nvSpPr>
        <p:spPr>
          <a:xfrm>
            <a:off x="5137227" y="49911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6F087A5D-9580-7E36-5559-7222D4977362}"/>
              </a:ext>
            </a:extLst>
          </p:cNvPr>
          <p:cNvSpPr/>
          <p:nvPr/>
        </p:nvSpPr>
        <p:spPr>
          <a:xfrm>
            <a:off x="4958792" y="53480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D9AA8AC2-B157-8886-67FD-E4B7B477817D}"/>
              </a:ext>
            </a:extLst>
          </p:cNvPr>
          <p:cNvSpPr/>
          <p:nvPr/>
        </p:nvSpPr>
        <p:spPr>
          <a:xfrm>
            <a:off x="4780357" y="53480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78B01B14-82D6-1D51-939E-6A32157331F7}"/>
              </a:ext>
            </a:extLst>
          </p:cNvPr>
          <p:cNvSpPr/>
          <p:nvPr/>
        </p:nvSpPr>
        <p:spPr>
          <a:xfrm>
            <a:off x="5315662" y="49911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7A61B0C6-0D63-CD71-04C0-2354816B532D}"/>
              </a:ext>
            </a:extLst>
          </p:cNvPr>
          <p:cNvSpPr/>
          <p:nvPr/>
        </p:nvSpPr>
        <p:spPr>
          <a:xfrm>
            <a:off x="5494097" y="49911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D62755E4-99B9-C9B4-D6D1-BFB33BA96F0A}"/>
              </a:ext>
            </a:extLst>
          </p:cNvPr>
          <p:cNvSpPr/>
          <p:nvPr/>
        </p:nvSpPr>
        <p:spPr>
          <a:xfrm>
            <a:off x="5315662" y="53480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40224A6D-9E97-6BE5-2D2B-08E7CEBB0EC8}"/>
              </a:ext>
            </a:extLst>
          </p:cNvPr>
          <p:cNvSpPr/>
          <p:nvPr/>
        </p:nvSpPr>
        <p:spPr>
          <a:xfrm>
            <a:off x="5137227" y="53480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405722D1-F193-D329-9AFE-AEC1027C6FF2}"/>
              </a:ext>
            </a:extLst>
          </p:cNvPr>
          <p:cNvSpPr/>
          <p:nvPr/>
        </p:nvSpPr>
        <p:spPr>
          <a:xfrm>
            <a:off x="2103832" y="53480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B17080D9-02F4-3634-CDF4-9D8A0920FD46}"/>
              </a:ext>
            </a:extLst>
          </p:cNvPr>
          <p:cNvSpPr/>
          <p:nvPr/>
        </p:nvSpPr>
        <p:spPr>
          <a:xfrm>
            <a:off x="2460702" y="534804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E3A23403-8173-CB6C-368E-C245086EE44B}"/>
              </a:ext>
            </a:extLst>
          </p:cNvPr>
          <p:cNvSpPr/>
          <p:nvPr/>
        </p:nvSpPr>
        <p:spPr>
          <a:xfrm>
            <a:off x="2282267" y="570491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11A2B235-692C-D93C-053D-E79BA902368E}"/>
              </a:ext>
            </a:extLst>
          </p:cNvPr>
          <p:cNvSpPr/>
          <p:nvPr/>
        </p:nvSpPr>
        <p:spPr>
          <a:xfrm>
            <a:off x="2103832" y="570491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6947D5C1-BC46-2370-EE90-F2775DB4D2ED}"/>
              </a:ext>
            </a:extLst>
          </p:cNvPr>
          <p:cNvSpPr/>
          <p:nvPr/>
        </p:nvSpPr>
        <p:spPr>
          <a:xfrm>
            <a:off x="2103832" y="534804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D95E1F9A-5D20-15CB-7B89-7A7A49B60A10}"/>
              </a:ext>
            </a:extLst>
          </p:cNvPr>
          <p:cNvSpPr/>
          <p:nvPr/>
        </p:nvSpPr>
        <p:spPr>
          <a:xfrm>
            <a:off x="2817572" y="534804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B1D36CBB-5F88-95BE-6A21-19ABCAF98A35}"/>
              </a:ext>
            </a:extLst>
          </p:cNvPr>
          <p:cNvSpPr/>
          <p:nvPr/>
        </p:nvSpPr>
        <p:spPr>
          <a:xfrm>
            <a:off x="2639137" y="570491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A7A82EB6-6DEC-979F-765C-0DD4B825D315}"/>
              </a:ext>
            </a:extLst>
          </p:cNvPr>
          <p:cNvSpPr/>
          <p:nvPr/>
        </p:nvSpPr>
        <p:spPr>
          <a:xfrm>
            <a:off x="2460702" y="570491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E535DA7B-8531-21DE-6694-38BA5854E368}"/>
              </a:ext>
            </a:extLst>
          </p:cNvPr>
          <p:cNvSpPr/>
          <p:nvPr/>
        </p:nvSpPr>
        <p:spPr>
          <a:xfrm>
            <a:off x="3174442" y="534804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7400D08B-3EED-4FDB-7458-C87F8BA71D2F}"/>
              </a:ext>
            </a:extLst>
          </p:cNvPr>
          <p:cNvSpPr/>
          <p:nvPr/>
        </p:nvSpPr>
        <p:spPr>
          <a:xfrm>
            <a:off x="2996007" y="570491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BF4BC14D-469F-A943-B1DF-CBC9DA01D023}"/>
              </a:ext>
            </a:extLst>
          </p:cNvPr>
          <p:cNvSpPr/>
          <p:nvPr/>
        </p:nvSpPr>
        <p:spPr>
          <a:xfrm>
            <a:off x="2817572" y="570491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ECC9829D-2B10-57E0-A540-5D5F71FFC61F}"/>
              </a:ext>
            </a:extLst>
          </p:cNvPr>
          <p:cNvSpPr/>
          <p:nvPr/>
        </p:nvSpPr>
        <p:spPr>
          <a:xfrm>
            <a:off x="3531312" y="534804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3C3945A3-6684-4C34-3028-0777ADC906C8}"/>
              </a:ext>
            </a:extLst>
          </p:cNvPr>
          <p:cNvSpPr/>
          <p:nvPr/>
        </p:nvSpPr>
        <p:spPr>
          <a:xfrm>
            <a:off x="3352877" y="570491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7CD5F61D-658E-E5C7-62A4-74716FC0DAEA}"/>
              </a:ext>
            </a:extLst>
          </p:cNvPr>
          <p:cNvSpPr/>
          <p:nvPr/>
        </p:nvSpPr>
        <p:spPr>
          <a:xfrm>
            <a:off x="3174442" y="570491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971B3345-03ED-0644-85F4-2B8AE332F69E}"/>
              </a:ext>
            </a:extLst>
          </p:cNvPr>
          <p:cNvSpPr/>
          <p:nvPr/>
        </p:nvSpPr>
        <p:spPr>
          <a:xfrm>
            <a:off x="3888182" y="534804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091406F2-E673-5291-62F3-CF119E2A48C3}"/>
              </a:ext>
            </a:extLst>
          </p:cNvPr>
          <p:cNvSpPr/>
          <p:nvPr/>
        </p:nvSpPr>
        <p:spPr>
          <a:xfrm>
            <a:off x="3709747" y="570491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78F31076-1FB1-54F8-05E2-1A08EAA03B0D}"/>
              </a:ext>
            </a:extLst>
          </p:cNvPr>
          <p:cNvSpPr/>
          <p:nvPr/>
        </p:nvSpPr>
        <p:spPr>
          <a:xfrm>
            <a:off x="3531312" y="570491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2790FBDF-CB8F-90E0-B0FD-462F37C389BE}"/>
              </a:ext>
            </a:extLst>
          </p:cNvPr>
          <p:cNvSpPr/>
          <p:nvPr/>
        </p:nvSpPr>
        <p:spPr>
          <a:xfrm>
            <a:off x="4245052" y="534804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5D8A3F07-53F7-8C6D-5CF8-6CD6F67ED073}"/>
              </a:ext>
            </a:extLst>
          </p:cNvPr>
          <p:cNvSpPr/>
          <p:nvPr/>
        </p:nvSpPr>
        <p:spPr>
          <a:xfrm>
            <a:off x="4066617" y="570491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826CB5F8-1C20-B30D-7A94-44B967F3E7BF}"/>
              </a:ext>
            </a:extLst>
          </p:cNvPr>
          <p:cNvSpPr/>
          <p:nvPr/>
        </p:nvSpPr>
        <p:spPr>
          <a:xfrm>
            <a:off x="3888182" y="570491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7ECFF9F1-FACF-60DB-1C2B-CA896A1C651F}"/>
              </a:ext>
            </a:extLst>
          </p:cNvPr>
          <p:cNvSpPr/>
          <p:nvPr/>
        </p:nvSpPr>
        <p:spPr>
          <a:xfrm>
            <a:off x="4601922" y="534804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87B8EFA1-FBA9-A90F-06DF-979D754A8B87}"/>
              </a:ext>
            </a:extLst>
          </p:cNvPr>
          <p:cNvSpPr/>
          <p:nvPr/>
        </p:nvSpPr>
        <p:spPr>
          <a:xfrm>
            <a:off x="4423487" y="570491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CD63DDF9-BE21-CD93-EC6E-926BCB1CB84C}"/>
              </a:ext>
            </a:extLst>
          </p:cNvPr>
          <p:cNvSpPr/>
          <p:nvPr/>
        </p:nvSpPr>
        <p:spPr>
          <a:xfrm>
            <a:off x="4245052" y="570491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AB4243AE-AEE2-856D-93AD-57ABC7A1720D}"/>
              </a:ext>
            </a:extLst>
          </p:cNvPr>
          <p:cNvSpPr/>
          <p:nvPr/>
        </p:nvSpPr>
        <p:spPr>
          <a:xfrm>
            <a:off x="4958792" y="534804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67AAC433-EAD3-03F7-81E3-AF65FD7D1BBE}"/>
              </a:ext>
            </a:extLst>
          </p:cNvPr>
          <p:cNvSpPr/>
          <p:nvPr/>
        </p:nvSpPr>
        <p:spPr>
          <a:xfrm>
            <a:off x="4780357" y="570491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4BA7849D-5DB5-FC4F-D0FA-441E3ED9AE70}"/>
              </a:ext>
            </a:extLst>
          </p:cNvPr>
          <p:cNvSpPr/>
          <p:nvPr/>
        </p:nvSpPr>
        <p:spPr>
          <a:xfrm>
            <a:off x="4601922" y="570491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0D3E8705-2A44-5C33-8C9C-7245BE546D45}"/>
              </a:ext>
            </a:extLst>
          </p:cNvPr>
          <p:cNvSpPr/>
          <p:nvPr/>
        </p:nvSpPr>
        <p:spPr>
          <a:xfrm>
            <a:off x="5315662" y="534804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F8644666-79E0-1D3E-07F5-77845DC87A7F}"/>
              </a:ext>
            </a:extLst>
          </p:cNvPr>
          <p:cNvSpPr/>
          <p:nvPr/>
        </p:nvSpPr>
        <p:spPr>
          <a:xfrm>
            <a:off x="5137227" y="570491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84DA7922-D0F2-4A83-F624-83EC6A7D1B9F}"/>
              </a:ext>
            </a:extLst>
          </p:cNvPr>
          <p:cNvSpPr/>
          <p:nvPr/>
        </p:nvSpPr>
        <p:spPr>
          <a:xfrm>
            <a:off x="4958792" y="570491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ED1779E6-5CC9-7F86-A815-1755D5E4A377}"/>
              </a:ext>
            </a:extLst>
          </p:cNvPr>
          <p:cNvSpPr/>
          <p:nvPr/>
        </p:nvSpPr>
        <p:spPr>
          <a:xfrm>
            <a:off x="5494097" y="53480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D8479B69-0E62-A5D6-9E18-0293E309EA61}"/>
              </a:ext>
            </a:extLst>
          </p:cNvPr>
          <p:cNvSpPr/>
          <p:nvPr/>
        </p:nvSpPr>
        <p:spPr>
          <a:xfrm>
            <a:off x="5672532" y="534804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C27BADD3-0300-F8D8-8D12-2FD9A9FBDAB5}"/>
              </a:ext>
            </a:extLst>
          </p:cNvPr>
          <p:cNvSpPr/>
          <p:nvPr/>
        </p:nvSpPr>
        <p:spPr>
          <a:xfrm>
            <a:off x="5494097" y="570491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E7DD54A5-4227-C1C0-D76E-064E471940D4}"/>
              </a:ext>
            </a:extLst>
          </p:cNvPr>
          <p:cNvSpPr/>
          <p:nvPr/>
        </p:nvSpPr>
        <p:spPr>
          <a:xfrm>
            <a:off x="5315662" y="570491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14FBF426-D6D3-9D0F-F43E-D5009C2A0FCD}"/>
              </a:ext>
            </a:extLst>
          </p:cNvPr>
          <p:cNvSpPr/>
          <p:nvPr/>
        </p:nvSpPr>
        <p:spPr>
          <a:xfrm>
            <a:off x="1925397" y="570491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8C14487B-044D-1959-520B-7C00BD284731}"/>
              </a:ext>
            </a:extLst>
          </p:cNvPr>
          <p:cNvSpPr/>
          <p:nvPr/>
        </p:nvSpPr>
        <p:spPr>
          <a:xfrm>
            <a:off x="2282267" y="570491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4C78F4E1-A691-5159-4D5D-8CF395C6C203}"/>
              </a:ext>
            </a:extLst>
          </p:cNvPr>
          <p:cNvSpPr/>
          <p:nvPr/>
        </p:nvSpPr>
        <p:spPr>
          <a:xfrm>
            <a:off x="2103832" y="606178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4F0F0BE6-F968-B3E7-727B-496AAEE8510E}"/>
              </a:ext>
            </a:extLst>
          </p:cNvPr>
          <p:cNvSpPr/>
          <p:nvPr/>
        </p:nvSpPr>
        <p:spPr>
          <a:xfrm>
            <a:off x="1925397" y="606178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F13D8D8A-A5B6-05AC-9361-0B44C30F0377}"/>
              </a:ext>
            </a:extLst>
          </p:cNvPr>
          <p:cNvSpPr/>
          <p:nvPr/>
        </p:nvSpPr>
        <p:spPr>
          <a:xfrm>
            <a:off x="1925397" y="570491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20808888-5F07-D961-CA18-924F4B9ADBF8}"/>
              </a:ext>
            </a:extLst>
          </p:cNvPr>
          <p:cNvSpPr/>
          <p:nvPr/>
        </p:nvSpPr>
        <p:spPr>
          <a:xfrm>
            <a:off x="2639137" y="570491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D02344D8-DDA8-CA38-016A-879A99D4A997}"/>
              </a:ext>
            </a:extLst>
          </p:cNvPr>
          <p:cNvSpPr/>
          <p:nvPr/>
        </p:nvSpPr>
        <p:spPr>
          <a:xfrm>
            <a:off x="2460702" y="606178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BE16D692-CB0F-6D8E-39D4-0AB73AA7C3E3}"/>
              </a:ext>
            </a:extLst>
          </p:cNvPr>
          <p:cNvSpPr/>
          <p:nvPr/>
        </p:nvSpPr>
        <p:spPr>
          <a:xfrm>
            <a:off x="2282267" y="606178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58925560-F1FC-3414-0ECA-8811FDA56857}"/>
              </a:ext>
            </a:extLst>
          </p:cNvPr>
          <p:cNvSpPr/>
          <p:nvPr/>
        </p:nvSpPr>
        <p:spPr>
          <a:xfrm>
            <a:off x="2996007" y="570491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1362B626-4989-94CF-1A8C-57B9BD6D836E}"/>
              </a:ext>
            </a:extLst>
          </p:cNvPr>
          <p:cNvSpPr/>
          <p:nvPr/>
        </p:nvSpPr>
        <p:spPr>
          <a:xfrm>
            <a:off x="2817572" y="606178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075BC07E-8A7E-45D4-3366-FD04735C52AF}"/>
              </a:ext>
            </a:extLst>
          </p:cNvPr>
          <p:cNvSpPr/>
          <p:nvPr/>
        </p:nvSpPr>
        <p:spPr>
          <a:xfrm>
            <a:off x="2639137" y="606178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96D3AA04-C722-C80E-B9FC-516D5B120483}"/>
              </a:ext>
            </a:extLst>
          </p:cNvPr>
          <p:cNvSpPr/>
          <p:nvPr/>
        </p:nvSpPr>
        <p:spPr>
          <a:xfrm>
            <a:off x="3352877" y="570491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D2E58E76-71CF-9FEB-9561-08FB4F277B3F}"/>
              </a:ext>
            </a:extLst>
          </p:cNvPr>
          <p:cNvSpPr/>
          <p:nvPr/>
        </p:nvSpPr>
        <p:spPr>
          <a:xfrm>
            <a:off x="3174442" y="606178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ADB30767-D9C8-BAFD-0C5C-6F4C634432D4}"/>
              </a:ext>
            </a:extLst>
          </p:cNvPr>
          <p:cNvSpPr/>
          <p:nvPr/>
        </p:nvSpPr>
        <p:spPr>
          <a:xfrm>
            <a:off x="2996007" y="606178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03C93539-4C31-BBCF-89C7-5214A7763224}"/>
              </a:ext>
            </a:extLst>
          </p:cNvPr>
          <p:cNvSpPr/>
          <p:nvPr/>
        </p:nvSpPr>
        <p:spPr>
          <a:xfrm>
            <a:off x="3709747" y="570491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084C61A4-3EE4-A9F5-F271-BAC448D4F968}"/>
              </a:ext>
            </a:extLst>
          </p:cNvPr>
          <p:cNvSpPr/>
          <p:nvPr/>
        </p:nvSpPr>
        <p:spPr>
          <a:xfrm>
            <a:off x="3531312" y="606178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B99A2B72-7347-5E89-03B2-0FFB33F0D9A2}"/>
              </a:ext>
            </a:extLst>
          </p:cNvPr>
          <p:cNvSpPr/>
          <p:nvPr/>
        </p:nvSpPr>
        <p:spPr>
          <a:xfrm>
            <a:off x="3352877" y="606178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89A8BB11-B932-98C6-E01F-58410BC9C1B9}"/>
              </a:ext>
            </a:extLst>
          </p:cNvPr>
          <p:cNvSpPr/>
          <p:nvPr/>
        </p:nvSpPr>
        <p:spPr>
          <a:xfrm>
            <a:off x="4066617" y="570491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35891723-5EC2-EFDE-3D47-9FEB05190782}"/>
              </a:ext>
            </a:extLst>
          </p:cNvPr>
          <p:cNvSpPr/>
          <p:nvPr/>
        </p:nvSpPr>
        <p:spPr>
          <a:xfrm>
            <a:off x="3888182" y="606178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867A0671-8068-146E-9B3D-F2455F1DC55C}"/>
              </a:ext>
            </a:extLst>
          </p:cNvPr>
          <p:cNvSpPr/>
          <p:nvPr/>
        </p:nvSpPr>
        <p:spPr>
          <a:xfrm>
            <a:off x="3709747" y="606178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BF4759CA-30A9-B395-81D0-4E88B768AA04}"/>
              </a:ext>
            </a:extLst>
          </p:cNvPr>
          <p:cNvSpPr/>
          <p:nvPr/>
        </p:nvSpPr>
        <p:spPr>
          <a:xfrm>
            <a:off x="4423487" y="570491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B0EFBCEF-5A80-4187-63FF-1F5D785B8D96}"/>
              </a:ext>
            </a:extLst>
          </p:cNvPr>
          <p:cNvSpPr/>
          <p:nvPr/>
        </p:nvSpPr>
        <p:spPr>
          <a:xfrm>
            <a:off x="4245052" y="606178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E009ACCB-D508-2499-E2F0-06DA6159123F}"/>
              </a:ext>
            </a:extLst>
          </p:cNvPr>
          <p:cNvSpPr/>
          <p:nvPr/>
        </p:nvSpPr>
        <p:spPr>
          <a:xfrm>
            <a:off x="4066617" y="606178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DC24754B-D8BB-2675-936C-F12762C7087D}"/>
              </a:ext>
            </a:extLst>
          </p:cNvPr>
          <p:cNvSpPr/>
          <p:nvPr/>
        </p:nvSpPr>
        <p:spPr>
          <a:xfrm>
            <a:off x="4780357" y="570491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489596AC-957B-F215-02E3-986FC99BA08E}"/>
              </a:ext>
            </a:extLst>
          </p:cNvPr>
          <p:cNvSpPr/>
          <p:nvPr/>
        </p:nvSpPr>
        <p:spPr>
          <a:xfrm>
            <a:off x="4601922" y="606178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21915B6F-6C65-BAB3-B2D5-FAF0B18B057B}"/>
              </a:ext>
            </a:extLst>
          </p:cNvPr>
          <p:cNvSpPr/>
          <p:nvPr/>
        </p:nvSpPr>
        <p:spPr>
          <a:xfrm>
            <a:off x="4423487" y="606178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3B026289-CAC2-78D3-AC32-2D67E9A8674D}"/>
              </a:ext>
            </a:extLst>
          </p:cNvPr>
          <p:cNvSpPr/>
          <p:nvPr/>
        </p:nvSpPr>
        <p:spPr>
          <a:xfrm>
            <a:off x="5137227" y="570491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F35EA6D0-F439-9813-5B6A-1CCD3ACE80C0}"/>
              </a:ext>
            </a:extLst>
          </p:cNvPr>
          <p:cNvSpPr/>
          <p:nvPr/>
        </p:nvSpPr>
        <p:spPr>
          <a:xfrm>
            <a:off x="4958792" y="606178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F606DABA-AA35-5154-DA63-C4E7E1256622}"/>
              </a:ext>
            </a:extLst>
          </p:cNvPr>
          <p:cNvSpPr/>
          <p:nvPr/>
        </p:nvSpPr>
        <p:spPr>
          <a:xfrm>
            <a:off x="4780357" y="606178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4CEB3B97-ACE0-F8C3-063A-01F4EED6496D}"/>
              </a:ext>
            </a:extLst>
          </p:cNvPr>
          <p:cNvSpPr/>
          <p:nvPr/>
        </p:nvSpPr>
        <p:spPr>
          <a:xfrm>
            <a:off x="5494097" y="570491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5E9EDF45-10E9-6937-2C24-6BF16DEE85D9}"/>
              </a:ext>
            </a:extLst>
          </p:cNvPr>
          <p:cNvSpPr/>
          <p:nvPr/>
        </p:nvSpPr>
        <p:spPr>
          <a:xfrm>
            <a:off x="5315662" y="606178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2A8B7E2A-1458-5557-A445-730333F24CA2}"/>
              </a:ext>
            </a:extLst>
          </p:cNvPr>
          <p:cNvSpPr/>
          <p:nvPr/>
        </p:nvSpPr>
        <p:spPr>
          <a:xfrm>
            <a:off x="5137227" y="606178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9CBAAAA5-EC8C-2A32-E985-93D0E95509D8}"/>
              </a:ext>
            </a:extLst>
          </p:cNvPr>
          <p:cNvSpPr/>
          <p:nvPr/>
        </p:nvSpPr>
        <p:spPr>
          <a:xfrm>
            <a:off x="5672532" y="570491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8CA0E2F2-AF7F-D152-33D4-1AF01E58FC6E}"/>
              </a:ext>
            </a:extLst>
          </p:cNvPr>
          <p:cNvSpPr/>
          <p:nvPr/>
        </p:nvSpPr>
        <p:spPr>
          <a:xfrm>
            <a:off x="5850967" y="570491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B3DFF03F-AD29-7A09-FFFB-9CEFBCFA941A}"/>
              </a:ext>
            </a:extLst>
          </p:cNvPr>
          <p:cNvSpPr/>
          <p:nvPr/>
        </p:nvSpPr>
        <p:spPr>
          <a:xfrm>
            <a:off x="5672532" y="606178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E18F17B9-5E6A-B6C9-422F-818627B7F2F9}"/>
              </a:ext>
            </a:extLst>
          </p:cNvPr>
          <p:cNvSpPr/>
          <p:nvPr/>
        </p:nvSpPr>
        <p:spPr>
          <a:xfrm>
            <a:off x="5494097" y="606178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4217692E-A645-B080-CE8C-828D58590B80}"/>
              </a:ext>
            </a:extLst>
          </p:cNvPr>
          <p:cNvSpPr/>
          <p:nvPr/>
        </p:nvSpPr>
        <p:spPr>
          <a:xfrm>
            <a:off x="1746962" y="606178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4532BBBB-D1DE-96FC-3D83-F8ED935F5636}"/>
              </a:ext>
            </a:extLst>
          </p:cNvPr>
          <p:cNvSpPr/>
          <p:nvPr/>
        </p:nvSpPr>
        <p:spPr>
          <a:xfrm>
            <a:off x="2103832" y="606178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19104A13-58CF-13EB-A540-AE57C8851499}"/>
              </a:ext>
            </a:extLst>
          </p:cNvPr>
          <p:cNvSpPr/>
          <p:nvPr/>
        </p:nvSpPr>
        <p:spPr>
          <a:xfrm>
            <a:off x="1925397" y="641865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A592F4C5-50BB-3913-7B8B-752E07D9140D}"/>
              </a:ext>
            </a:extLst>
          </p:cNvPr>
          <p:cNvSpPr/>
          <p:nvPr/>
        </p:nvSpPr>
        <p:spPr>
          <a:xfrm>
            <a:off x="1746962" y="641865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9E11A3BF-484F-A17F-81BF-C6E05E7B4B9A}"/>
              </a:ext>
            </a:extLst>
          </p:cNvPr>
          <p:cNvSpPr/>
          <p:nvPr/>
        </p:nvSpPr>
        <p:spPr>
          <a:xfrm>
            <a:off x="1746962" y="606178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DECF415E-D727-CF26-DE97-675FA234E425}"/>
              </a:ext>
            </a:extLst>
          </p:cNvPr>
          <p:cNvSpPr/>
          <p:nvPr/>
        </p:nvSpPr>
        <p:spPr>
          <a:xfrm>
            <a:off x="2460702" y="606178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B6F50731-2E77-DF8E-C7C6-40C945CDE755}"/>
              </a:ext>
            </a:extLst>
          </p:cNvPr>
          <p:cNvSpPr/>
          <p:nvPr/>
        </p:nvSpPr>
        <p:spPr>
          <a:xfrm>
            <a:off x="2282267" y="641865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B78E76B6-31CA-D2CE-CE22-14C5B8865397}"/>
              </a:ext>
            </a:extLst>
          </p:cNvPr>
          <p:cNvSpPr/>
          <p:nvPr/>
        </p:nvSpPr>
        <p:spPr>
          <a:xfrm>
            <a:off x="2103832" y="641865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CE329F89-6F83-A290-7C5A-24836BD5048E}"/>
              </a:ext>
            </a:extLst>
          </p:cNvPr>
          <p:cNvSpPr/>
          <p:nvPr/>
        </p:nvSpPr>
        <p:spPr>
          <a:xfrm>
            <a:off x="2817572" y="606178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CD7DD4AF-D0C8-2838-B2DF-9566D5E22506}"/>
              </a:ext>
            </a:extLst>
          </p:cNvPr>
          <p:cNvSpPr/>
          <p:nvPr/>
        </p:nvSpPr>
        <p:spPr>
          <a:xfrm>
            <a:off x="2639137" y="641865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E9104142-CE4A-2641-1757-A29344E77A56}"/>
              </a:ext>
            </a:extLst>
          </p:cNvPr>
          <p:cNvSpPr/>
          <p:nvPr/>
        </p:nvSpPr>
        <p:spPr>
          <a:xfrm>
            <a:off x="2460702" y="641865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3973B2BE-E063-B1E7-4DA6-12E68AC61AFF}"/>
              </a:ext>
            </a:extLst>
          </p:cNvPr>
          <p:cNvSpPr/>
          <p:nvPr/>
        </p:nvSpPr>
        <p:spPr>
          <a:xfrm>
            <a:off x="3174442" y="606178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751848E1-95D7-5EA3-F123-0B4952255559}"/>
              </a:ext>
            </a:extLst>
          </p:cNvPr>
          <p:cNvSpPr/>
          <p:nvPr/>
        </p:nvSpPr>
        <p:spPr>
          <a:xfrm>
            <a:off x="2996007" y="641865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D82D98BB-7105-D47B-8D62-02DC2FD5F336}"/>
              </a:ext>
            </a:extLst>
          </p:cNvPr>
          <p:cNvSpPr/>
          <p:nvPr/>
        </p:nvSpPr>
        <p:spPr>
          <a:xfrm>
            <a:off x="2817572" y="641865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391D7EAD-107F-8BB6-F69C-C137B86D6D4F}"/>
              </a:ext>
            </a:extLst>
          </p:cNvPr>
          <p:cNvSpPr/>
          <p:nvPr/>
        </p:nvSpPr>
        <p:spPr>
          <a:xfrm>
            <a:off x="3531312" y="606178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828B93B8-E16D-914D-72E2-747F1B491CD9}"/>
              </a:ext>
            </a:extLst>
          </p:cNvPr>
          <p:cNvSpPr/>
          <p:nvPr/>
        </p:nvSpPr>
        <p:spPr>
          <a:xfrm>
            <a:off x="3352877" y="641865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75F56F5F-9B2F-3CD6-9BBD-CCC238FCA3F2}"/>
              </a:ext>
            </a:extLst>
          </p:cNvPr>
          <p:cNvSpPr/>
          <p:nvPr/>
        </p:nvSpPr>
        <p:spPr>
          <a:xfrm>
            <a:off x="3174442" y="641865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91B6A803-6FCE-99BA-14C6-D25E0026C681}"/>
              </a:ext>
            </a:extLst>
          </p:cNvPr>
          <p:cNvSpPr/>
          <p:nvPr/>
        </p:nvSpPr>
        <p:spPr>
          <a:xfrm>
            <a:off x="3888182" y="606178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7789B6FB-C99B-9646-746C-A789524C0134}"/>
              </a:ext>
            </a:extLst>
          </p:cNvPr>
          <p:cNvSpPr/>
          <p:nvPr/>
        </p:nvSpPr>
        <p:spPr>
          <a:xfrm>
            <a:off x="3709747" y="641865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73FD30C1-5A79-9F47-3114-2237AAC1000A}"/>
              </a:ext>
            </a:extLst>
          </p:cNvPr>
          <p:cNvSpPr/>
          <p:nvPr/>
        </p:nvSpPr>
        <p:spPr>
          <a:xfrm>
            <a:off x="3531312" y="641865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6B56992F-C27E-B59D-5889-39EC336D39BD}"/>
              </a:ext>
            </a:extLst>
          </p:cNvPr>
          <p:cNvSpPr/>
          <p:nvPr/>
        </p:nvSpPr>
        <p:spPr>
          <a:xfrm>
            <a:off x="4245052" y="606178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8B809FC1-CF31-FF96-3C35-958ED68DE885}"/>
              </a:ext>
            </a:extLst>
          </p:cNvPr>
          <p:cNvSpPr/>
          <p:nvPr/>
        </p:nvSpPr>
        <p:spPr>
          <a:xfrm>
            <a:off x="4066617" y="641865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4575A203-68E4-2978-6B39-C7B452DDB127}"/>
              </a:ext>
            </a:extLst>
          </p:cNvPr>
          <p:cNvSpPr/>
          <p:nvPr/>
        </p:nvSpPr>
        <p:spPr>
          <a:xfrm>
            <a:off x="3888182" y="641865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9F7008F6-0CCC-5F73-FE00-BA68E03095E2}"/>
              </a:ext>
            </a:extLst>
          </p:cNvPr>
          <p:cNvSpPr/>
          <p:nvPr/>
        </p:nvSpPr>
        <p:spPr>
          <a:xfrm>
            <a:off x="4601922" y="606178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44E9F02D-B0EE-3AB5-46DF-CE6F08CACBEE}"/>
              </a:ext>
            </a:extLst>
          </p:cNvPr>
          <p:cNvSpPr/>
          <p:nvPr/>
        </p:nvSpPr>
        <p:spPr>
          <a:xfrm>
            <a:off x="4423487" y="641865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F59DBA4E-2AB4-F15D-1293-26331D79FC8A}"/>
              </a:ext>
            </a:extLst>
          </p:cNvPr>
          <p:cNvSpPr/>
          <p:nvPr/>
        </p:nvSpPr>
        <p:spPr>
          <a:xfrm>
            <a:off x="4245052" y="641865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FB5596FB-5B7D-4D46-CD3B-D313A9A47806}"/>
              </a:ext>
            </a:extLst>
          </p:cNvPr>
          <p:cNvSpPr/>
          <p:nvPr/>
        </p:nvSpPr>
        <p:spPr>
          <a:xfrm>
            <a:off x="4958792" y="606178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90484070-F584-5329-840B-0260C96329F1}"/>
              </a:ext>
            </a:extLst>
          </p:cNvPr>
          <p:cNvSpPr/>
          <p:nvPr/>
        </p:nvSpPr>
        <p:spPr>
          <a:xfrm>
            <a:off x="4780357" y="641865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07786856-8F86-7F3E-2024-9D7BDC228928}"/>
              </a:ext>
            </a:extLst>
          </p:cNvPr>
          <p:cNvSpPr/>
          <p:nvPr/>
        </p:nvSpPr>
        <p:spPr>
          <a:xfrm>
            <a:off x="4601922" y="641865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49FB2414-6D90-0E12-1286-4236E41D7EC9}"/>
              </a:ext>
            </a:extLst>
          </p:cNvPr>
          <p:cNvSpPr/>
          <p:nvPr/>
        </p:nvSpPr>
        <p:spPr>
          <a:xfrm>
            <a:off x="5315662" y="606178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9A5C503D-46BC-40D0-4FFC-A7DEF26A0990}"/>
              </a:ext>
            </a:extLst>
          </p:cNvPr>
          <p:cNvSpPr/>
          <p:nvPr/>
        </p:nvSpPr>
        <p:spPr>
          <a:xfrm>
            <a:off x="5137227" y="641865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E76E7C2D-C870-0D93-1941-0A908E172119}"/>
              </a:ext>
            </a:extLst>
          </p:cNvPr>
          <p:cNvSpPr/>
          <p:nvPr/>
        </p:nvSpPr>
        <p:spPr>
          <a:xfrm>
            <a:off x="4958792" y="641865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FCAA6892-04CF-5F13-477A-0DD83CB44009}"/>
              </a:ext>
            </a:extLst>
          </p:cNvPr>
          <p:cNvSpPr/>
          <p:nvPr/>
        </p:nvSpPr>
        <p:spPr>
          <a:xfrm>
            <a:off x="5672532" y="606178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AAD29B08-FC3F-11C7-147A-B4CE8B241FB2}"/>
              </a:ext>
            </a:extLst>
          </p:cNvPr>
          <p:cNvSpPr/>
          <p:nvPr/>
        </p:nvSpPr>
        <p:spPr>
          <a:xfrm>
            <a:off x="5494097" y="641865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C0CC4A31-8105-AD4F-CCD6-AE7E91620974}"/>
              </a:ext>
            </a:extLst>
          </p:cNvPr>
          <p:cNvSpPr/>
          <p:nvPr/>
        </p:nvSpPr>
        <p:spPr>
          <a:xfrm>
            <a:off x="5315662" y="641865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DA4378D7-505F-654B-196D-7F36AEDF5F94}"/>
              </a:ext>
            </a:extLst>
          </p:cNvPr>
          <p:cNvSpPr/>
          <p:nvPr/>
        </p:nvSpPr>
        <p:spPr>
          <a:xfrm>
            <a:off x="5850967" y="606178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7A10CABE-0B27-281B-8284-C46B72A0FA7C}"/>
              </a:ext>
            </a:extLst>
          </p:cNvPr>
          <p:cNvSpPr/>
          <p:nvPr/>
        </p:nvSpPr>
        <p:spPr>
          <a:xfrm>
            <a:off x="6029402" y="606178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1D286D6D-DB7D-832E-CF13-9AA6E1C9FCEE}"/>
              </a:ext>
            </a:extLst>
          </p:cNvPr>
          <p:cNvSpPr/>
          <p:nvPr/>
        </p:nvSpPr>
        <p:spPr>
          <a:xfrm>
            <a:off x="5850967" y="641865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988BFE29-DD37-1F5E-DAB2-4261916DA08A}"/>
              </a:ext>
            </a:extLst>
          </p:cNvPr>
          <p:cNvSpPr/>
          <p:nvPr/>
        </p:nvSpPr>
        <p:spPr>
          <a:xfrm>
            <a:off x="5672532" y="641865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C01DF322-5080-370A-3EE2-B4F9BA0399DC}"/>
              </a:ext>
            </a:extLst>
          </p:cNvPr>
          <p:cNvSpPr/>
          <p:nvPr/>
        </p:nvSpPr>
        <p:spPr>
          <a:xfrm>
            <a:off x="1568527" y="641865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34FB0493-9B04-7340-1C01-E9DE3714725B}"/>
              </a:ext>
            </a:extLst>
          </p:cNvPr>
          <p:cNvSpPr/>
          <p:nvPr/>
        </p:nvSpPr>
        <p:spPr>
          <a:xfrm>
            <a:off x="1925397" y="641865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579B585C-9F27-B103-8024-533775EB6A3C}"/>
              </a:ext>
            </a:extLst>
          </p:cNvPr>
          <p:cNvSpPr/>
          <p:nvPr/>
        </p:nvSpPr>
        <p:spPr>
          <a:xfrm>
            <a:off x="1746962" y="677552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6CC1FB58-D734-4B73-82EB-37CAA8AF212C}"/>
              </a:ext>
            </a:extLst>
          </p:cNvPr>
          <p:cNvSpPr/>
          <p:nvPr/>
        </p:nvSpPr>
        <p:spPr>
          <a:xfrm>
            <a:off x="1568527" y="677552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92497FB7-73F8-9A39-CE4B-6F81B251A981}"/>
              </a:ext>
            </a:extLst>
          </p:cNvPr>
          <p:cNvSpPr/>
          <p:nvPr/>
        </p:nvSpPr>
        <p:spPr>
          <a:xfrm>
            <a:off x="1568527" y="641865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FE50916D-F4B9-E5DB-B8C3-874C7B5D9F51}"/>
              </a:ext>
            </a:extLst>
          </p:cNvPr>
          <p:cNvSpPr/>
          <p:nvPr/>
        </p:nvSpPr>
        <p:spPr>
          <a:xfrm>
            <a:off x="2282267" y="641865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0A42F2A4-3548-4D40-8352-38086FF300CF}"/>
              </a:ext>
            </a:extLst>
          </p:cNvPr>
          <p:cNvSpPr/>
          <p:nvPr/>
        </p:nvSpPr>
        <p:spPr>
          <a:xfrm>
            <a:off x="2103832" y="677552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8AAE3CCD-15FB-1C6F-9333-026144A507A5}"/>
              </a:ext>
            </a:extLst>
          </p:cNvPr>
          <p:cNvSpPr/>
          <p:nvPr/>
        </p:nvSpPr>
        <p:spPr>
          <a:xfrm>
            <a:off x="1925397" y="677552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32900541-CB46-680C-B22E-E793DEF0C439}"/>
              </a:ext>
            </a:extLst>
          </p:cNvPr>
          <p:cNvSpPr/>
          <p:nvPr/>
        </p:nvSpPr>
        <p:spPr>
          <a:xfrm>
            <a:off x="2639137" y="641865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FF206CF4-47BA-AFAA-1C95-267A95211D84}"/>
              </a:ext>
            </a:extLst>
          </p:cNvPr>
          <p:cNvSpPr/>
          <p:nvPr/>
        </p:nvSpPr>
        <p:spPr>
          <a:xfrm>
            <a:off x="2460702" y="677552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07D28DD5-31D2-2307-8484-AB91D413E028}"/>
              </a:ext>
            </a:extLst>
          </p:cNvPr>
          <p:cNvSpPr/>
          <p:nvPr/>
        </p:nvSpPr>
        <p:spPr>
          <a:xfrm>
            <a:off x="2282267" y="677552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CA89956B-1A61-FF4B-C08E-5F8EDC2D697D}"/>
              </a:ext>
            </a:extLst>
          </p:cNvPr>
          <p:cNvSpPr/>
          <p:nvPr/>
        </p:nvSpPr>
        <p:spPr>
          <a:xfrm>
            <a:off x="2996007" y="641865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D47B921F-5D0E-99FD-B13A-CF9DFF38DE83}"/>
              </a:ext>
            </a:extLst>
          </p:cNvPr>
          <p:cNvSpPr/>
          <p:nvPr/>
        </p:nvSpPr>
        <p:spPr>
          <a:xfrm>
            <a:off x="2817572" y="677552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25AB5B31-6DA8-2E9F-D50E-34EA720B0EB4}"/>
              </a:ext>
            </a:extLst>
          </p:cNvPr>
          <p:cNvSpPr/>
          <p:nvPr/>
        </p:nvSpPr>
        <p:spPr>
          <a:xfrm>
            <a:off x="2639137" y="677552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F0325B22-E72D-7211-420C-E6336E8E7B74}"/>
              </a:ext>
            </a:extLst>
          </p:cNvPr>
          <p:cNvSpPr/>
          <p:nvPr/>
        </p:nvSpPr>
        <p:spPr>
          <a:xfrm>
            <a:off x="3352877" y="641865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AA80160B-B1B1-85F2-1253-914EF6FAC8C9}"/>
              </a:ext>
            </a:extLst>
          </p:cNvPr>
          <p:cNvSpPr/>
          <p:nvPr/>
        </p:nvSpPr>
        <p:spPr>
          <a:xfrm>
            <a:off x="3174442" y="677552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2CDF8A40-73AB-1B7C-218C-115EE02DCC2C}"/>
              </a:ext>
            </a:extLst>
          </p:cNvPr>
          <p:cNvSpPr/>
          <p:nvPr/>
        </p:nvSpPr>
        <p:spPr>
          <a:xfrm>
            <a:off x="2996007" y="677552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552DE1C8-BE61-C279-52CA-49884DFE0AC6}"/>
              </a:ext>
            </a:extLst>
          </p:cNvPr>
          <p:cNvSpPr/>
          <p:nvPr/>
        </p:nvSpPr>
        <p:spPr>
          <a:xfrm>
            <a:off x="3709747" y="641865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89349439-4FB8-9E03-DAEE-051C2384B9DB}"/>
              </a:ext>
            </a:extLst>
          </p:cNvPr>
          <p:cNvSpPr/>
          <p:nvPr/>
        </p:nvSpPr>
        <p:spPr>
          <a:xfrm>
            <a:off x="3531312" y="677552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92A36C39-C77A-47EF-0D9A-B13AAF9DD963}"/>
              </a:ext>
            </a:extLst>
          </p:cNvPr>
          <p:cNvSpPr/>
          <p:nvPr/>
        </p:nvSpPr>
        <p:spPr>
          <a:xfrm>
            <a:off x="3352877" y="677552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ED2F9945-3600-5D08-8F30-7A82D47DDDB3}"/>
              </a:ext>
            </a:extLst>
          </p:cNvPr>
          <p:cNvSpPr/>
          <p:nvPr/>
        </p:nvSpPr>
        <p:spPr>
          <a:xfrm>
            <a:off x="4066617" y="641865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FD5B6662-E85A-B2F2-CA41-559FA4BBE30D}"/>
              </a:ext>
            </a:extLst>
          </p:cNvPr>
          <p:cNvSpPr/>
          <p:nvPr/>
        </p:nvSpPr>
        <p:spPr>
          <a:xfrm>
            <a:off x="3888182" y="677552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1" name="Freeform: Shape 300">
            <a:extLst>
              <a:ext uri="{FF2B5EF4-FFF2-40B4-BE49-F238E27FC236}">
                <a16:creationId xmlns:a16="http://schemas.microsoft.com/office/drawing/2014/main" id="{D9034C24-99E4-555D-E377-3AED4BC52998}"/>
              </a:ext>
            </a:extLst>
          </p:cNvPr>
          <p:cNvSpPr/>
          <p:nvPr/>
        </p:nvSpPr>
        <p:spPr>
          <a:xfrm>
            <a:off x="3709747" y="677552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445FC583-133A-821A-6A3C-38FFFFB08CDA}"/>
              </a:ext>
            </a:extLst>
          </p:cNvPr>
          <p:cNvSpPr/>
          <p:nvPr/>
        </p:nvSpPr>
        <p:spPr>
          <a:xfrm>
            <a:off x="4423487" y="641865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D85AA6F5-FB0C-CFDB-2E74-A41D11618DDD}"/>
              </a:ext>
            </a:extLst>
          </p:cNvPr>
          <p:cNvSpPr/>
          <p:nvPr/>
        </p:nvSpPr>
        <p:spPr>
          <a:xfrm>
            <a:off x="4245052" y="677552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26030C37-4A6F-E889-3815-CC128744F015}"/>
              </a:ext>
            </a:extLst>
          </p:cNvPr>
          <p:cNvSpPr/>
          <p:nvPr/>
        </p:nvSpPr>
        <p:spPr>
          <a:xfrm>
            <a:off x="4066617" y="677552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E69CA9F9-07B9-3DE5-CFBE-BA6E1B9C8982}"/>
              </a:ext>
            </a:extLst>
          </p:cNvPr>
          <p:cNvSpPr/>
          <p:nvPr/>
        </p:nvSpPr>
        <p:spPr>
          <a:xfrm>
            <a:off x="4780357" y="641865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6" name="Freeform: Shape 305">
            <a:extLst>
              <a:ext uri="{FF2B5EF4-FFF2-40B4-BE49-F238E27FC236}">
                <a16:creationId xmlns:a16="http://schemas.microsoft.com/office/drawing/2014/main" id="{65DEF263-69BF-4BEE-58AE-852FCFB1123D}"/>
              </a:ext>
            </a:extLst>
          </p:cNvPr>
          <p:cNvSpPr/>
          <p:nvPr/>
        </p:nvSpPr>
        <p:spPr>
          <a:xfrm>
            <a:off x="4601922" y="677552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C0A37411-E865-0E35-1832-0180A72DF201}"/>
              </a:ext>
            </a:extLst>
          </p:cNvPr>
          <p:cNvSpPr/>
          <p:nvPr/>
        </p:nvSpPr>
        <p:spPr>
          <a:xfrm>
            <a:off x="4423487" y="677552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8" name="Freeform: Shape 307">
            <a:extLst>
              <a:ext uri="{FF2B5EF4-FFF2-40B4-BE49-F238E27FC236}">
                <a16:creationId xmlns:a16="http://schemas.microsoft.com/office/drawing/2014/main" id="{56B1A4F5-5BD6-5AD2-92AF-88A24F1BC8BC}"/>
              </a:ext>
            </a:extLst>
          </p:cNvPr>
          <p:cNvSpPr/>
          <p:nvPr/>
        </p:nvSpPr>
        <p:spPr>
          <a:xfrm>
            <a:off x="5137227" y="641865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9" name="Freeform: Shape 308">
            <a:extLst>
              <a:ext uri="{FF2B5EF4-FFF2-40B4-BE49-F238E27FC236}">
                <a16:creationId xmlns:a16="http://schemas.microsoft.com/office/drawing/2014/main" id="{FA28731F-D17F-8507-B1B9-DD99D5EAD0F8}"/>
              </a:ext>
            </a:extLst>
          </p:cNvPr>
          <p:cNvSpPr/>
          <p:nvPr/>
        </p:nvSpPr>
        <p:spPr>
          <a:xfrm>
            <a:off x="4958792" y="677552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FC29260B-0657-87C9-0CEB-55A011B8AA52}"/>
              </a:ext>
            </a:extLst>
          </p:cNvPr>
          <p:cNvSpPr/>
          <p:nvPr/>
        </p:nvSpPr>
        <p:spPr>
          <a:xfrm>
            <a:off x="4780357" y="677552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1" name="Freeform: Shape 310">
            <a:extLst>
              <a:ext uri="{FF2B5EF4-FFF2-40B4-BE49-F238E27FC236}">
                <a16:creationId xmlns:a16="http://schemas.microsoft.com/office/drawing/2014/main" id="{36451A55-3C00-FA4E-C1F9-D262A54ABF1E}"/>
              </a:ext>
            </a:extLst>
          </p:cNvPr>
          <p:cNvSpPr/>
          <p:nvPr/>
        </p:nvSpPr>
        <p:spPr>
          <a:xfrm>
            <a:off x="5494097" y="641865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2" name="Freeform: Shape 311">
            <a:extLst>
              <a:ext uri="{FF2B5EF4-FFF2-40B4-BE49-F238E27FC236}">
                <a16:creationId xmlns:a16="http://schemas.microsoft.com/office/drawing/2014/main" id="{AAC2BD11-1A0D-B033-C409-8B5EAD13E104}"/>
              </a:ext>
            </a:extLst>
          </p:cNvPr>
          <p:cNvSpPr/>
          <p:nvPr/>
        </p:nvSpPr>
        <p:spPr>
          <a:xfrm>
            <a:off x="5315662" y="677552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394793A6-1398-C565-1AC6-0088E7A4D0BA}"/>
              </a:ext>
            </a:extLst>
          </p:cNvPr>
          <p:cNvSpPr/>
          <p:nvPr/>
        </p:nvSpPr>
        <p:spPr>
          <a:xfrm>
            <a:off x="5137227" y="677552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4" name="Freeform: Shape 313">
            <a:extLst>
              <a:ext uri="{FF2B5EF4-FFF2-40B4-BE49-F238E27FC236}">
                <a16:creationId xmlns:a16="http://schemas.microsoft.com/office/drawing/2014/main" id="{16DAD6A8-A1ED-1F5E-4D93-DF013B1D37AC}"/>
              </a:ext>
            </a:extLst>
          </p:cNvPr>
          <p:cNvSpPr/>
          <p:nvPr/>
        </p:nvSpPr>
        <p:spPr>
          <a:xfrm>
            <a:off x="5850967" y="641865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875EB6C0-E2A8-48FA-7AD5-40DEF9CA21DD}"/>
              </a:ext>
            </a:extLst>
          </p:cNvPr>
          <p:cNvSpPr/>
          <p:nvPr/>
        </p:nvSpPr>
        <p:spPr>
          <a:xfrm>
            <a:off x="5672532" y="677552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75147FED-DA78-EF2D-93BD-5889CEA0CA41}"/>
              </a:ext>
            </a:extLst>
          </p:cNvPr>
          <p:cNvSpPr/>
          <p:nvPr/>
        </p:nvSpPr>
        <p:spPr>
          <a:xfrm>
            <a:off x="5494097" y="677552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6F0CE85A-EE1B-3ABE-D196-44661B8F6518}"/>
              </a:ext>
            </a:extLst>
          </p:cNvPr>
          <p:cNvSpPr/>
          <p:nvPr/>
        </p:nvSpPr>
        <p:spPr>
          <a:xfrm>
            <a:off x="6029402" y="641865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8" name="Freeform: Shape 317">
            <a:extLst>
              <a:ext uri="{FF2B5EF4-FFF2-40B4-BE49-F238E27FC236}">
                <a16:creationId xmlns:a16="http://schemas.microsoft.com/office/drawing/2014/main" id="{89C205F1-9F6F-8641-4503-F7492714457E}"/>
              </a:ext>
            </a:extLst>
          </p:cNvPr>
          <p:cNvSpPr/>
          <p:nvPr/>
        </p:nvSpPr>
        <p:spPr>
          <a:xfrm>
            <a:off x="6207837" y="641865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C7F7081C-C5A8-2DDB-DD19-970E281289AC}"/>
              </a:ext>
            </a:extLst>
          </p:cNvPr>
          <p:cNvSpPr/>
          <p:nvPr/>
        </p:nvSpPr>
        <p:spPr>
          <a:xfrm>
            <a:off x="6029402" y="677552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E3E4BEF4-3739-9C55-538E-B846488B014F}"/>
              </a:ext>
            </a:extLst>
          </p:cNvPr>
          <p:cNvSpPr/>
          <p:nvPr/>
        </p:nvSpPr>
        <p:spPr>
          <a:xfrm>
            <a:off x="5850967" y="677552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19E2F4A8-AF98-9840-C824-A76D79C7088C}"/>
              </a:ext>
            </a:extLst>
          </p:cNvPr>
          <p:cNvSpPr/>
          <p:nvPr/>
        </p:nvSpPr>
        <p:spPr>
          <a:xfrm>
            <a:off x="1390092" y="677552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C73E8685-F57A-02AB-10A4-8957EF801D59}"/>
              </a:ext>
            </a:extLst>
          </p:cNvPr>
          <p:cNvSpPr/>
          <p:nvPr/>
        </p:nvSpPr>
        <p:spPr>
          <a:xfrm>
            <a:off x="1746962" y="677552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F7632C37-E34B-A2B1-87F7-DFC74A115702}"/>
              </a:ext>
            </a:extLst>
          </p:cNvPr>
          <p:cNvSpPr/>
          <p:nvPr/>
        </p:nvSpPr>
        <p:spPr>
          <a:xfrm>
            <a:off x="1568527" y="713239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092D6006-6931-84A8-A320-0CB1986383F1}"/>
              </a:ext>
            </a:extLst>
          </p:cNvPr>
          <p:cNvSpPr/>
          <p:nvPr/>
        </p:nvSpPr>
        <p:spPr>
          <a:xfrm>
            <a:off x="1390092" y="713239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EE055125-957D-EB4D-86AC-592F2CCACCF5}"/>
              </a:ext>
            </a:extLst>
          </p:cNvPr>
          <p:cNvSpPr/>
          <p:nvPr/>
        </p:nvSpPr>
        <p:spPr>
          <a:xfrm>
            <a:off x="1390092" y="677552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056BBD9B-A86E-6430-A23E-D95FB99BE54A}"/>
              </a:ext>
            </a:extLst>
          </p:cNvPr>
          <p:cNvSpPr/>
          <p:nvPr/>
        </p:nvSpPr>
        <p:spPr>
          <a:xfrm>
            <a:off x="2103832" y="677552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34B535A3-A92B-EA52-8A0E-FE90F26FBE47}"/>
              </a:ext>
            </a:extLst>
          </p:cNvPr>
          <p:cNvSpPr/>
          <p:nvPr/>
        </p:nvSpPr>
        <p:spPr>
          <a:xfrm>
            <a:off x="1925397" y="713239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06586BA5-7C47-AFDD-3980-7FDB9E2B035B}"/>
              </a:ext>
            </a:extLst>
          </p:cNvPr>
          <p:cNvSpPr/>
          <p:nvPr/>
        </p:nvSpPr>
        <p:spPr>
          <a:xfrm>
            <a:off x="1746962" y="713239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39E13C22-35E0-0582-58D7-F5143BF172F9}"/>
              </a:ext>
            </a:extLst>
          </p:cNvPr>
          <p:cNvSpPr/>
          <p:nvPr/>
        </p:nvSpPr>
        <p:spPr>
          <a:xfrm>
            <a:off x="2460702" y="677552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95D5F100-AB48-69E7-51C5-A69566E2CC0E}"/>
              </a:ext>
            </a:extLst>
          </p:cNvPr>
          <p:cNvSpPr/>
          <p:nvPr/>
        </p:nvSpPr>
        <p:spPr>
          <a:xfrm>
            <a:off x="2282267" y="713239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6A90A6F5-E5F8-8D65-A8EB-D84B969BB25B}"/>
              </a:ext>
            </a:extLst>
          </p:cNvPr>
          <p:cNvSpPr/>
          <p:nvPr/>
        </p:nvSpPr>
        <p:spPr>
          <a:xfrm>
            <a:off x="2103832" y="713239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36EF5CFA-EF69-3320-ADDA-DC39341B1E79}"/>
              </a:ext>
            </a:extLst>
          </p:cNvPr>
          <p:cNvSpPr/>
          <p:nvPr/>
        </p:nvSpPr>
        <p:spPr>
          <a:xfrm>
            <a:off x="2817572" y="677552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A41A490A-950B-A62A-769B-262A32B467F2}"/>
              </a:ext>
            </a:extLst>
          </p:cNvPr>
          <p:cNvSpPr/>
          <p:nvPr/>
        </p:nvSpPr>
        <p:spPr>
          <a:xfrm>
            <a:off x="2639137" y="713239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DD072C1F-6407-B516-2923-5DCA23EF90EA}"/>
              </a:ext>
            </a:extLst>
          </p:cNvPr>
          <p:cNvSpPr/>
          <p:nvPr/>
        </p:nvSpPr>
        <p:spPr>
          <a:xfrm>
            <a:off x="2460702" y="713239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BA51BC54-95EE-9841-A3E8-3EC67E75EB25}"/>
              </a:ext>
            </a:extLst>
          </p:cNvPr>
          <p:cNvSpPr/>
          <p:nvPr/>
        </p:nvSpPr>
        <p:spPr>
          <a:xfrm>
            <a:off x="3174442" y="677552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CDEDF11B-83DC-B902-0640-8E799B12C5B5}"/>
              </a:ext>
            </a:extLst>
          </p:cNvPr>
          <p:cNvSpPr/>
          <p:nvPr/>
        </p:nvSpPr>
        <p:spPr>
          <a:xfrm>
            <a:off x="2996007" y="713239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6FC0FD66-E52A-659F-9E92-E8B5DAB156E9}"/>
              </a:ext>
            </a:extLst>
          </p:cNvPr>
          <p:cNvSpPr/>
          <p:nvPr/>
        </p:nvSpPr>
        <p:spPr>
          <a:xfrm>
            <a:off x="2817572" y="713239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5E7D7F42-B78D-8FCA-D561-5F95EE131615}"/>
              </a:ext>
            </a:extLst>
          </p:cNvPr>
          <p:cNvSpPr/>
          <p:nvPr/>
        </p:nvSpPr>
        <p:spPr>
          <a:xfrm>
            <a:off x="3531312" y="677552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88961D46-96BA-1A97-9E54-0491057279CB}"/>
              </a:ext>
            </a:extLst>
          </p:cNvPr>
          <p:cNvSpPr/>
          <p:nvPr/>
        </p:nvSpPr>
        <p:spPr>
          <a:xfrm>
            <a:off x="3352877" y="713239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C6D41A93-F06F-880B-A88D-954CF39FA574}"/>
              </a:ext>
            </a:extLst>
          </p:cNvPr>
          <p:cNvSpPr/>
          <p:nvPr/>
        </p:nvSpPr>
        <p:spPr>
          <a:xfrm>
            <a:off x="3174442" y="713239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38355656-D3EE-824B-9EAD-85C8F0EAF8C9}"/>
              </a:ext>
            </a:extLst>
          </p:cNvPr>
          <p:cNvSpPr/>
          <p:nvPr/>
        </p:nvSpPr>
        <p:spPr>
          <a:xfrm>
            <a:off x="3888182" y="677552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FAD95494-8C26-B76C-9E34-90FA7AE035ED}"/>
              </a:ext>
            </a:extLst>
          </p:cNvPr>
          <p:cNvSpPr/>
          <p:nvPr/>
        </p:nvSpPr>
        <p:spPr>
          <a:xfrm>
            <a:off x="3709747" y="713239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4F56AADC-632C-E1A0-68BC-75814F663123}"/>
              </a:ext>
            </a:extLst>
          </p:cNvPr>
          <p:cNvSpPr/>
          <p:nvPr/>
        </p:nvSpPr>
        <p:spPr>
          <a:xfrm>
            <a:off x="3531312" y="713239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76DAABC4-4E83-6619-E000-C2BD7E54830A}"/>
              </a:ext>
            </a:extLst>
          </p:cNvPr>
          <p:cNvSpPr/>
          <p:nvPr/>
        </p:nvSpPr>
        <p:spPr>
          <a:xfrm>
            <a:off x="4245052" y="677552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9931C894-45F2-64CA-CE06-B1AAB28878DC}"/>
              </a:ext>
            </a:extLst>
          </p:cNvPr>
          <p:cNvSpPr/>
          <p:nvPr/>
        </p:nvSpPr>
        <p:spPr>
          <a:xfrm>
            <a:off x="4066617" y="713239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9A06D0A4-6714-17AA-5C88-6BF9B0645811}"/>
              </a:ext>
            </a:extLst>
          </p:cNvPr>
          <p:cNvSpPr/>
          <p:nvPr/>
        </p:nvSpPr>
        <p:spPr>
          <a:xfrm>
            <a:off x="3888182" y="713239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541C2589-41A8-A0CC-5FF5-B80C639EE627}"/>
              </a:ext>
            </a:extLst>
          </p:cNvPr>
          <p:cNvSpPr/>
          <p:nvPr/>
        </p:nvSpPr>
        <p:spPr>
          <a:xfrm>
            <a:off x="4601922" y="677552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D2DF45D7-0DE1-AF06-2387-E0A014D445FE}"/>
              </a:ext>
            </a:extLst>
          </p:cNvPr>
          <p:cNvSpPr/>
          <p:nvPr/>
        </p:nvSpPr>
        <p:spPr>
          <a:xfrm>
            <a:off x="4423487" y="713239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12DD3369-F029-A5B4-9767-D6ACB91CBED8}"/>
              </a:ext>
            </a:extLst>
          </p:cNvPr>
          <p:cNvSpPr/>
          <p:nvPr/>
        </p:nvSpPr>
        <p:spPr>
          <a:xfrm>
            <a:off x="4245052" y="713239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3FEA3DD7-4EB2-FFD1-CBD7-0BAB27297DDB}"/>
              </a:ext>
            </a:extLst>
          </p:cNvPr>
          <p:cNvSpPr/>
          <p:nvPr/>
        </p:nvSpPr>
        <p:spPr>
          <a:xfrm>
            <a:off x="4958792" y="677552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6898D69D-52B2-CDB3-93F8-945493A62753}"/>
              </a:ext>
            </a:extLst>
          </p:cNvPr>
          <p:cNvSpPr/>
          <p:nvPr/>
        </p:nvSpPr>
        <p:spPr>
          <a:xfrm>
            <a:off x="4780357" y="713239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98B2B2F6-398F-C0C3-820C-4549FF1FF883}"/>
              </a:ext>
            </a:extLst>
          </p:cNvPr>
          <p:cNvSpPr/>
          <p:nvPr/>
        </p:nvSpPr>
        <p:spPr>
          <a:xfrm>
            <a:off x="4601922" y="713239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F76ADB54-7A7D-7B07-4F85-CCDBE808FAB0}"/>
              </a:ext>
            </a:extLst>
          </p:cNvPr>
          <p:cNvSpPr/>
          <p:nvPr/>
        </p:nvSpPr>
        <p:spPr>
          <a:xfrm>
            <a:off x="5315662" y="677552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4" name="Freeform: Shape 353">
            <a:extLst>
              <a:ext uri="{FF2B5EF4-FFF2-40B4-BE49-F238E27FC236}">
                <a16:creationId xmlns:a16="http://schemas.microsoft.com/office/drawing/2014/main" id="{94EABFF7-B80C-249D-CA0F-000164068C8B}"/>
              </a:ext>
            </a:extLst>
          </p:cNvPr>
          <p:cNvSpPr/>
          <p:nvPr/>
        </p:nvSpPr>
        <p:spPr>
          <a:xfrm>
            <a:off x="5137227" y="713239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5" name="Freeform: Shape 354">
            <a:extLst>
              <a:ext uri="{FF2B5EF4-FFF2-40B4-BE49-F238E27FC236}">
                <a16:creationId xmlns:a16="http://schemas.microsoft.com/office/drawing/2014/main" id="{D8EE1EE0-1E4E-F2B3-3463-8EFB4FD6AC24}"/>
              </a:ext>
            </a:extLst>
          </p:cNvPr>
          <p:cNvSpPr/>
          <p:nvPr/>
        </p:nvSpPr>
        <p:spPr>
          <a:xfrm>
            <a:off x="4958792" y="713239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6" name="Freeform: Shape 355">
            <a:extLst>
              <a:ext uri="{FF2B5EF4-FFF2-40B4-BE49-F238E27FC236}">
                <a16:creationId xmlns:a16="http://schemas.microsoft.com/office/drawing/2014/main" id="{DA66C942-BB81-ADF1-47D7-604EFDCDD24C}"/>
              </a:ext>
            </a:extLst>
          </p:cNvPr>
          <p:cNvSpPr/>
          <p:nvPr/>
        </p:nvSpPr>
        <p:spPr>
          <a:xfrm>
            <a:off x="5672532" y="677552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7" name="Freeform: Shape 356">
            <a:extLst>
              <a:ext uri="{FF2B5EF4-FFF2-40B4-BE49-F238E27FC236}">
                <a16:creationId xmlns:a16="http://schemas.microsoft.com/office/drawing/2014/main" id="{25CDFBA3-8880-3942-2FDC-BD960C7BF329}"/>
              </a:ext>
            </a:extLst>
          </p:cNvPr>
          <p:cNvSpPr/>
          <p:nvPr/>
        </p:nvSpPr>
        <p:spPr>
          <a:xfrm>
            <a:off x="5494097" y="713239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8" name="Freeform: Shape 357">
            <a:extLst>
              <a:ext uri="{FF2B5EF4-FFF2-40B4-BE49-F238E27FC236}">
                <a16:creationId xmlns:a16="http://schemas.microsoft.com/office/drawing/2014/main" id="{82F675FA-DDD7-4341-DD3D-241B73772E49}"/>
              </a:ext>
            </a:extLst>
          </p:cNvPr>
          <p:cNvSpPr/>
          <p:nvPr/>
        </p:nvSpPr>
        <p:spPr>
          <a:xfrm>
            <a:off x="5315662" y="713239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9" name="Freeform: Shape 358">
            <a:extLst>
              <a:ext uri="{FF2B5EF4-FFF2-40B4-BE49-F238E27FC236}">
                <a16:creationId xmlns:a16="http://schemas.microsoft.com/office/drawing/2014/main" id="{3498687B-032E-E3F7-8A92-82709B02C474}"/>
              </a:ext>
            </a:extLst>
          </p:cNvPr>
          <p:cNvSpPr/>
          <p:nvPr/>
        </p:nvSpPr>
        <p:spPr>
          <a:xfrm>
            <a:off x="6029402" y="677552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AE8BB6FB-3948-9573-21EC-57C7DABA8326}"/>
              </a:ext>
            </a:extLst>
          </p:cNvPr>
          <p:cNvSpPr/>
          <p:nvPr/>
        </p:nvSpPr>
        <p:spPr>
          <a:xfrm>
            <a:off x="5850967" y="713239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19C5C641-A664-2035-9E23-6D8C8C81905F}"/>
              </a:ext>
            </a:extLst>
          </p:cNvPr>
          <p:cNvSpPr/>
          <p:nvPr/>
        </p:nvSpPr>
        <p:spPr>
          <a:xfrm>
            <a:off x="5672532" y="713239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1F7CD9F4-298E-5DD9-2CAE-D7A1BF7D7799}"/>
              </a:ext>
            </a:extLst>
          </p:cNvPr>
          <p:cNvSpPr/>
          <p:nvPr/>
        </p:nvSpPr>
        <p:spPr>
          <a:xfrm>
            <a:off x="6207837" y="677552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3" name="Freeform: Shape 362">
            <a:extLst>
              <a:ext uri="{FF2B5EF4-FFF2-40B4-BE49-F238E27FC236}">
                <a16:creationId xmlns:a16="http://schemas.microsoft.com/office/drawing/2014/main" id="{E550B3C3-4C1C-8029-6935-AF1335772B56}"/>
              </a:ext>
            </a:extLst>
          </p:cNvPr>
          <p:cNvSpPr/>
          <p:nvPr/>
        </p:nvSpPr>
        <p:spPr>
          <a:xfrm>
            <a:off x="6386272" y="677552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7C26B121-E3A5-4653-2D48-0C69E8B7493F}"/>
              </a:ext>
            </a:extLst>
          </p:cNvPr>
          <p:cNvSpPr/>
          <p:nvPr/>
        </p:nvSpPr>
        <p:spPr>
          <a:xfrm>
            <a:off x="6207837" y="713239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5" name="Freeform: Shape 364">
            <a:extLst>
              <a:ext uri="{FF2B5EF4-FFF2-40B4-BE49-F238E27FC236}">
                <a16:creationId xmlns:a16="http://schemas.microsoft.com/office/drawing/2014/main" id="{76866D54-700E-6DFF-09DC-DC7BA84998D2}"/>
              </a:ext>
            </a:extLst>
          </p:cNvPr>
          <p:cNvSpPr/>
          <p:nvPr/>
        </p:nvSpPr>
        <p:spPr>
          <a:xfrm>
            <a:off x="6029402" y="713239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6" name="Freeform: Shape 365">
            <a:extLst>
              <a:ext uri="{FF2B5EF4-FFF2-40B4-BE49-F238E27FC236}">
                <a16:creationId xmlns:a16="http://schemas.microsoft.com/office/drawing/2014/main" id="{206F3CE7-B06B-066F-EC21-C29A434B02CD}"/>
              </a:ext>
            </a:extLst>
          </p:cNvPr>
          <p:cNvSpPr/>
          <p:nvPr/>
        </p:nvSpPr>
        <p:spPr>
          <a:xfrm>
            <a:off x="1211657" y="713239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7" name="Freeform: Shape 366">
            <a:extLst>
              <a:ext uri="{FF2B5EF4-FFF2-40B4-BE49-F238E27FC236}">
                <a16:creationId xmlns:a16="http://schemas.microsoft.com/office/drawing/2014/main" id="{F4BAF33A-A5EE-E1B5-3078-12123FA79F9B}"/>
              </a:ext>
            </a:extLst>
          </p:cNvPr>
          <p:cNvSpPr/>
          <p:nvPr/>
        </p:nvSpPr>
        <p:spPr>
          <a:xfrm>
            <a:off x="1568527" y="71323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8D945EA3-22C4-EA1A-1F0C-BAA05217383E}"/>
              </a:ext>
            </a:extLst>
          </p:cNvPr>
          <p:cNvSpPr/>
          <p:nvPr/>
        </p:nvSpPr>
        <p:spPr>
          <a:xfrm>
            <a:off x="1390092" y="74892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C41E805E-4D47-C7E3-2A62-B4E66AC7988B}"/>
              </a:ext>
            </a:extLst>
          </p:cNvPr>
          <p:cNvSpPr/>
          <p:nvPr/>
        </p:nvSpPr>
        <p:spPr>
          <a:xfrm>
            <a:off x="1211657" y="74892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0" name="Freeform: Shape 369">
            <a:extLst>
              <a:ext uri="{FF2B5EF4-FFF2-40B4-BE49-F238E27FC236}">
                <a16:creationId xmlns:a16="http://schemas.microsoft.com/office/drawing/2014/main" id="{D41A98BE-BE9F-82B9-30A9-5798CD9D0868}"/>
              </a:ext>
            </a:extLst>
          </p:cNvPr>
          <p:cNvSpPr/>
          <p:nvPr/>
        </p:nvSpPr>
        <p:spPr>
          <a:xfrm>
            <a:off x="1211657" y="71323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1" name="Freeform: Shape 370">
            <a:extLst>
              <a:ext uri="{FF2B5EF4-FFF2-40B4-BE49-F238E27FC236}">
                <a16:creationId xmlns:a16="http://schemas.microsoft.com/office/drawing/2014/main" id="{E5094842-CB2D-AB35-E618-9B44E818418D}"/>
              </a:ext>
            </a:extLst>
          </p:cNvPr>
          <p:cNvSpPr/>
          <p:nvPr/>
        </p:nvSpPr>
        <p:spPr>
          <a:xfrm>
            <a:off x="1925397" y="71323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2" name="Freeform: Shape 371">
            <a:extLst>
              <a:ext uri="{FF2B5EF4-FFF2-40B4-BE49-F238E27FC236}">
                <a16:creationId xmlns:a16="http://schemas.microsoft.com/office/drawing/2014/main" id="{25623142-ED89-CE79-8893-ADE42B493315}"/>
              </a:ext>
            </a:extLst>
          </p:cNvPr>
          <p:cNvSpPr/>
          <p:nvPr/>
        </p:nvSpPr>
        <p:spPr>
          <a:xfrm>
            <a:off x="1746962" y="74892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3" name="Freeform: Shape 372">
            <a:extLst>
              <a:ext uri="{FF2B5EF4-FFF2-40B4-BE49-F238E27FC236}">
                <a16:creationId xmlns:a16="http://schemas.microsoft.com/office/drawing/2014/main" id="{B41102FC-8EED-1FD8-20DD-C0CB5BF06E63}"/>
              </a:ext>
            </a:extLst>
          </p:cNvPr>
          <p:cNvSpPr/>
          <p:nvPr/>
        </p:nvSpPr>
        <p:spPr>
          <a:xfrm>
            <a:off x="1568527" y="74892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4" name="Freeform: Shape 373">
            <a:extLst>
              <a:ext uri="{FF2B5EF4-FFF2-40B4-BE49-F238E27FC236}">
                <a16:creationId xmlns:a16="http://schemas.microsoft.com/office/drawing/2014/main" id="{8CA1B6DF-A10A-D7D8-B544-E091A5F922D8}"/>
              </a:ext>
            </a:extLst>
          </p:cNvPr>
          <p:cNvSpPr/>
          <p:nvPr/>
        </p:nvSpPr>
        <p:spPr>
          <a:xfrm>
            <a:off x="2282267" y="71323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5" name="Freeform: Shape 374">
            <a:extLst>
              <a:ext uri="{FF2B5EF4-FFF2-40B4-BE49-F238E27FC236}">
                <a16:creationId xmlns:a16="http://schemas.microsoft.com/office/drawing/2014/main" id="{9A35C6D8-4E9A-B977-D1F3-C9CDA23AD177}"/>
              </a:ext>
            </a:extLst>
          </p:cNvPr>
          <p:cNvSpPr/>
          <p:nvPr/>
        </p:nvSpPr>
        <p:spPr>
          <a:xfrm>
            <a:off x="2103832" y="74892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6" name="Freeform: Shape 375">
            <a:extLst>
              <a:ext uri="{FF2B5EF4-FFF2-40B4-BE49-F238E27FC236}">
                <a16:creationId xmlns:a16="http://schemas.microsoft.com/office/drawing/2014/main" id="{AE820FDC-18A6-A051-7562-5568EE0F2EA7}"/>
              </a:ext>
            </a:extLst>
          </p:cNvPr>
          <p:cNvSpPr/>
          <p:nvPr/>
        </p:nvSpPr>
        <p:spPr>
          <a:xfrm>
            <a:off x="1925397" y="74892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7" name="Freeform: Shape 376">
            <a:extLst>
              <a:ext uri="{FF2B5EF4-FFF2-40B4-BE49-F238E27FC236}">
                <a16:creationId xmlns:a16="http://schemas.microsoft.com/office/drawing/2014/main" id="{B327F55B-3476-BC7B-135D-D7B3B6959223}"/>
              </a:ext>
            </a:extLst>
          </p:cNvPr>
          <p:cNvSpPr/>
          <p:nvPr/>
        </p:nvSpPr>
        <p:spPr>
          <a:xfrm>
            <a:off x="2639137" y="71323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8" name="Freeform: Shape 377">
            <a:extLst>
              <a:ext uri="{FF2B5EF4-FFF2-40B4-BE49-F238E27FC236}">
                <a16:creationId xmlns:a16="http://schemas.microsoft.com/office/drawing/2014/main" id="{86E85D0B-CC75-19C5-9C28-3F17B3C093D5}"/>
              </a:ext>
            </a:extLst>
          </p:cNvPr>
          <p:cNvSpPr/>
          <p:nvPr/>
        </p:nvSpPr>
        <p:spPr>
          <a:xfrm>
            <a:off x="2460702" y="74892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2F90D078-4BAC-4EB9-F287-2360F9C65020}"/>
              </a:ext>
            </a:extLst>
          </p:cNvPr>
          <p:cNvSpPr/>
          <p:nvPr/>
        </p:nvSpPr>
        <p:spPr>
          <a:xfrm>
            <a:off x="2282267" y="74892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32538E66-F0DE-39ED-2503-E2C3B360EF4D}"/>
              </a:ext>
            </a:extLst>
          </p:cNvPr>
          <p:cNvSpPr/>
          <p:nvPr/>
        </p:nvSpPr>
        <p:spPr>
          <a:xfrm>
            <a:off x="2996007" y="71323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1621E07D-74B8-DC32-C9F6-0CE78FB973A5}"/>
              </a:ext>
            </a:extLst>
          </p:cNvPr>
          <p:cNvSpPr/>
          <p:nvPr/>
        </p:nvSpPr>
        <p:spPr>
          <a:xfrm>
            <a:off x="2817572" y="74892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2" name="Freeform: Shape 381">
            <a:extLst>
              <a:ext uri="{FF2B5EF4-FFF2-40B4-BE49-F238E27FC236}">
                <a16:creationId xmlns:a16="http://schemas.microsoft.com/office/drawing/2014/main" id="{158B2E7B-ECC4-A75A-3B0B-98A5D55420E7}"/>
              </a:ext>
            </a:extLst>
          </p:cNvPr>
          <p:cNvSpPr/>
          <p:nvPr/>
        </p:nvSpPr>
        <p:spPr>
          <a:xfrm>
            <a:off x="2639137" y="74892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3" name="Freeform: Shape 382">
            <a:extLst>
              <a:ext uri="{FF2B5EF4-FFF2-40B4-BE49-F238E27FC236}">
                <a16:creationId xmlns:a16="http://schemas.microsoft.com/office/drawing/2014/main" id="{A7D2622E-F02E-4B49-C36C-F4253BBFC374}"/>
              </a:ext>
            </a:extLst>
          </p:cNvPr>
          <p:cNvSpPr/>
          <p:nvPr/>
        </p:nvSpPr>
        <p:spPr>
          <a:xfrm>
            <a:off x="3352877" y="71323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4" name="Freeform: Shape 383">
            <a:extLst>
              <a:ext uri="{FF2B5EF4-FFF2-40B4-BE49-F238E27FC236}">
                <a16:creationId xmlns:a16="http://schemas.microsoft.com/office/drawing/2014/main" id="{5F62704D-4D31-9E03-D685-49E5AA4D7BD7}"/>
              </a:ext>
            </a:extLst>
          </p:cNvPr>
          <p:cNvSpPr/>
          <p:nvPr/>
        </p:nvSpPr>
        <p:spPr>
          <a:xfrm>
            <a:off x="3174442" y="74892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5" name="Freeform: Shape 384">
            <a:extLst>
              <a:ext uri="{FF2B5EF4-FFF2-40B4-BE49-F238E27FC236}">
                <a16:creationId xmlns:a16="http://schemas.microsoft.com/office/drawing/2014/main" id="{FD492AFC-CCD3-7D5F-257A-743CE4185043}"/>
              </a:ext>
            </a:extLst>
          </p:cNvPr>
          <p:cNvSpPr/>
          <p:nvPr/>
        </p:nvSpPr>
        <p:spPr>
          <a:xfrm>
            <a:off x="2996007" y="74892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6" name="Freeform: Shape 385">
            <a:extLst>
              <a:ext uri="{FF2B5EF4-FFF2-40B4-BE49-F238E27FC236}">
                <a16:creationId xmlns:a16="http://schemas.microsoft.com/office/drawing/2014/main" id="{8DE89B43-A604-9DD8-882A-D678A39DE90B}"/>
              </a:ext>
            </a:extLst>
          </p:cNvPr>
          <p:cNvSpPr/>
          <p:nvPr/>
        </p:nvSpPr>
        <p:spPr>
          <a:xfrm>
            <a:off x="3709747" y="71323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7" name="Freeform: Shape 386">
            <a:extLst>
              <a:ext uri="{FF2B5EF4-FFF2-40B4-BE49-F238E27FC236}">
                <a16:creationId xmlns:a16="http://schemas.microsoft.com/office/drawing/2014/main" id="{E8985C3B-D3F7-9920-75A7-23CA08EC9A3B}"/>
              </a:ext>
            </a:extLst>
          </p:cNvPr>
          <p:cNvSpPr/>
          <p:nvPr/>
        </p:nvSpPr>
        <p:spPr>
          <a:xfrm>
            <a:off x="3531312" y="74892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8" name="Freeform: Shape 387">
            <a:extLst>
              <a:ext uri="{FF2B5EF4-FFF2-40B4-BE49-F238E27FC236}">
                <a16:creationId xmlns:a16="http://schemas.microsoft.com/office/drawing/2014/main" id="{E8149AA5-8C37-66EA-F9EF-F57F8AB2730C}"/>
              </a:ext>
            </a:extLst>
          </p:cNvPr>
          <p:cNvSpPr/>
          <p:nvPr/>
        </p:nvSpPr>
        <p:spPr>
          <a:xfrm>
            <a:off x="3352877" y="74892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9" name="Freeform: Shape 388">
            <a:extLst>
              <a:ext uri="{FF2B5EF4-FFF2-40B4-BE49-F238E27FC236}">
                <a16:creationId xmlns:a16="http://schemas.microsoft.com/office/drawing/2014/main" id="{BC50B882-A997-ACB0-70AF-16BC562C5F11}"/>
              </a:ext>
            </a:extLst>
          </p:cNvPr>
          <p:cNvSpPr/>
          <p:nvPr/>
        </p:nvSpPr>
        <p:spPr>
          <a:xfrm>
            <a:off x="4066617" y="71323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0" name="Freeform: Shape 389">
            <a:extLst>
              <a:ext uri="{FF2B5EF4-FFF2-40B4-BE49-F238E27FC236}">
                <a16:creationId xmlns:a16="http://schemas.microsoft.com/office/drawing/2014/main" id="{92CE527C-F1A5-39A2-0C07-E5C09221E94D}"/>
              </a:ext>
            </a:extLst>
          </p:cNvPr>
          <p:cNvSpPr/>
          <p:nvPr/>
        </p:nvSpPr>
        <p:spPr>
          <a:xfrm>
            <a:off x="3888182" y="74892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1" name="Freeform: Shape 390">
            <a:extLst>
              <a:ext uri="{FF2B5EF4-FFF2-40B4-BE49-F238E27FC236}">
                <a16:creationId xmlns:a16="http://schemas.microsoft.com/office/drawing/2014/main" id="{67EEE423-317A-33C5-05FD-26B5CB9285A7}"/>
              </a:ext>
            </a:extLst>
          </p:cNvPr>
          <p:cNvSpPr/>
          <p:nvPr/>
        </p:nvSpPr>
        <p:spPr>
          <a:xfrm>
            <a:off x="3709747" y="74892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2" name="Freeform: Shape 391">
            <a:extLst>
              <a:ext uri="{FF2B5EF4-FFF2-40B4-BE49-F238E27FC236}">
                <a16:creationId xmlns:a16="http://schemas.microsoft.com/office/drawing/2014/main" id="{F6E3AB5D-B8A1-F875-44B6-80117FFA7876}"/>
              </a:ext>
            </a:extLst>
          </p:cNvPr>
          <p:cNvSpPr/>
          <p:nvPr/>
        </p:nvSpPr>
        <p:spPr>
          <a:xfrm>
            <a:off x="4423487" y="71323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3" name="Freeform: Shape 392">
            <a:extLst>
              <a:ext uri="{FF2B5EF4-FFF2-40B4-BE49-F238E27FC236}">
                <a16:creationId xmlns:a16="http://schemas.microsoft.com/office/drawing/2014/main" id="{EE3C6BD6-DE63-098C-F1D8-198AA5A9DDF8}"/>
              </a:ext>
            </a:extLst>
          </p:cNvPr>
          <p:cNvSpPr/>
          <p:nvPr/>
        </p:nvSpPr>
        <p:spPr>
          <a:xfrm>
            <a:off x="4245052" y="74892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4" name="Freeform: Shape 393">
            <a:extLst>
              <a:ext uri="{FF2B5EF4-FFF2-40B4-BE49-F238E27FC236}">
                <a16:creationId xmlns:a16="http://schemas.microsoft.com/office/drawing/2014/main" id="{B5BEF6E0-DE33-0B1D-F798-72455AC02459}"/>
              </a:ext>
            </a:extLst>
          </p:cNvPr>
          <p:cNvSpPr/>
          <p:nvPr/>
        </p:nvSpPr>
        <p:spPr>
          <a:xfrm>
            <a:off x="4066617" y="74892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5" name="Freeform: Shape 394">
            <a:extLst>
              <a:ext uri="{FF2B5EF4-FFF2-40B4-BE49-F238E27FC236}">
                <a16:creationId xmlns:a16="http://schemas.microsoft.com/office/drawing/2014/main" id="{00DE6EE8-E4BD-7B09-9662-73667CA6CDA8}"/>
              </a:ext>
            </a:extLst>
          </p:cNvPr>
          <p:cNvSpPr/>
          <p:nvPr/>
        </p:nvSpPr>
        <p:spPr>
          <a:xfrm>
            <a:off x="4780357" y="71323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6" name="Freeform: Shape 395">
            <a:extLst>
              <a:ext uri="{FF2B5EF4-FFF2-40B4-BE49-F238E27FC236}">
                <a16:creationId xmlns:a16="http://schemas.microsoft.com/office/drawing/2014/main" id="{05224763-10E9-0C21-A205-1BF688C755E1}"/>
              </a:ext>
            </a:extLst>
          </p:cNvPr>
          <p:cNvSpPr/>
          <p:nvPr/>
        </p:nvSpPr>
        <p:spPr>
          <a:xfrm>
            <a:off x="4601922" y="74892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6D1662D3-8AF2-710E-ECB1-41657FB0B4DC}"/>
              </a:ext>
            </a:extLst>
          </p:cNvPr>
          <p:cNvSpPr/>
          <p:nvPr/>
        </p:nvSpPr>
        <p:spPr>
          <a:xfrm>
            <a:off x="4423487" y="74892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A5C74E6A-9A83-B06E-D4C5-7670A3AC77E1}"/>
              </a:ext>
            </a:extLst>
          </p:cNvPr>
          <p:cNvSpPr/>
          <p:nvPr/>
        </p:nvSpPr>
        <p:spPr>
          <a:xfrm>
            <a:off x="5137227" y="71323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9" name="Freeform: Shape 398">
            <a:extLst>
              <a:ext uri="{FF2B5EF4-FFF2-40B4-BE49-F238E27FC236}">
                <a16:creationId xmlns:a16="http://schemas.microsoft.com/office/drawing/2014/main" id="{645C545D-0D2B-3CC2-C2C6-C3A68F012E65}"/>
              </a:ext>
            </a:extLst>
          </p:cNvPr>
          <p:cNvSpPr/>
          <p:nvPr/>
        </p:nvSpPr>
        <p:spPr>
          <a:xfrm>
            <a:off x="4958792" y="74892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0" name="Freeform: Shape 399">
            <a:extLst>
              <a:ext uri="{FF2B5EF4-FFF2-40B4-BE49-F238E27FC236}">
                <a16:creationId xmlns:a16="http://schemas.microsoft.com/office/drawing/2014/main" id="{F071526D-5B0E-473C-B840-042454D3192A}"/>
              </a:ext>
            </a:extLst>
          </p:cNvPr>
          <p:cNvSpPr/>
          <p:nvPr/>
        </p:nvSpPr>
        <p:spPr>
          <a:xfrm>
            <a:off x="4780357" y="74892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1" name="Freeform: Shape 400">
            <a:extLst>
              <a:ext uri="{FF2B5EF4-FFF2-40B4-BE49-F238E27FC236}">
                <a16:creationId xmlns:a16="http://schemas.microsoft.com/office/drawing/2014/main" id="{0AB28D9F-D1A0-E7B6-4ED2-33D533AAFD1D}"/>
              </a:ext>
            </a:extLst>
          </p:cNvPr>
          <p:cNvSpPr/>
          <p:nvPr/>
        </p:nvSpPr>
        <p:spPr>
          <a:xfrm>
            <a:off x="5494097" y="71323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2" name="Freeform: Shape 401">
            <a:extLst>
              <a:ext uri="{FF2B5EF4-FFF2-40B4-BE49-F238E27FC236}">
                <a16:creationId xmlns:a16="http://schemas.microsoft.com/office/drawing/2014/main" id="{21CC1B1E-C991-9152-61B6-C24ACD9CB063}"/>
              </a:ext>
            </a:extLst>
          </p:cNvPr>
          <p:cNvSpPr/>
          <p:nvPr/>
        </p:nvSpPr>
        <p:spPr>
          <a:xfrm>
            <a:off x="5315662" y="74892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3" name="Freeform: Shape 402">
            <a:extLst>
              <a:ext uri="{FF2B5EF4-FFF2-40B4-BE49-F238E27FC236}">
                <a16:creationId xmlns:a16="http://schemas.microsoft.com/office/drawing/2014/main" id="{4AF7E911-86EA-67C7-9A4A-636BFCE8A378}"/>
              </a:ext>
            </a:extLst>
          </p:cNvPr>
          <p:cNvSpPr/>
          <p:nvPr/>
        </p:nvSpPr>
        <p:spPr>
          <a:xfrm>
            <a:off x="5137227" y="74892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4" name="Freeform: Shape 403">
            <a:extLst>
              <a:ext uri="{FF2B5EF4-FFF2-40B4-BE49-F238E27FC236}">
                <a16:creationId xmlns:a16="http://schemas.microsoft.com/office/drawing/2014/main" id="{584E081E-1ED4-706E-D003-A85604EA5113}"/>
              </a:ext>
            </a:extLst>
          </p:cNvPr>
          <p:cNvSpPr/>
          <p:nvPr/>
        </p:nvSpPr>
        <p:spPr>
          <a:xfrm>
            <a:off x="5850967" y="71323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5" name="Freeform: Shape 404">
            <a:extLst>
              <a:ext uri="{FF2B5EF4-FFF2-40B4-BE49-F238E27FC236}">
                <a16:creationId xmlns:a16="http://schemas.microsoft.com/office/drawing/2014/main" id="{53C57F77-9539-F054-0E22-F774480E2028}"/>
              </a:ext>
            </a:extLst>
          </p:cNvPr>
          <p:cNvSpPr/>
          <p:nvPr/>
        </p:nvSpPr>
        <p:spPr>
          <a:xfrm>
            <a:off x="5672532" y="74892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033F06A7-3C3B-B0FB-2484-1B385FD451A9}"/>
              </a:ext>
            </a:extLst>
          </p:cNvPr>
          <p:cNvSpPr/>
          <p:nvPr/>
        </p:nvSpPr>
        <p:spPr>
          <a:xfrm>
            <a:off x="5494097" y="74892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7" name="Freeform: Shape 406">
            <a:extLst>
              <a:ext uri="{FF2B5EF4-FFF2-40B4-BE49-F238E27FC236}">
                <a16:creationId xmlns:a16="http://schemas.microsoft.com/office/drawing/2014/main" id="{9BB0F2C3-6B3B-D2A5-F7C3-80F8A9A2565B}"/>
              </a:ext>
            </a:extLst>
          </p:cNvPr>
          <p:cNvSpPr/>
          <p:nvPr/>
        </p:nvSpPr>
        <p:spPr>
          <a:xfrm>
            <a:off x="6207837" y="71323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8" name="Freeform: Shape 407">
            <a:extLst>
              <a:ext uri="{FF2B5EF4-FFF2-40B4-BE49-F238E27FC236}">
                <a16:creationId xmlns:a16="http://schemas.microsoft.com/office/drawing/2014/main" id="{78A29432-3A79-5407-51C2-2BD9E9E5A050}"/>
              </a:ext>
            </a:extLst>
          </p:cNvPr>
          <p:cNvSpPr/>
          <p:nvPr/>
        </p:nvSpPr>
        <p:spPr>
          <a:xfrm>
            <a:off x="6029402" y="74892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9" name="Freeform: Shape 408">
            <a:extLst>
              <a:ext uri="{FF2B5EF4-FFF2-40B4-BE49-F238E27FC236}">
                <a16:creationId xmlns:a16="http://schemas.microsoft.com/office/drawing/2014/main" id="{BE937748-8C9D-DB9E-1C73-0AA0D432C6ED}"/>
              </a:ext>
            </a:extLst>
          </p:cNvPr>
          <p:cNvSpPr/>
          <p:nvPr/>
        </p:nvSpPr>
        <p:spPr>
          <a:xfrm>
            <a:off x="5850967" y="74892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0" name="Freeform: Shape 409">
            <a:extLst>
              <a:ext uri="{FF2B5EF4-FFF2-40B4-BE49-F238E27FC236}">
                <a16:creationId xmlns:a16="http://schemas.microsoft.com/office/drawing/2014/main" id="{C01AC4AC-FA80-E683-F273-3C076123FF2A}"/>
              </a:ext>
            </a:extLst>
          </p:cNvPr>
          <p:cNvSpPr/>
          <p:nvPr/>
        </p:nvSpPr>
        <p:spPr>
          <a:xfrm>
            <a:off x="6386272" y="713239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" name="Freeform: Shape 410">
            <a:extLst>
              <a:ext uri="{FF2B5EF4-FFF2-40B4-BE49-F238E27FC236}">
                <a16:creationId xmlns:a16="http://schemas.microsoft.com/office/drawing/2014/main" id="{6D1A8AD4-6101-7943-CC2D-F1D61DF74A03}"/>
              </a:ext>
            </a:extLst>
          </p:cNvPr>
          <p:cNvSpPr/>
          <p:nvPr/>
        </p:nvSpPr>
        <p:spPr>
          <a:xfrm>
            <a:off x="6564707" y="713239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2" name="Freeform: Shape 411">
            <a:extLst>
              <a:ext uri="{FF2B5EF4-FFF2-40B4-BE49-F238E27FC236}">
                <a16:creationId xmlns:a16="http://schemas.microsoft.com/office/drawing/2014/main" id="{EB10BAB3-2838-AB55-30D9-EB0156B37466}"/>
              </a:ext>
            </a:extLst>
          </p:cNvPr>
          <p:cNvSpPr/>
          <p:nvPr/>
        </p:nvSpPr>
        <p:spPr>
          <a:xfrm>
            <a:off x="6386272" y="74892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306432CD-5296-07C1-B933-97DCBACBEBB1}"/>
              </a:ext>
            </a:extLst>
          </p:cNvPr>
          <p:cNvSpPr/>
          <p:nvPr/>
        </p:nvSpPr>
        <p:spPr>
          <a:xfrm>
            <a:off x="6207837" y="74892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B77D6F47-FFF5-6097-A731-A8B0EDA23D19}"/>
              </a:ext>
            </a:extLst>
          </p:cNvPr>
          <p:cNvSpPr/>
          <p:nvPr/>
        </p:nvSpPr>
        <p:spPr>
          <a:xfrm>
            <a:off x="1033222" y="748926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5" name="Freeform: Shape 414">
            <a:extLst>
              <a:ext uri="{FF2B5EF4-FFF2-40B4-BE49-F238E27FC236}">
                <a16:creationId xmlns:a16="http://schemas.microsoft.com/office/drawing/2014/main" id="{67E901A9-2AE9-4A89-22FB-4C08DB5C086F}"/>
              </a:ext>
            </a:extLst>
          </p:cNvPr>
          <p:cNvSpPr/>
          <p:nvPr/>
        </p:nvSpPr>
        <p:spPr>
          <a:xfrm>
            <a:off x="1390092" y="74892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6" name="Freeform: Shape 415">
            <a:extLst>
              <a:ext uri="{FF2B5EF4-FFF2-40B4-BE49-F238E27FC236}">
                <a16:creationId xmlns:a16="http://schemas.microsoft.com/office/drawing/2014/main" id="{FC7A9609-F820-F745-B64B-5856696C167A}"/>
              </a:ext>
            </a:extLst>
          </p:cNvPr>
          <p:cNvSpPr/>
          <p:nvPr/>
        </p:nvSpPr>
        <p:spPr>
          <a:xfrm>
            <a:off x="1211657" y="78461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7" name="Freeform: Shape 416">
            <a:extLst>
              <a:ext uri="{FF2B5EF4-FFF2-40B4-BE49-F238E27FC236}">
                <a16:creationId xmlns:a16="http://schemas.microsoft.com/office/drawing/2014/main" id="{EB473ABF-B595-0C77-8A5B-0A48AE4EBAD8}"/>
              </a:ext>
            </a:extLst>
          </p:cNvPr>
          <p:cNvSpPr/>
          <p:nvPr/>
        </p:nvSpPr>
        <p:spPr>
          <a:xfrm>
            <a:off x="1033222" y="78461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8" name="Freeform: Shape 417">
            <a:extLst>
              <a:ext uri="{FF2B5EF4-FFF2-40B4-BE49-F238E27FC236}">
                <a16:creationId xmlns:a16="http://schemas.microsoft.com/office/drawing/2014/main" id="{42FC6D75-C382-2A35-906C-79328617E54B}"/>
              </a:ext>
            </a:extLst>
          </p:cNvPr>
          <p:cNvSpPr/>
          <p:nvPr/>
        </p:nvSpPr>
        <p:spPr>
          <a:xfrm>
            <a:off x="1033222" y="74892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DBDB26A5-B4BC-49EB-8DE0-422F93E3079F}"/>
              </a:ext>
            </a:extLst>
          </p:cNvPr>
          <p:cNvSpPr/>
          <p:nvPr/>
        </p:nvSpPr>
        <p:spPr>
          <a:xfrm>
            <a:off x="1746962" y="74892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0" name="Freeform: Shape 419">
            <a:extLst>
              <a:ext uri="{FF2B5EF4-FFF2-40B4-BE49-F238E27FC236}">
                <a16:creationId xmlns:a16="http://schemas.microsoft.com/office/drawing/2014/main" id="{8793BF6F-1364-24B7-49A3-DEF95D194D97}"/>
              </a:ext>
            </a:extLst>
          </p:cNvPr>
          <p:cNvSpPr/>
          <p:nvPr/>
        </p:nvSpPr>
        <p:spPr>
          <a:xfrm>
            <a:off x="1568527" y="78461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0329C623-4951-2E91-2DBD-C259F4E37619}"/>
              </a:ext>
            </a:extLst>
          </p:cNvPr>
          <p:cNvSpPr/>
          <p:nvPr/>
        </p:nvSpPr>
        <p:spPr>
          <a:xfrm>
            <a:off x="1390092" y="78461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9FDC99A7-899A-9C98-3880-5AB9FB154EE5}"/>
              </a:ext>
            </a:extLst>
          </p:cNvPr>
          <p:cNvSpPr/>
          <p:nvPr/>
        </p:nvSpPr>
        <p:spPr>
          <a:xfrm>
            <a:off x="2103832" y="74892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3" name="Freeform: Shape 422">
            <a:extLst>
              <a:ext uri="{FF2B5EF4-FFF2-40B4-BE49-F238E27FC236}">
                <a16:creationId xmlns:a16="http://schemas.microsoft.com/office/drawing/2014/main" id="{0D7E08C5-914C-3B27-17A8-6752D040B419}"/>
              </a:ext>
            </a:extLst>
          </p:cNvPr>
          <p:cNvSpPr/>
          <p:nvPr/>
        </p:nvSpPr>
        <p:spPr>
          <a:xfrm>
            <a:off x="1925397" y="78461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4" name="Freeform: Shape 423">
            <a:extLst>
              <a:ext uri="{FF2B5EF4-FFF2-40B4-BE49-F238E27FC236}">
                <a16:creationId xmlns:a16="http://schemas.microsoft.com/office/drawing/2014/main" id="{66F0E88C-F841-AB6A-3DB6-7BB45A87E7D0}"/>
              </a:ext>
            </a:extLst>
          </p:cNvPr>
          <p:cNvSpPr/>
          <p:nvPr/>
        </p:nvSpPr>
        <p:spPr>
          <a:xfrm>
            <a:off x="1746962" y="78461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5" name="Freeform: Shape 424">
            <a:extLst>
              <a:ext uri="{FF2B5EF4-FFF2-40B4-BE49-F238E27FC236}">
                <a16:creationId xmlns:a16="http://schemas.microsoft.com/office/drawing/2014/main" id="{6FB5253B-EA6C-0E49-A168-207F360C0283}"/>
              </a:ext>
            </a:extLst>
          </p:cNvPr>
          <p:cNvSpPr/>
          <p:nvPr/>
        </p:nvSpPr>
        <p:spPr>
          <a:xfrm>
            <a:off x="2460702" y="74892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6" name="Freeform: Shape 425">
            <a:extLst>
              <a:ext uri="{FF2B5EF4-FFF2-40B4-BE49-F238E27FC236}">
                <a16:creationId xmlns:a16="http://schemas.microsoft.com/office/drawing/2014/main" id="{A836CC76-FB07-A011-CFBC-AC56E6E341A4}"/>
              </a:ext>
            </a:extLst>
          </p:cNvPr>
          <p:cNvSpPr/>
          <p:nvPr/>
        </p:nvSpPr>
        <p:spPr>
          <a:xfrm>
            <a:off x="2282267" y="78461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7" name="Freeform: Shape 426">
            <a:extLst>
              <a:ext uri="{FF2B5EF4-FFF2-40B4-BE49-F238E27FC236}">
                <a16:creationId xmlns:a16="http://schemas.microsoft.com/office/drawing/2014/main" id="{32892159-112A-C0DF-2B9B-4A9811755BC3}"/>
              </a:ext>
            </a:extLst>
          </p:cNvPr>
          <p:cNvSpPr/>
          <p:nvPr/>
        </p:nvSpPr>
        <p:spPr>
          <a:xfrm>
            <a:off x="2103832" y="78461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8" name="Freeform: Shape 427">
            <a:extLst>
              <a:ext uri="{FF2B5EF4-FFF2-40B4-BE49-F238E27FC236}">
                <a16:creationId xmlns:a16="http://schemas.microsoft.com/office/drawing/2014/main" id="{01F6CC64-A9D0-2A5E-6513-9EF4999B738F}"/>
              </a:ext>
            </a:extLst>
          </p:cNvPr>
          <p:cNvSpPr/>
          <p:nvPr/>
        </p:nvSpPr>
        <p:spPr>
          <a:xfrm>
            <a:off x="2817572" y="74892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9" name="Freeform: Shape 428">
            <a:extLst>
              <a:ext uri="{FF2B5EF4-FFF2-40B4-BE49-F238E27FC236}">
                <a16:creationId xmlns:a16="http://schemas.microsoft.com/office/drawing/2014/main" id="{DA36855F-D7CF-C06E-C2F3-E5FE27F2C43F}"/>
              </a:ext>
            </a:extLst>
          </p:cNvPr>
          <p:cNvSpPr/>
          <p:nvPr/>
        </p:nvSpPr>
        <p:spPr>
          <a:xfrm>
            <a:off x="2639137" y="78461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0" name="Freeform: Shape 429">
            <a:extLst>
              <a:ext uri="{FF2B5EF4-FFF2-40B4-BE49-F238E27FC236}">
                <a16:creationId xmlns:a16="http://schemas.microsoft.com/office/drawing/2014/main" id="{14DA1D02-F83A-FB8F-FAD7-2F9FF892424F}"/>
              </a:ext>
            </a:extLst>
          </p:cNvPr>
          <p:cNvSpPr/>
          <p:nvPr/>
        </p:nvSpPr>
        <p:spPr>
          <a:xfrm>
            <a:off x="2460702" y="78461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34E702CA-58FB-E650-6BD6-365B83FC1595}"/>
              </a:ext>
            </a:extLst>
          </p:cNvPr>
          <p:cNvSpPr/>
          <p:nvPr/>
        </p:nvSpPr>
        <p:spPr>
          <a:xfrm>
            <a:off x="3174442" y="74892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2" name="Freeform: Shape 431">
            <a:extLst>
              <a:ext uri="{FF2B5EF4-FFF2-40B4-BE49-F238E27FC236}">
                <a16:creationId xmlns:a16="http://schemas.microsoft.com/office/drawing/2014/main" id="{98CFD8D9-3848-9234-6463-D9E5730C50CC}"/>
              </a:ext>
            </a:extLst>
          </p:cNvPr>
          <p:cNvSpPr/>
          <p:nvPr/>
        </p:nvSpPr>
        <p:spPr>
          <a:xfrm>
            <a:off x="2996007" y="78461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3" name="Freeform: Shape 432">
            <a:extLst>
              <a:ext uri="{FF2B5EF4-FFF2-40B4-BE49-F238E27FC236}">
                <a16:creationId xmlns:a16="http://schemas.microsoft.com/office/drawing/2014/main" id="{BD26FF7C-FC4F-A22A-6769-D572148BC0EE}"/>
              </a:ext>
            </a:extLst>
          </p:cNvPr>
          <p:cNvSpPr/>
          <p:nvPr/>
        </p:nvSpPr>
        <p:spPr>
          <a:xfrm>
            <a:off x="2817572" y="78461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4" name="Freeform: Shape 433">
            <a:extLst>
              <a:ext uri="{FF2B5EF4-FFF2-40B4-BE49-F238E27FC236}">
                <a16:creationId xmlns:a16="http://schemas.microsoft.com/office/drawing/2014/main" id="{9BFC9E0B-2F80-1B96-F909-37E3919093C8}"/>
              </a:ext>
            </a:extLst>
          </p:cNvPr>
          <p:cNvSpPr/>
          <p:nvPr/>
        </p:nvSpPr>
        <p:spPr>
          <a:xfrm>
            <a:off x="3531312" y="74892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5" name="Freeform: Shape 434">
            <a:extLst>
              <a:ext uri="{FF2B5EF4-FFF2-40B4-BE49-F238E27FC236}">
                <a16:creationId xmlns:a16="http://schemas.microsoft.com/office/drawing/2014/main" id="{2D15DB99-6F1C-B758-5637-BE06857FF29F}"/>
              </a:ext>
            </a:extLst>
          </p:cNvPr>
          <p:cNvSpPr/>
          <p:nvPr/>
        </p:nvSpPr>
        <p:spPr>
          <a:xfrm>
            <a:off x="3352877" y="78461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FFC8E20-9983-299F-6859-7B0BFA598E37}"/>
              </a:ext>
            </a:extLst>
          </p:cNvPr>
          <p:cNvSpPr/>
          <p:nvPr/>
        </p:nvSpPr>
        <p:spPr>
          <a:xfrm>
            <a:off x="3174442" y="78461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7" name="Freeform: Shape 436">
            <a:extLst>
              <a:ext uri="{FF2B5EF4-FFF2-40B4-BE49-F238E27FC236}">
                <a16:creationId xmlns:a16="http://schemas.microsoft.com/office/drawing/2014/main" id="{38743F99-6F98-C8A0-7648-9A31811EE626}"/>
              </a:ext>
            </a:extLst>
          </p:cNvPr>
          <p:cNvSpPr/>
          <p:nvPr/>
        </p:nvSpPr>
        <p:spPr>
          <a:xfrm>
            <a:off x="3888182" y="74892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8" name="Freeform: Shape 437">
            <a:extLst>
              <a:ext uri="{FF2B5EF4-FFF2-40B4-BE49-F238E27FC236}">
                <a16:creationId xmlns:a16="http://schemas.microsoft.com/office/drawing/2014/main" id="{09FD88E3-478D-167C-E5EA-7CF7EF16C821}"/>
              </a:ext>
            </a:extLst>
          </p:cNvPr>
          <p:cNvSpPr/>
          <p:nvPr/>
        </p:nvSpPr>
        <p:spPr>
          <a:xfrm>
            <a:off x="3709747" y="78461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9" name="Freeform: Shape 438">
            <a:extLst>
              <a:ext uri="{FF2B5EF4-FFF2-40B4-BE49-F238E27FC236}">
                <a16:creationId xmlns:a16="http://schemas.microsoft.com/office/drawing/2014/main" id="{AEC5C47F-ECB3-31C5-7F1D-030EAF1EA7E9}"/>
              </a:ext>
            </a:extLst>
          </p:cNvPr>
          <p:cNvSpPr/>
          <p:nvPr/>
        </p:nvSpPr>
        <p:spPr>
          <a:xfrm>
            <a:off x="3531312" y="78461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0" name="Freeform: Shape 439">
            <a:extLst>
              <a:ext uri="{FF2B5EF4-FFF2-40B4-BE49-F238E27FC236}">
                <a16:creationId xmlns:a16="http://schemas.microsoft.com/office/drawing/2014/main" id="{58D0832E-3E0D-9F03-BC9F-D9C65CEE7D05}"/>
              </a:ext>
            </a:extLst>
          </p:cNvPr>
          <p:cNvSpPr/>
          <p:nvPr/>
        </p:nvSpPr>
        <p:spPr>
          <a:xfrm>
            <a:off x="4245052" y="74892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1" name="Freeform: Shape 440">
            <a:extLst>
              <a:ext uri="{FF2B5EF4-FFF2-40B4-BE49-F238E27FC236}">
                <a16:creationId xmlns:a16="http://schemas.microsoft.com/office/drawing/2014/main" id="{8A302B43-5698-1FE6-6991-CDAC2F6F05F9}"/>
              </a:ext>
            </a:extLst>
          </p:cNvPr>
          <p:cNvSpPr/>
          <p:nvPr/>
        </p:nvSpPr>
        <p:spPr>
          <a:xfrm>
            <a:off x="4066617" y="78461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2" name="Freeform: Shape 441">
            <a:extLst>
              <a:ext uri="{FF2B5EF4-FFF2-40B4-BE49-F238E27FC236}">
                <a16:creationId xmlns:a16="http://schemas.microsoft.com/office/drawing/2014/main" id="{F47706E6-69D2-AB30-CCFA-1DFBC025202B}"/>
              </a:ext>
            </a:extLst>
          </p:cNvPr>
          <p:cNvSpPr/>
          <p:nvPr/>
        </p:nvSpPr>
        <p:spPr>
          <a:xfrm>
            <a:off x="3888182" y="78461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3" name="Freeform: Shape 442">
            <a:extLst>
              <a:ext uri="{FF2B5EF4-FFF2-40B4-BE49-F238E27FC236}">
                <a16:creationId xmlns:a16="http://schemas.microsoft.com/office/drawing/2014/main" id="{890BEB36-959F-6FF8-A858-11216713AFE9}"/>
              </a:ext>
            </a:extLst>
          </p:cNvPr>
          <p:cNvSpPr/>
          <p:nvPr/>
        </p:nvSpPr>
        <p:spPr>
          <a:xfrm>
            <a:off x="4601922" y="74892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4" name="Freeform: Shape 443">
            <a:extLst>
              <a:ext uri="{FF2B5EF4-FFF2-40B4-BE49-F238E27FC236}">
                <a16:creationId xmlns:a16="http://schemas.microsoft.com/office/drawing/2014/main" id="{A3F34DBC-0617-BFC1-50BA-E41A84C1F086}"/>
              </a:ext>
            </a:extLst>
          </p:cNvPr>
          <p:cNvSpPr/>
          <p:nvPr/>
        </p:nvSpPr>
        <p:spPr>
          <a:xfrm>
            <a:off x="4423487" y="78461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5" name="Freeform: Shape 444">
            <a:extLst>
              <a:ext uri="{FF2B5EF4-FFF2-40B4-BE49-F238E27FC236}">
                <a16:creationId xmlns:a16="http://schemas.microsoft.com/office/drawing/2014/main" id="{7BF657AF-D680-EE8E-9864-F86175F0EE79}"/>
              </a:ext>
            </a:extLst>
          </p:cNvPr>
          <p:cNvSpPr/>
          <p:nvPr/>
        </p:nvSpPr>
        <p:spPr>
          <a:xfrm>
            <a:off x="4245052" y="78461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6" name="Freeform: Shape 445">
            <a:extLst>
              <a:ext uri="{FF2B5EF4-FFF2-40B4-BE49-F238E27FC236}">
                <a16:creationId xmlns:a16="http://schemas.microsoft.com/office/drawing/2014/main" id="{90FB916E-CD5A-6B22-C063-1F78058B17DB}"/>
              </a:ext>
            </a:extLst>
          </p:cNvPr>
          <p:cNvSpPr/>
          <p:nvPr/>
        </p:nvSpPr>
        <p:spPr>
          <a:xfrm>
            <a:off x="4958792" y="74892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7" name="Freeform: Shape 446">
            <a:extLst>
              <a:ext uri="{FF2B5EF4-FFF2-40B4-BE49-F238E27FC236}">
                <a16:creationId xmlns:a16="http://schemas.microsoft.com/office/drawing/2014/main" id="{E233C7E2-BDFB-606A-3762-E4E268F036FC}"/>
              </a:ext>
            </a:extLst>
          </p:cNvPr>
          <p:cNvSpPr/>
          <p:nvPr/>
        </p:nvSpPr>
        <p:spPr>
          <a:xfrm>
            <a:off x="4780357" y="78461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396C6D21-E037-0F42-CCDE-23D92F4E0C5F}"/>
              </a:ext>
            </a:extLst>
          </p:cNvPr>
          <p:cNvSpPr/>
          <p:nvPr/>
        </p:nvSpPr>
        <p:spPr>
          <a:xfrm>
            <a:off x="4601922" y="78461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9" name="Freeform: Shape 448">
            <a:extLst>
              <a:ext uri="{FF2B5EF4-FFF2-40B4-BE49-F238E27FC236}">
                <a16:creationId xmlns:a16="http://schemas.microsoft.com/office/drawing/2014/main" id="{1D3571C4-B1A4-C4C8-475D-2D6815C84162}"/>
              </a:ext>
            </a:extLst>
          </p:cNvPr>
          <p:cNvSpPr/>
          <p:nvPr/>
        </p:nvSpPr>
        <p:spPr>
          <a:xfrm>
            <a:off x="5315662" y="74892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0" name="Freeform: Shape 449">
            <a:extLst>
              <a:ext uri="{FF2B5EF4-FFF2-40B4-BE49-F238E27FC236}">
                <a16:creationId xmlns:a16="http://schemas.microsoft.com/office/drawing/2014/main" id="{A866E2DA-8D43-18B1-6726-EF76C1808208}"/>
              </a:ext>
            </a:extLst>
          </p:cNvPr>
          <p:cNvSpPr/>
          <p:nvPr/>
        </p:nvSpPr>
        <p:spPr>
          <a:xfrm>
            <a:off x="5137227" y="78461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1" name="Freeform: Shape 450">
            <a:extLst>
              <a:ext uri="{FF2B5EF4-FFF2-40B4-BE49-F238E27FC236}">
                <a16:creationId xmlns:a16="http://schemas.microsoft.com/office/drawing/2014/main" id="{F44A523E-65F9-0FD6-3369-26BAA90927C1}"/>
              </a:ext>
            </a:extLst>
          </p:cNvPr>
          <p:cNvSpPr/>
          <p:nvPr/>
        </p:nvSpPr>
        <p:spPr>
          <a:xfrm>
            <a:off x="4958792" y="78461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2" name="Freeform: Shape 451">
            <a:extLst>
              <a:ext uri="{FF2B5EF4-FFF2-40B4-BE49-F238E27FC236}">
                <a16:creationId xmlns:a16="http://schemas.microsoft.com/office/drawing/2014/main" id="{7A2A2B22-277F-FFFF-BDE8-5052090DB41C}"/>
              </a:ext>
            </a:extLst>
          </p:cNvPr>
          <p:cNvSpPr/>
          <p:nvPr/>
        </p:nvSpPr>
        <p:spPr>
          <a:xfrm>
            <a:off x="5672532" y="74892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3" name="Freeform: Shape 452">
            <a:extLst>
              <a:ext uri="{FF2B5EF4-FFF2-40B4-BE49-F238E27FC236}">
                <a16:creationId xmlns:a16="http://schemas.microsoft.com/office/drawing/2014/main" id="{11EC8669-93DE-645B-4E11-2F465B370342}"/>
              </a:ext>
            </a:extLst>
          </p:cNvPr>
          <p:cNvSpPr/>
          <p:nvPr/>
        </p:nvSpPr>
        <p:spPr>
          <a:xfrm>
            <a:off x="5494097" y="78461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4" name="Freeform: Shape 453">
            <a:extLst>
              <a:ext uri="{FF2B5EF4-FFF2-40B4-BE49-F238E27FC236}">
                <a16:creationId xmlns:a16="http://schemas.microsoft.com/office/drawing/2014/main" id="{38175758-B4FE-859A-589B-558B7D16AB19}"/>
              </a:ext>
            </a:extLst>
          </p:cNvPr>
          <p:cNvSpPr/>
          <p:nvPr/>
        </p:nvSpPr>
        <p:spPr>
          <a:xfrm>
            <a:off x="5315662" y="78461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5" name="Freeform: Shape 454">
            <a:extLst>
              <a:ext uri="{FF2B5EF4-FFF2-40B4-BE49-F238E27FC236}">
                <a16:creationId xmlns:a16="http://schemas.microsoft.com/office/drawing/2014/main" id="{1EFA6C1B-B06E-19A0-8E09-E031AB9FFC19}"/>
              </a:ext>
            </a:extLst>
          </p:cNvPr>
          <p:cNvSpPr/>
          <p:nvPr/>
        </p:nvSpPr>
        <p:spPr>
          <a:xfrm>
            <a:off x="6029402" y="74892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6" name="Freeform: Shape 455">
            <a:extLst>
              <a:ext uri="{FF2B5EF4-FFF2-40B4-BE49-F238E27FC236}">
                <a16:creationId xmlns:a16="http://schemas.microsoft.com/office/drawing/2014/main" id="{DCF8B31B-70C8-D4BA-C050-63F4B9CD69EA}"/>
              </a:ext>
            </a:extLst>
          </p:cNvPr>
          <p:cNvSpPr/>
          <p:nvPr/>
        </p:nvSpPr>
        <p:spPr>
          <a:xfrm>
            <a:off x="5850967" y="78461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7" name="Freeform: Shape 456">
            <a:extLst>
              <a:ext uri="{FF2B5EF4-FFF2-40B4-BE49-F238E27FC236}">
                <a16:creationId xmlns:a16="http://schemas.microsoft.com/office/drawing/2014/main" id="{D6A31BBE-6F6B-47FC-66A4-D0F9D8CE539E}"/>
              </a:ext>
            </a:extLst>
          </p:cNvPr>
          <p:cNvSpPr/>
          <p:nvPr/>
        </p:nvSpPr>
        <p:spPr>
          <a:xfrm>
            <a:off x="5672532" y="78461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8" name="Freeform: Shape 457">
            <a:extLst>
              <a:ext uri="{FF2B5EF4-FFF2-40B4-BE49-F238E27FC236}">
                <a16:creationId xmlns:a16="http://schemas.microsoft.com/office/drawing/2014/main" id="{FA549DE5-D1DC-4F87-E9ED-04535F99E54E}"/>
              </a:ext>
            </a:extLst>
          </p:cNvPr>
          <p:cNvSpPr/>
          <p:nvPr/>
        </p:nvSpPr>
        <p:spPr>
          <a:xfrm>
            <a:off x="6386272" y="74892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9" name="Freeform: Shape 458">
            <a:extLst>
              <a:ext uri="{FF2B5EF4-FFF2-40B4-BE49-F238E27FC236}">
                <a16:creationId xmlns:a16="http://schemas.microsoft.com/office/drawing/2014/main" id="{230CE071-67AD-97FD-217C-90BD9E2A8DEA}"/>
              </a:ext>
            </a:extLst>
          </p:cNvPr>
          <p:cNvSpPr/>
          <p:nvPr/>
        </p:nvSpPr>
        <p:spPr>
          <a:xfrm>
            <a:off x="6207837" y="78461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0" name="Freeform: Shape 459">
            <a:extLst>
              <a:ext uri="{FF2B5EF4-FFF2-40B4-BE49-F238E27FC236}">
                <a16:creationId xmlns:a16="http://schemas.microsoft.com/office/drawing/2014/main" id="{05C5E48C-A6CE-3BFD-E4AF-42C6DC90FDBE}"/>
              </a:ext>
            </a:extLst>
          </p:cNvPr>
          <p:cNvSpPr/>
          <p:nvPr/>
        </p:nvSpPr>
        <p:spPr>
          <a:xfrm>
            <a:off x="6029402" y="78461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1" name="Freeform: Shape 460">
            <a:extLst>
              <a:ext uri="{FF2B5EF4-FFF2-40B4-BE49-F238E27FC236}">
                <a16:creationId xmlns:a16="http://schemas.microsoft.com/office/drawing/2014/main" id="{1E943CF1-E522-DD61-14D3-EC3795D73950}"/>
              </a:ext>
            </a:extLst>
          </p:cNvPr>
          <p:cNvSpPr/>
          <p:nvPr/>
        </p:nvSpPr>
        <p:spPr>
          <a:xfrm>
            <a:off x="6564707" y="748926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2" name="Freeform: Shape 461">
            <a:extLst>
              <a:ext uri="{FF2B5EF4-FFF2-40B4-BE49-F238E27FC236}">
                <a16:creationId xmlns:a16="http://schemas.microsoft.com/office/drawing/2014/main" id="{35677221-4D02-17C9-009E-3E9C5441B623}"/>
              </a:ext>
            </a:extLst>
          </p:cNvPr>
          <p:cNvSpPr/>
          <p:nvPr/>
        </p:nvSpPr>
        <p:spPr>
          <a:xfrm>
            <a:off x="6743142" y="748926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3" name="Freeform: Shape 462">
            <a:extLst>
              <a:ext uri="{FF2B5EF4-FFF2-40B4-BE49-F238E27FC236}">
                <a16:creationId xmlns:a16="http://schemas.microsoft.com/office/drawing/2014/main" id="{13A3ED74-576E-10FE-00BF-D3A40840559F}"/>
              </a:ext>
            </a:extLst>
          </p:cNvPr>
          <p:cNvSpPr/>
          <p:nvPr/>
        </p:nvSpPr>
        <p:spPr>
          <a:xfrm>
            <a:off x="6564707" y="78461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5DD3D552-BEB5-E03C-9CBE-E20C7F080C7C}"/>
              </a:ext>
            </a:extLst>
          </p:cNvPr>
          <p:cNvSpPr/>
          <p:nvPr/>
        </p:nvSpPr>
        <p:spPr>
          <a:xfrm>
            <a:off x="6386272" y="78461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2C6D7EBB-82A8-26A1-3C38-B4455C1B6EC0}"/>
              </a:ext>
            </a:extLst>
          </p:cNvPr>
          <p:cNvSpPr/>
          <p:nvPr/>
        </p:nvSpPr>
        <p:spPr>
          <a:xfrm>
            <a:off x="854787" y="784613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6" name="Freeform: Shape 465">
            <a:extLst>
              <a:ext uri="{FF2B5EF4-FFF2-40B4-BE49-F238E27FC236}">
                <a16:creationId xmlns:a16="http://schemas.microsoft.com/office/drawing/2014/main" id="{F1380508-6902-47B6-BB7C-A1EFCED90043}"/>
              </a:ext>
            </a:extLst>
          </p:cNvPr>
          <p:cNvSpPr/>
          <p:nvPr/>
        </p:nvSpPr>
        <p:spPr>
          <a:xfrm>
            <a:off x="1211657" y="78461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7" name="Freeform: Shape 466">
            <a:extLst>
              <a:ext uri="{FF2B5EF4-FFF2-40B4-BE49-F238E27FC236}">
                <a16:creationId xmlns:a16="http://schemas.microsoft.com/office/drawing/2014/main" id="{7428406F-D494-A0C6-CE26-01FD09FFF542}"/>
              </a:ext>
            </a:extLst>
          </p:cNvPr>
          <p:cNvSpPr/>
          <p:nvPr/>
        </p:nvSpPr>
        <p:spPr>
          <a:xfrm>
            <a:off x="1033222" y="82030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8" name="Freeform: Shape 467">
            <a:extLst>
              <a:ext uri="{FF2B5EF4-FFF2-40B4-BE49-F238E27FC236}">
                <a16:creationId xmlns:a16="http://schemas.microsoft.com/office/drawing/2014/main" id="{FF3AA0F9-2FFD-776E-CFBB-18D1CCB5F7C8}"/>
              </a:ext>
            </a:extLst>
          </p:cNvPr>
          <p:cNvSpPr/>
          <p:nvPr/>
        </p:nvSpPr>
        <p:spPr>
          <a:xfrm>
            <a:off x="854787" y="82030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9" name="Freeform: Shape 468">
            <a:extLst>
              <a:ext uri="{FF2B5EF4-FFF2-40B4-BE49-F238E27FC236}">
                <a16:creationId xmlns:a16="http://schemas.microsoft.com/office/drawing/2014/main" id="{9544AFE0-EDAA-BC55-EEA3-C1BFE7973247}"/>
              </a:ext>
            </a:extLst>
          </p:cNvPr>
          <p:cNvSpPr/>
          <p:nvPr/>
        </p:nvSpPr>
        <p:spPr>
          <a:xfrm>
            <a:off x="854787" y="78461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0" name="Freeform: Shape 469">
            <a:extLst>
              <a:ext uri="{FF2B5EF4-FFF2-40B4-BE49-F238E27FC236}">
                <a16:creationId xmlns:a16="http://schemas.microsoft.com/office/drawing/2014/main" id="{151A1643-787D-E5A0-C7EC-C2D24F9C8E08}"/>
              </a:ext>
            </a:extLst>
          </p:cNvPr>
          <p:cNvSpPr/>
          <p:nvPr/>
        </p:nvSpPr>
        <p:spPr>
          <a:xfrm>
            <a:off x="1568527" y="78461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1" name="Freeform: Shape 470">
            <a:extLst>
              <a:ext uri="{FF2B5EF4-FFF2-40B4-BE49-F238E27FC236}">
                <a16:creationId xmlns:a16="http://schemas.microsoft.com/office/drawing/2014/main" id="{0383ABB7-77CA-2AD8-D263-691075BB9429}"/>
              </a:ext>
            </a:extLst>
          </p:cNvPr>
          <p:cNvSpPr/>
          <p:nvPr/>
        </p:nvSpPr>
        <p:spPr>
          <a:xfrm>
            <a:off x="1390092" y="82030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2" name="Freeform: Shape 471">
            <a:extLst>
              <a:ext uri="{FF2B5EF4-FFF2-40B4-BE49-F238E27FC236}">
                <a16:creationId xmlns:a16="http://schemas.microsoft.com/office/drawing/2014/main" id="{D232DD2A-E722-380A-96FC-F678726B670B}"/>
              </a:ext>
            </a:extLst>
          </p:cNvPr>
          <p:cNvSpPr/>
          <p:nvPr/>
        </p:nvSpPr>
        <p:spPr>
          <a:xfrm>
            <a:off x="1211657" y="82030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3" name="Freeform: Shape 472">
            <a:extLst>
              <a:ext uri="{FF2B5EF4-FFF2-40B4-BE49-F238E27FC236}">
                <a16:creationId xmlns:a16="http://schemas.microsoft.com/office/drawing/2014/main" id="{266BE803-4D1F-8360-6C30-BB524A0C2FE5}"/>
              </a:ext>
            </a:extLst>
          </p:cNvPr>
          <p:cNvSpPr/>
          <p:nvPr/>
        </p:nvSpPr>
        <p:spPr>
          <a:xfrm>
            <a:off x="1925397" y="78461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A15F6087-920F-BA2C-25EF-C269738FE71C}"/>
              </a:ext>
            </a:extLst>
          </p:cNvPr>
          <p:cNvSpPr/>
          <p:nvPr/>
        </p:nvSpPr>
        <p:spPr>
          <a:xfrm>
            <a:off x="1746962" y="82030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0E922542-8724-20F9-88D2-B769107D9117}"/>
              </a:ext>
            </a:extLst>
          </p:cNvPr>
          <p:cNvSpPr/>
          <p:nvPr/>
        </p:nvSpPr>
        <p:spPr>
          <a:xfrm>
            <a:off x="1568527" y="82030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6" name="Freeform: Shape 475">
            <a:extLst>
              <a:ext uri="{FF2B5EF4-FFF2-40B4-BE49-F238E27FC236}">
                <a16:creationId xmlns:a16="http://schemas.microsoft.com/office/drawing/2014/main" id="{54CFC41E-A211-5E55-FDAB-65D932873D42}"/>
              </a:ext>
            </a:extLst>
          </p:cNvPr>
          <p:cNvSpPr/>
          <p:nvPr/>
        </p:nvSpPr>
        <p:spPr>
          <a:xfrm>
            <a:off x="2282267" y="78461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7" name="Freeform: Shape 476">
            <a:extLst>
              <a:ext uri="{FF2B5EF4-FFF2-40B4-BE49-F238E27FC236}">
                <a16:creationId xmlns:a16="http://schemas.microsoft.com/office/drawing/2014/main" id="{37F7B334-5AEC-144E-3150-DAACBD5CB118}"/>
              </a:ext>
            </a:extLst>
          </p:cNvPr>
          <p:cNvSpPr/>
          <p:nvPr/>
        </p:nvSpPr>
        <p:spPr>
          <a:xfrm>
            <a:off x="2103832" y="82030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8" name="Freeform: Shape 477">
            <a:extLst>
              <a:ext uri="{FF2B5EF4-FFF2-40B4-BE49-F238E27FC236}">
                <a16:creationId xmlns:a16="http://schemas.microsoft.com/office/drawing/2014/main" id="{1C92E26D-176C-CD6E-4CDB-B0363B181948}"/>
              </a:ext>
            </a:extLst>
          </p:cNvPr>
          <p:cNvSpPr/>
          <p:nvPr/>
        </p:nvSpPr>
        <p:spPr>
          <a:xfrm>
            <a:off x="1925397" y="82030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EC3DF7B0-54A6-4AB7-8A6F-F7FDB759A291}"/>
              </a:ext>
            </a:extLst>
          </p:cNvPr>
          <p:cNvSpPr/>
          <p:nvPr/>
        </p:nvSpPr>
        <p:spPr>
          <a:xfrm>
            <a:off x="2639137" y="78461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0" name="Freeform: Shape 479">
            <a:extLst>
              <a:ext uri="{FF2B5EF4-FFF2-40B4-BE49-F238E27FC236}">
                <a16:creationId xmlns:a16="http://schemas.microsoft.com/office/drawing/2014/main" id="{1CCFC5BA-AFDC-EA7C-A9D2-5B0933474A8A}"/>
              </a:ext>
            </a:extLst>
          </p:cNvPr>
          <p:cNvSpPr/>
          <p:nvPr/>
        </p:nvSpPr>
        <p:spPr>
          <a:xfrm>
            <a:off x="2460702" y="82030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901CC1E7-E35E-A4AD-A6DE-D0377CB8A36B}"/>
              </a:ext>
            </a:extLst>
          </p:cNvPr>
          <p:cNvSpPr/>
          <p:nvPr/>
        </p:nvSpPr>
        <p:spPr>
          <a:xfrm>
            <a:off x="2282267" y="82030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0F8EC70C-3A6F-7B94-BCCC-33248BB6C32A}"/>
              </a:ext>
            </a:extLst>
          </p:cNvPr>
          <p:cNvSpPr/>
          <p:nvPr/>
        </p:nvSpPr>
        <p:spPr>
          <a:xfrm>
            <a:off x="2996007" y="78461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3" name="Freeform: Shape 482">
            <a:extLst>
              <a:ext uri="{FF2B5EF4-FFF2-40B4-BE49-F238E27FC236}">
                <a16:creationId xmlns:a16="http://schemas.microsoft.com/office/drawing/2014/main" id="{F0AF8384-DC7A-2B4F-4BE7-4EA61CC57073}"/>
              </a:ext>
            </a:extLst>
          </p:cNvPr>
          <p:cNvSpPr/>
          <p:nvPr/>
        </p:nvSpPr>
        <p:spPr>
          <a:xfrm>
            <a:off x="2817572" y="82030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6FA318FB-A40A-4093-4494-5359DDB3C4A0}"/>
              </a:ext>
            </a:extLst>
          </p:cNvPr>
          <p:cNvSpPr/>
          <p:nvPr/>
        </p:nvSpPr>
        <p:spPr>
          <a:xfrm>
            <a:off x="2639137" y="82030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7971BC52-422C-B7B1-21FD-8AD6B51FD257}"/>
              </a:ext>
            </a:extLst>
          </p:cNvPr>
          <p:cNvSpPr/>
          <p:nvPr/>
        </p:nvSpPr>
        <p:spPr>
          <a:xfrm>
            <a:off x="3352877" y="78461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A1FFF655-BCD0-2674-5D7F-99D62813797A}"/>
              </a:ext>
            </a:extLst>
          </p:cNvPr>
          <p:cNvSpPr/>
          <p:nvPr/>
        </p:nvSpPr>
        <p:spPr>
          <a:xfrm>
            <a:off x="3174442" y="82030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7" name="Freeform: Shape 486">
            <a:extLst>
              <a:ext uri="{FF2B5EF4-FFF2-40B4-BE49-F238E27FC236}">
                <a16:creationId xmlns:a16="http://schemas.microsoft.com/office/drawing/2014/main" id="{AEBDF1A8-871C-5E0B-4165-41D359D76A35}"/>
              </a:ext>
            </a:extLst>
          </p:cNvPr>
          <p:cNvSpPr/>
          <p:nvPr/>
        </p:nvSpPr>
        <p:spPr>
          <a:xfrm>
            <a:off x="2996007" y="82030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8" name="Freeform: Shape 487">
            <a:extLst>
              <a:ext uri="{FF2B5EF4-FFF2-40B4-BE49-F238E27FC236}">
                <a16:creationId xmlns:a16="http://schemas.microsoft.com/office/drawing/2014/main" id="{A01F167E-2968-735E-82C1-54E16419DFD4}"/>
              </a:ext>
            </a:extLst>
          </p:cNvPr>
          <p:cNvSpPr/>
          <p:nvPr/>
        </p:nvSpPr>
        <p:spPr>
          <a:xfrm>
            <a:off x="3709747" y="78461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9" name="Freeform: Shape 488">
            <a:extLst>
              <a:ext uri="{FF2B5EF4-FFF2-40B4-BE49-F238E27FC236}">
                <a16:creationId xmlns:a16="http://schemas.microsoft.com/office/drawing/2014/main" id="{BD2A820C-5D69-5B8B-2918-31BBD9993ADD}"/>
              </a:ext>
            </a:extLst>
          </p:cNvPr>
          <p:cNvSpPr/>
          <p:nvPr/>
        </p:nvSpPr>
        <p:spPr>
          <a:xfrm>
            <a:off x="3531312" y="82030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0" name="Freeform: Shape 489">
            <a:extLst>
              <a:ext uri="{FF2B5EF4-FFF2-40B4-BE49-F238E27FC236}">
                <a16:creationId xmlns:a16="http://schemas.microsoft.com/office/drawing/2014/main" id="{660B797D-9F95-246F-6248-D601E9053800}"/>
              </a:ext>
            </a:extLst>
          </p:cNvPr>
          <p:cNvSpPr/>
          <p:nvPr/>
        </p:nvSpPr>
        <p:spPr>
          <a:xfrm>
            <a:off x="3352877" y="82030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1" name="Freeform: Shape 490">
            <a:extLst>
              <a:ext uri="{FF2B5EF4-FFF2-40B4-BE49-F238E27FC236}">
                <a16:creationId xmlns:a16="http://schemas.microsoft.com/office/drawing/2014/main" id="{9CBD05B1-A715-8B9A-A030-55A1809753B3}"/>
              </a:ext>
            </a:extLst>
          </p:cNvPr>
          <p:cNvSpPr/>
          <p:nvPr/>
        </p:nvSpPr>
        <p:spPr>
          <a:xfrm>
            <a:off x="4066617" y="78461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2" name="Freeform: Shape 491">
            <a:extLst>
              <a:ext uri="{FF2B5EF4-FFF2-40B4-BE49-F238E27FC236}">
                <a16:creationId xmlns:a16="http://schemas.microsoft.com/office/drawing/2014/main" id="{AE1BBA2D-E115-F350-A443-435875394C5C}"/>
              </a:ext>
            </a:extLst>
          </p:cNvPr>
          <p:cNvSpPr/>
          <p:nvPr/>
        </p:nvSpPr>
        <p:spPr>
          <a:xfrm>
            <a:off x="3888182" y="82030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3" name="Freeform: Shape 492">
            <a:extLst>
              <a:ext uri="{FF2B5EF4-FFF2-40B4-BE49-F238E27FC236}">
                <a16:creationId xmlns:a16="http://schemas.microsoft.com/office/drawing/2014/main" id="{B8FD2219-9302-49C6-590F-0EC856A45AE7}"/>
              </a:ext>
            </a:extLst>
          </p:cNvPr>
          <p:cNvSpPr/>
          <p:nvPr/>
        </p:nvSpPr>
        <p:spPr>
          <a:xfrm>
            <a:off x="3709747" y="82030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4" name="Freeform: Shape 493">
            <a:extLst>
              <a:ext uri="{FF2B5EF4-FFF2-40B4-BE49-F238E27FC236}">
                <a16:creationId xmlns:a16="http://schemas.microsoft.com/office/drawing/2014/main" id="{8FF357CE-3960-9F5E-725A-DEA1E4DB056C}"/>
              </a:ext>
            </a:extLst>
          </p:cNvPr>
          <p:cNvSpPr/>
          <p:nvPr/>
        </p:nvSpPr>
        <p:spPr>
          <a:xfrm>
            <a:off x="4423487" y="78461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5" name="Freeform: Shape 494">
            <a:extLst>
              <a:ext uri="{FF2B5EF4-FFF2-40B4-BE49-F238E27FC236}">
                <a16:creationId xmlns:a16="http://schemas.microsoft.com/office/drawing/2014/main" id="{A5F14D95-BFBB-1BEF-1EF0-2D383B00E34C}"/>
              </a:ext>
            </a:extLst>
          </p:cNvPr>
          <p:cNvSpPr/>
          <p:nvPr/>
        </p:nvSpPr>
        <p:spPr>
          <a:xfrm>
            <a:off x="4245052" y="82030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6" name="Freeform: Shape 495">
            <a:extLst>
              <a:ext uri="{FF2B5EF4-FFF2-40B4-BE49-F238E27FC236}">
                <a16:creationId xmlns:a16="http://schemas.microsoft.com/office/drawing/2014/main" id="{A2BC79CE-73F2-A303-D9D7-7F8B7649887F}"/>
              </a:ext>
            </a:extLst>
          </p:cNvPr>
          <p:cNvSpPr/>
          <p:nvPr/>
        </p:nvSpPr>
        <p:spPr>
          <a:xfrm>
            <a:off x="4066617" y="82030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7" name="Freeform: Shape 496">
            <a:extLst>
              <a:ext uri="{FF2B5EF4-FFF2-40B4-BE49-F238E27FC236}">
                <a16:creationId xmlns:a16="http://schemas.microsoft.com/office/drawing/2014/main" id="{686F12C4-E886-B66F-4836-8634FE3D7042}"/>
              </a:ext>
            </a:extLst>
          </p:cNvPr>
          <p:cNvSpPr/>
          <p:nvPr/>
        </p:nvSpPr>
        <p:spPr>
          <a:xfrm>
            <a:off x="4780357" y="78461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8" name="Freeform: Shape 497">
            <a:extLst>
              <a:ext uri="{FF2B5EF4-FFF2-40B4-BE49-F238E27FC236}">
                <a16:creationId xmlns:a16="http://schemas.microsoft.com/office/drawing/2014/main" id="{3417768C-4D66-B925-B559-8699BB9F4DC5}"/>
              </a:ext>
            </a:extLst>
          </p:cNvPr>
          <p:cNvSpPr/>
          <p:nvPr/>
        </p:nvSpPr>
        <p:spPr>
          <a:xfrm>
            <a:off x="4601922" y="82030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9" name="Freeform: Shape 498">
            <a:extLst>
              <a:ext uri="{FF2B5EF4-FFF2-40B4-BE49-F238E27FC236}">
                <a16:creationId xmlns:a16="http://schemas.microsoft.com/office/drawing/2014/main" id="{4D57CDF6-7C06-EAB1-3200-D75F784EF288}"/>
              </a:ext>
            </a:extLst>
          </p:cNvPr>
          <p:cNvSpPr/>
          <p:nvPr/>
        </p:nvSpPr>
        <p:spPr>
          <a:xfrm>
            <a:off x="4423487" y="82030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0" name="Freeform: Shape 499">
            <a:extLst>
              <a:ext uri="{FF2B5EF4-FFF2-40B4-BE49-F238E27FC236}">
                <a16:creationId xmlns:a16="http://schemas.microsoft.com/office/drawing/2014/main" id="{2F951017-F48D-A6EC-89AF-6519EB6D00BD}"/>
              </a:ext>
            </a:extLst>
          </p:cNvPr>
          <p:cNvSpPr/>
          <p:nvPr/>
        </p:nvSpPr>
        <p:spPr>
          <a:xfrm>
            <a:off x="5137227" y="78461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1" name="Freeform: Shape 500">
            <a:extLst>
              <a:ext uri="{FF2B5EF4-FFF2-40B4-BE49-F238E27FC236}">
                <a16:creationId xmlns:a16="http://schemas.microsoft.com/office/drawing/2014/main" id="{E2DA5492-364A-4F47-E972-F54776CDA809}"/>
              </a:ext>
            </a:extLst>
          </p:cNvPr>
          <p:cNvSpPr/>
          <p:nvPr/>
        </p:nvSpPr>
        <p:spPr>
          <a:xfrm>
            <a:off x="4958792" y="82030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77823BC4-DEE3-0477-E1B5-1258DBB1CF9C}"/>
              </a:ext>
            </a:extLst>
          </p:cNvPr>
          <p:cNvSpPr/>
          <p:nvPr/>
        </p:nvSpPr>
        <p:spPr>
          <a:xfrm>
            <a:off x="4780357" y="82030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3" name="Freeform: Shape 502">
            <a:extLst>
              <a:ext uri="{FF2B5EF4-FFF2-40B4-BE49-F238E27FC236}">
                <a16:creationId xmlns:a16="http://schemas.microsoft.com/office/drawing/2014/main" id="{1B8FAAED-B1E4-4D7D-64D4-6564DA84D0BB}"/>
              </a:ext>
            </a:extLst>
          </p:cNvPr>
          <p:cNvSpPr/>
          <p:nvPr/>
        </p:nvSpPr>
        <p:spPr>
          <a:xfrm>
            <a:off x="5494097" y="78461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4" name="Freeform: Shape 503">
            <a:extLst>
              <a:ext uri="{FF2B5EF4-FFF2-40B4-BE49-F238E27FC236}">
                <a16:creationId xmlns:a16="http://schemas.microsoft.com/office/drawing/2014/main" id="{9A775848-E9F2-B308-3607-A70694CB4DDE}"/>
              </a:ext>
            </a:extLst>
          </p:cNvPr>
          <p:cNvSpPr/>
          <p:nvPr/>
        </p:nvSpPr>
        <p:spPr>
          <a:xfrm>
            <a:off x="5315662" y="82030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5" name="Freeform: Shape 504">
            <a:extLst>
              <a:ext uri="{FF2B5EF4-FFF2-40B4-BE49-F238E27FC236}">
                <a16:creationId xmlns:a16="http://schemas.microsoft.com/office/drawing/2014/main" id="{5B046E42-410E-39A3-FDD3-E2590ADBE941}"/>
              </a:ext>
            </a:extLst>
          </p:cNvPr>
          <p:cNvSpPr/>
          <p:nvPr/>
        </p:nvSpPr>
        <p:spPr>
          <a:xfrm>
            <a:off x="5137227" y="82030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6" name="Freeform: Shape 505">
            <a:extLst>
              <a:ext uri="{FF2B5EF4-FFF2-40B4-BE49-F238E27FC236}">
                <a16:creationId xmlns:a16="http://schemas.microsoft.com/office/drawing/2014/main" id="{BDE24528-F473-29DE-F72E-99A60CF7526A}"/>
              </a:ext>
            </a:extLst>
          </p:cNvPr>
          <p:cNvSpPr/>
          <p:nvPr/>
        </p:nvSpPr>
        <p:spPr>
          <a:xfrm>
            <a:off x="5850967" y="78461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7" name="Freeform: Shape 506">
            <a:extLst>
              <a:ext uri="{FF2B5EF4-FFF2-40B4-BE49-F238E27FC236}">
                <a16:creationId xmlns:a16="http://schemas.microsoft.com/office/drawing/2014/main" id="{F2A49081-B796-4643-224B-F97BA8094DE0}"/>
              </a:ext>
            </a:extLst>
          </p:cNvPr>
          <p:cNvSpPr/>
          <p:nvPr/>
        </p:nvSpPr>
        <p:spPr>
          <a:xfrm>
            <a:off x="5672532" y="82030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8" name="Freeform: Shape 507">
            <a:extLst>
              <a:ext uri="{FF2B5EF4-FFF2-40B4-BE49-F238E27FC236}">
                <a16:creationId xmlns:a16="http://schemas.microsoft.com/office/drawing/2014/main" id="{9DF39F0A-E693-93FB-4F8D-430AF74C3F58}"/>
              </a:ext>
            </a:extLst>
          </p:cNvPr>
          <p:cNvSpPr/>
          <p:nvPr/>
        </p:nvSpPr>
        <p:spPr>
          <a:xfrm>
            <a:off x="5494097" y="82030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9" name="Freeform: Shape 508">
            <a:extLst>
              <a:ext uri="{FF2B5EF4-FFF2-40B4-BE49-F238E27FC236}">
                <a16:creationId xmlns:a16="http://schemas.microsoft.com/office/drawing/2014/main" id="{0E73CF2C-E94A-A98E-F825-786DC7935D99}"/>
              </a:ext>
            </a:extLst>
          </p:cNvPr>
          <p:cNvSpPr/>
          <p:nvPr/>
        </p:nvSpPr>
        <p:spPr>
          <a:xfrm>
            <a:off x="6207837" y="78461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0" name="Freeform: Shape 509">
            <a:extLst>
              <a:ext uri="{FF2B5EF4-FFF2-40B4-BE49-F238E27FC236}">
                <a16:creationId xmlns:a16="http://schemas.microsoft.com/office/drawing/2014/main" id="{5F694ABE-04CF-0DE9-3D44-B22707B46A99}"/>
              </a:ext>
            </a:extLst>
          </p:cNvPr>
          <p:cNvSpPr/>
          <p:nvPr/>
        </p:nvSpPr>
        <p:spPr>
          <a:xfrm>
            <a:off x="6029402" y="82030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1" name="Freeform: Shape 510">
            <a:extLst>
              <a:ext uri="{FF2B5EF4-FFF2-40B4-BE49-F238E27FC236}">
                <a16:creationId xmlns:a16="http://schemas.microsoft.com/office/drawing/2014/main" id="{FDACBEE8-F4BC-C543-14AF-67D700ACAA46}"/>
              </a:ext>
            </a:extLst>
          </p:cNvPr>
          <p:cNvSpPr/>
          <p:nvPr/>
        </p:nvSpPr>
        <p:spPr>
          <a:xfrm>
            <a:off x="5850967" y="82030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07B136AB-AA67-B9FF-49F3-8E63F14CE53C}"/>
              </a:ext>
            </a:extLst>
          </p:cNvPr>
          <p:cNvSpPr/>
          <p:nvPr/>
        </p:nvSpPr>
        <p:spPr>
          <a:xfrm>
            <a:off x="6564707" y="78461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3" name="Freeform: Shape 512">
            <a:extLst>
              <a:ext uri="{FF2B5EF4-FFF2-40B4-BE49-F238E27FC236}">
                <a16:creationId xmlns:a16="http://schemas.microsoft.com/office/drawing/2014/main" id="{5A9D17E5-7B07-05A1-4E7E-2EAA0E3191E5}"/>
              </a:ext>
            </a:extLst>
          </p:cNvPr>
          <p:cNvSpPr/>
          <p:nvPr/>
        </p:nvSpPr>
        <p:spPr>
          <a:xfrm>
            <a:off x="6386272" y="82030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4" name="Freeform: Shape 513">
            <a:extLst>
              <a:ext uri="{FF2B5EF4-FFF2-40B4-BE49-F238E27FC236}">
                <a16:creationId xmlns:a16="http://schemas.microsoft.com/office/drawing/2014/main" id="{76AC21FE-CC4A-97A3-ECAB-F6D91CB90929}"/>
              </a:ext>
            </a:extLst>
          </p:cNvPr>
          <p:cNvSpPr/>
          <p:nvPr/>
        </p:nvSpPr>
        <p:spPr>
          <a:xfrm>
            <a:off x="6207837" y="82030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5" name="Freeform: Shape 514">
            <a:extLst>
              <a:ext uri="{FF2B5EF4-FFF2-40B4-BE49-F238E27FC236}">
                <a16:creationId xmlns:a16="http://schemas.microsoft.com/office/drawing/2014/main" id="{2563FAD3-AF20-1CD7-706A-C508B34BF8F0}"/>
              </a:ext>
            </a:extLst>
          </p:cNvPr>
          <p:cNvSpPr/>
          <p:nvPr/>
        </p:nvSpPr>
        <p:spPr>
          <a:xfrm>
            <a:off x="6743142" y="784613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6" name="Freeform: Shape 515">
            <a:extLst>
              <a:ext uri="{FF2B5EF4-FFF2-40B4-BE49-F238E27FC236}">
                <a16:creationId xmlns:a16="http://schemas.microsoft.com/office/drawing/2014/main" id="{2F36AC6E-27F7-7C5B-EA05-EA902FA3B218}"/>
              </a:ext>
            </a:extLst>
          </p:cNvPr>
          <p:cNvSpPr/>
          <p:nvPr/>
        </p:nvSpPr>
        <p:spPr>
          <a:xfrm>
            <a:off x="6921577" y="784613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7" name="Freeform: Shape 516">
            <a:extLst>
              <a:ext uri="{FF2B5EF4-FFF2-40B4-BE49-F238E27FC236}">
                <a16:creationId xmlns:a16="http://schemas.microsoft.com/office/drawing/2014/main" id="{40DAE82C-99EC-4756-8776-DB46F2A26EFF}"/>
              </a:ext>
            </a:extLst>
          </p:cNvPr>
          <p:cNvSpPr/>
          <p:nvPr/>
        </p:nvSpPr>
        <p:spPr>
          <a:xfrm>
            <a:off x="6743142" y="82030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8" name="Freeform: Shape 517">
            <a:extLst>
              <a:ext uri="{FF2B5EF4-FFF2-40B4-BE49-F238E27FC236}">
                <a16:creationId xmlns:a16="http://schemas.microsoft.com/office/drawing/2014/main" id="{8C044A4B-C013-CCE5-EC07-3002E4E17E45}"/>
              </a:ext>
            </a:extLst>
          </p:cNvPr>
          <p:cNvSpPr/>
          <p:nvPr/>
        </p:nvSpPr>
        <p:spPr>
          <a:xfrm>
            <a:off x="6564707" y="82030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9" name="Freeform: Shape 518">
            <a:extLst>
              <a:ext uri="{FF2B5EF4-FFF2-40B4-BE49-F238E27FC236}">
                <a16:creationId xmlns:a16="http://schemas.microsoft.com/office/drawing/2014/main" id="{32FF3F0B-724B-0319-3F80-07074FE9349A}"/>
              </a:ext>
            </a:extLst>
          </p:cNvPr>
          <p:cNvSpPr/>
          <p:nvPr/>
        </p:nvSpPr>
        <p:spPr>
          <a:xfrm>
            <a:off x="676352" y="820300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0" name="Freeform: Shape 519">
            <a:extLst>
              <a:ext uri="{FF2B5EF4-FFF2-40B4-BE49-F238E27FC236}">
                <a16:creationId xmlns:a16="http://schemas.microsoft.com/office/drawing/2014/main" id="{86338EFB-0EAC-206F-EF74-BC9EC4237439}"/>
              </a:ext>
            </a:extLst>
          </p:cNvPr>
          <p:cNvSpPr/>
          <p:nvPr/>
        </p:nvSpPr>
        <p:spPr>
          <a:xfrm>
            <a:off x="1033222" y="82030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1" name="Freeform: Shape 520">
            <a:extLst>
              <a:ext uri="{FF2B5EF4-FFF2-40B4-BE49-F238E27FC236}">
                <a16:creationId xmlns:a16="http://schemas.microsoft.com/office/drawing/2014/main" id="{F9E36639-E742-6EA8-E0BD-6190BDE8D65A}"/>
              </a:ext>
            </a:extLst>
          </p:cNvPr>
          <p:cNvSpPr/>
          <p:nvPr/>
        </p:nvSpPr>
        <p:spPr>
          <a:xfrm>
            <a:off x="854787" y="85598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2" name="Freeform: Shape 521">
            <a:extLst>
              <a:ext uri="{FF2B5EF4-FFF2-40B4-BE49-F238E27FC236}">
                <a16:creationId xmlns:a16="http://schemas.microsoft.com/office/drawing/2014/main" id="{BCAB1C01-4473-33AB-7CEA-03EA882F19D5}"/>
              </a:ext>
            </a:extLst>
          </p:cNvPr>
          <p:cNvSpPr/>
          <p:nvPr/>
        </p:nvSpPr>
        <p:spPr>
          <a:xfrm>
            <a:off x="676352" y="85598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3" name="Freeform: Shape 522">
            <a:extLst>
              <a:ext uri="{FF2B5EF4-FFF2-40B4-BE49-F238E27FC236}">
                <a16:creationId xmlns:a16="http://schemas.microsoft.com/office/drawing/2014/main" id="{566BB0F3-D896-2E5B-A52D-01D6FE849372}"/>
              </a:ext>
            </a:extLst>
          </p:cNvPr>
          <p:cNvSpPr/>
          <p:nvPr/>
        </p:nvSpPr>
        <p:spPr>
          <a:xfrm>
            <a:off x="676352" y="82030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4" name="Freeform: Shape 523">
            <a:extLst>
              <a:ext uri="{FF2B5EF4-FFF2-40B4-BE49-F238E27FC236}">
                <a16:creationId xmlns:a16="http://schemas.microsoft.com/office/drawing/2014/main" id="{DD4FEA60-5A63-3D17-760B-3CC9386672C3}"/>
              </a:ext>
            </a:extLst>
          </p:cNvPr>
          <p:cNvSpPr/>
          <p:nvPr/>
        </p:nvSpPr>
        <p:spPr>
          <a:xfrm>
            <a:off x="1390092" y="82030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5" name="Freeform: Shape 524">
            <a:extLst>
              <a:ext uri="{FF2B5EF4-FFF2-40B4-BE49-F238E27FC236}">
                <a16:creationId xmlns:a16="http://schemas.microsoft.com/office/drawing/2014/main" id="{9AD8D475-A896-3DBB-73DD-466BE96C38E6}"/>
              </a:ext>
            </a:extLst>
          </p:cNvPr>
          <p:cNvSpPr/>
          <p:nvPr/>
        </p:nvSpPr>
        <p:spPr>
          <a:xfrm>
            <a:off x="1211657" y="85598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6" name="Freeform: Shape 525">
            <a:extLst>
              <a:ext uri="{FF2B5EF4-FFF2-40B4-BE49-F238E27FC236}">
                <a16:creationId xmlns:a16="http://schemas.microsoft.com/office/drawing/2014/main" id="{EA0A6C0F-66E6-6BD3-EB24-D986BF92C3A2}"/>
              </a:ext>
            </a:extLst>
          </p:cNvPr>
          <p:cNvSpPr/>
          <p:nvPr/>
        </p:nvSpPr>
        <p:spPr>
          <a:xfrm>
            <a:off x="1033222" y="85598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7" name="Freeform: Shape 526">
            <a:extLst>
              <a:ext uri="{FF2B5EF4-FFF2-40B4-BE49-F238E27FC236}">
                <a16:creationId xmlns:a16="http://schemas.microsoft.com/office/drawing/2014/main" id="{E78129F4-474B-2F7B-7E1C-730FE53CFAFD}"/>
              </a:ext>
            </a:extLst>
          </p:cNvPr>
          <p:cNvSpPr/>
          <p:nvPr/>
        </p:nvSpPr>
        <p:spPr>
          <a:xfrm>
            <a:off x="1746962" y="82030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8" name="Freeform: Shape 527">
            <a:extLst>
              <a:ext uri="{FF2B5EF4-FFF2-40B4-BE49-F238E27FC236}">
                <a16:creationId xmlns:a16="http://schemas.microsoft.com/office/drawing/2014/main" id="{9E635422-951D-ECBA-100D-856B8C74CD37}"/>
              </a:ext>
            </a:extLst>
          </p:cNvPr>
          <p:cNvSpPr/>
          <p:nvPr/>
        </p:nvSpPr>
        <p:spPr>
          <a:xfrm>
            <a:off x="1568527" y="85598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9" name="Freeform: Shape 528">
            <a:extLst>
              <a:ext uri="{FF2B5EF4-FFF2-40B4-BE49-F238E27FC236}">
                <a16:creationId xmlns:a16="http://schemas.microsoft.com/office/drawing/2014/main" id="{EC4C592B-7A63-4357-85A7-5A0374152A0B}"/>
              </a:ext>
            </a:extLst>
          </p:cNvPr>
          <p:cNvSpPr/>
          <p:nvPr/>
        </p:nvSpPr>
        <p:spPr>
          <a:xfrm>
            <a:off x="1390092" y="85598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0" name="Freeform: Shape 529">
            <a:extLst>
              <a:ext uri="{FF2B5EF4-FFF2-40B4-BE49-F238E27FC236}">
                <a16:creationId xmlns:a16="http://schemas.microsoft.com/office/drawing/2014/main" id="{41624397-6CBC-A8B4-9E79-F7C31E30D4F9}"/>
              </a:ext>
            </a:extLst>
          </p:cNvPr>
          <p:cNvSpPr/>
          <p:nvPr/>
        </p:nvSpPr>
        <p:spPr>
          <a:xfrm>
            <a:off x="2103832" y="82030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1" name="Freeform: Shape 530">
            <a:extLst>
              <a:ext uri="{FF2B5EF4-FFF2-40B4-BE49-F238E27FC236}">
                <a16:creationId xmlns:a16="http://schemas.microsoft.com/office/drawing/2014/main" id="{A9E212EA-8651-9F2C-D62F-288DA95437EA}"/>
              </a:ext>
            </a:extLst>
          </p:cNvPr>
          <p:cNvSpPr/>
          <p:nvPr/>
        </p:nvSpPr>
        <p:spPr>
          <a:xfrm>
            <a:off x="1925397" y="85598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2" name="Freeform: Shape 531">
            <a:extLst>
              <a:ext uri="{FF2B5EF4-FFF2-40B4-BE49-F238E27FC236}">
                <a16:creationId xmlns:a16="http://schemas.microsoft.com/office/drawing/2014/main" id="{EFA03BD0-CC4E-49B0-8825-0545FB2F699F}"/>
              </a:ext>
            </a:extLst>
          </p:cNvPr>
          <p:cNvSpPr/>
          <p:nvPr/>
        </p:nvSpPr>
        <p:spPr>
          <a:xfrm>
            <a:off x="1746962" y="85598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3" name="Freeform: Shape 532">
            <a:extLst>
              <a:ext uri="{FF2B5EF4-FFF2-40B4-BE49-F238E27FC236}">
                <a16:creationId xmlns:a16="http://schemas.microsoft.com/office/drawing/2014/main" id="{CDA0B572-A5AD-156A-182B-33549EAECC75}"/>
              </a:ext>
            </a:extLst>
          </p:cNvPr>
          <p:cNvSpPr/>
          <p:nvPr/>
        </p:nvSpPr>
        <p:spPr>
          <a:xfrm>
            <a:off x="2460702" y="82030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4" name="Freeform: Shape 533">
            <a:extLst>
              <a:ext uri="{FF2B5EF4-FFF2-40B4-BE49-F238E27FC236}">
                <a16:creationId xmlns:a16="http://schemas.microsoft.com/office/drawing/2014/main" id="{B6C1B613-B11A-B238-3AF1-5B0FE6C21C23}"/>
              </a:ext>
            </a:extLst>
          </p:cNvPr>
          <p:cNvSpPr/>
          <p:nvPr/>
        </p:nvSpPr>
        <p:spPr>
          <a:xfrm>
            <a:off x="2282267" y="85598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5" name="Freeform: Shape 534">
            <a:extLst>
              <a:ext uri="{FF2B5EF4-FFF2-40B4-BE49-F238E27FC236}">
                <a16:creationId xmlns:a16="http://schemas.microsoft.com/office/drawing/2014/main" id="{B3DFE54E-BF26-372E-7A61-C3134B22968D}"/>
              </a:ext>
            </a:extLst>
          </p:cNvPr>
          <p:cNvSpPr/>
          <p:nvPr/>
        </p:nvSpPr>
        <p:spPr>
          <a:xfrm>
            <a:off x="2103832" y="85598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6" name="Freeform: Shape 535">
            <a:extLst>
              <a:ext uri="{FF2B5EF4-FFF2-40B4-BE49-F238E27FC236}">
                <a16:creationId xmlns:a16="http://schemas.microsoft.com/office/drawing/2014/main" id="{B105A049-FFF7-3546-3268-C2C44DC45F2D}"/>
              </a:ext>
            </a:extLst>
          </p:cNvPr>
          <p:cNvSpPr/>
          <p:nvPr/>
        </p:nvSpPr>
        <p:spPr>
          <a:xfrm>
            <a:off x="2817572" y="82030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7" name="Freeform: Shape 536">
            <a:extLst>
              <a:ext uri="{FF2B5EF4-FFF2-40B4-BE49-F238E27FC236}">
                <a16:creationId xmlns:a16="http://schemas.microsoft.com/office/drawing/2014/main" id="{874E6184-4EA1-09AD-9C80-25CE34655F9D}"/>
              </a:ext>
            </a:extLst>
          </p:cNvPr>
          <p:cNvSpPr/>
          <p:nvPr/>
        </p:nvSpPr>
        <p:spPr>
          <a:xfrm>
            <a:off x="2639137" y="85598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8" name="Freeform: Shape 537">
            <a:extLst>
              <a:ext uri="{FF2B5EF4-FFF2-40B4-BE49-F238E27FC236}">
                <a16:creationId xmlns:a16="http://schemas.microsoft.com/office/drawing/2014/main" id="{F9CE3A86-C928-479C-6E8E-A48EE3FAC0BA}"/>
              </a:ext>
            </a:extLst>
          </p:cNvPr>
          <p:cNvSpPr/>
          <p:nvPr/>
        </p:nvSpPr>
        <p:spPr>
          <a:xfrm>
            <a:off x="2460702" y="85598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9" name="Freeform: Shape 538">
            <a:extLst>
              <a:ext uri="{FF2B5EF4-FFF2-40B4-BE49-F238E27FC236}">
                <a16:creationId xmlns:a16="http://schemas.microsoft.com/office/drawing/2014/main" id="{95DDCDEE-9133-4B32-B5AB-189810461E6D}"/>
              </a:ext>
            </a:extLst>
          </p:cNvPr>
          <p:cNvSpPr/>
          <p:nvPr/>
        </p:nvSpPr>
        <p:spPr>
          <a:xfrm>
            <a:off x="3174442" y="82030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0" name="Freeform: Shape 539">
            <a:extLst>
              <a:ext uri="{FF2B5EF4-FFF2-40B4-BE49-F238E27FC236}">
                <a16:creationId xmlns:a16="http://schemas.microsoft.com/office/drawing/2014/main" id="{306EA73D-AA29-2A3F-6F5E-28898117C026}"/>
              </a:ext>
            </a:extLst>
          </p:cNvPr>
          <p:cNvSpPr/>
          <p:nvPr/>
        </p:nvSpPr>
        <p:spPr>
          <a:xfrm>
            <a:off x="2996007" y="85598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1" name="Freeform: Shape 540">
            <a:extLst>
              <a:ext uri="{FF2B5EF4-FFF2-40B4-BE49-F238E27FC236}">
                <a16:creationId xmlns:a16="http://schemas.microsoft.com/office/drawing/2014/main" id="{03FEF6ED-8F4E-FAFA-AC25-65A6C01F0002}"/>
              </a:ext>
            </a:extLst>
          </p:cNvPr>
          <p:cNvSpPr/>
          <p:nvPr/>
        </p:nvSpPr>
        <p:spPr>
          <a:xfrm>
            <a:off x="2817572" y="85598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2" name="Freeform: Shape 541">
            <a:extLst>
              <a:ext uri="{FF2B5EF4-FFF2-40B4-BE49-F238E27FC236}">
                <a16:creationId xmlns:a16="http://schemas.microsoft.com/office/drawing/2014/main" id="{9E79414A-5EB9-9FC4-63B4-FF1205D9BF33}"/>
              </a:ext>
            </a:extLst>
          </p:cNvPr>
          <p:cNvSpPr/>
          <p:nvPr/>
        </p:nvSpPr>
        <p:spPr>
          <a:xfrm>
            <a:off x="3531312" y="82030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3" name="Freeform: Shape 542">
            <a:extLst>
              <a:ext uri="{FF2B5EF4-FFF2-40B4-BE49-F238E27FC236}">
                <a16:creationId xmlns:a16="http://schemas.microsoft.com/office/drawing/2014/main" id="{849DC3E6-AC12-A4BE-420A-C6368FFCF302}"/>
              </a:ext>
            </a:extLst>
          </p:cNvPr>
          <p:cNvSpPr/>
          <p:nvPr/>
        </p:nvSpPr>
        <p:spPr>
          <a:xfrm>
            <a:off x="3352877" y="85598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4" name="Freeform: Shape 543">
            <a:extLst>
              <a:ext uri="{FF2B5EF4-FFF2-40B4-BE49-F238E27FC236}">
                <a16:creationId xmlns:a16="http://schemas.microsoft.com/office/drawing/2014/main" id="{4A74AF52-7B83-5E71-E374-60C74259FFCC}"/>
              </a:ext>
            </a:extLst>
          </p:cNvPr>
          <p:cNvSpPr/>
          <p:nvPr/>
        </p:nvSpPr>
        <p:spPr>
          <a:xfrm>
            <a:off x="3174442" y="85598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5" name="Freeform: Shape 544">
            <a:extLst>
              <a:ext uri="{FF2B5EF4-FFF2-40B4-BE49-F238E27FC236}">
                <a16:creationId xmlns:a16="http://schemas.microsoft.com/office/drawing/2014/main" id="{4D9AD949-015B-34CF-E4AC-706A90EEAF86}"/>
              </a:ext>
            </a:extLst>
          </p:cNvPr>
          <p:cNvSpPr/>
          <p:nvPr/>
        </p:nvSpPr>
        <p:spPr>
          <a:xfrm>
            <a:off x="3888182" y="82030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6" name="Freeform: Shape 545">
            <a:extLst>
              <a:ext uri="{FF2B5EF4-FFF2-40B4-BE49-F238E27FC236}">
                <a16:creationId xmlns:a16="http://schemas.microsoft.com/office/drawing/2014/main" id="{29901B53-9436-1E19-80E0-0010403A7105}"/>
              </a:ext>
            </a:extLst>
          </p:cNvPr>
          <p:cNvSpPr/>
          <p:nvPr/>
        </p:nvSpPr>
        <p:spPr>
          <a:xfrm>
            <a:off x="3709747" y="85598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7" name="Freeform: Shape 546">
            <a:extLst>
              <a:ext uri="{FF2B5EF4-FFF2-40B4-BE49-F238E27FC236}">
                <a16:creationId xmlns:a16="http://schemas.microsoft.com/office/drawing/2014/main" id="{1D8304EB-3195-5411-D698-A4E0523464A0}"/>
              </a:ext>
            </a:extLst>
          </p:cNvPr>
          <p:cNvSpPr/>
          <p:nvPr/>
        </p:nvSpPr>
        <p:spPr>
          <a:xfrm>
            <a:off x="3531312" y="85598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8" name="Freeform: Shape 547">
            <a:extLst>
              <a:ext uri="{FF2B5EF4-FFF2-40B4-BE49-F238E27FC236}">
                <a16:creationId xmlns:a16="http://schemas.microsoft.com/office/drawing/2014/main" id="{93B1395D-CB2C-2E69-CC0A-2E82B3335CF0}"/>
              </a:ext>
            </a:extLst>
          </p:cNvPr>
          <p:cNvSpPr/>
          <p:nvPr/>
        </p:nvSpPr>
        <p:spPr>
          <a:xfrm>
            <a:off x="4245052" y="82030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9" name="Freeform: Shape 548">
            <a:extLst>
              <a:ext uri="{FF2B5EF4-FFF2-40B4-BE49-F238E27FC236}">
                <a16:creationId xmlns:a16="http://schemas.microsoft.com/office/drawing/2014/main" id="{1E47EF6C-A652-E43C-79E5-1D46F846D395}"/>
              </a:ext>
            </a:extLst>
          </p:cNvPr>
          <p:cNvSpPr/>
          <p:nvPr/>
        </p:nvSpPr>
        <p:spPr>
          <a:xfrm>
            <a:off x="4066617" y="85598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0" name="Freeform: Shape 549">
            <a:extLst>
              <a:ext uri="{FF2B5EF4-FFF2-40B4-BE49-F238E27FC236}">
                <a16:creationId xmlns:a16="http://schemas.microsoft.com/office/drawing/2014/main" id="{7A2DDF72-00DD-1953-4E7C-EF3F8F1C7E44}"/>
              </a:ext>
            </a:extLst>
          </p:cNvPr>
          <p:cNvSpPr/>
          <p:nvPr/>
        </p:nvSpPr>
        <p:spPr>
          <a:xfrm>
            <a:off x="3888182" y="85598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1" name="Freeform: Shape 550">
            <a:extLst>
              <a:ext uri="{FF2B5EF4-FFF2-40B4-BE49-F238E27FC236}">
                <a16:creationId xmlns:a16="http://schemas.microsoft.com/office/drawing/2014/main" id="{C0630238-C4AC-E512-F7F0-EA26A9455322}"/>
              </a:ext>
            </a:extLst>
          </p:cNvPr>
          <p:cNvSpPr/>
          <p:nvPr/>
        </p:nvSpPr>
        <p:spPr>
          <a:xfrm>
            <a:off x="4601922" y="82030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2" name="Freeform: Shape 551">
            <a:extLst>
              <a:ext uri="{FF2B5EF4-FFF2-40B4-BE49-F238E27FC236}">
                <a16:creationId xmlns:a16="http://schemas.microsoft.com/office/drawing/2014/main" id="{6DD4C42B-45EA-8DC6-3C89-F88DE5A105BE}"/>
              </a:ext>
            </a:extLst>
          </p:cNvPr>
          <p:cNvSpPr/>
          <p:nvPr/>
        </p:nvSpPr>
        <p:spPr>
          <a:xfrm>
            <a:off x="4423487" y="85598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3" name="Freeform: Shape 552">
            <a:extLst>
              <a:ext uri="{FF2B5EF4-FFF2-40B4-BE49-F238E27FC236}">
                <a16:creationId xmlns:a16="http://schemas.microsoft.com/office/drawing/2014/main" id="{9F27BF53-1BAF-F527-95DC-503FBA40BAB9}"/>
              </a:ext>
            </a:extLst>
          </p:cNvPr>
          <p:cNvSpPr/>
          <p:nvPr/>
        </p:nvSpPr>
        <p:spPr>
          <a:xfrm>
            <a:off x="4245052" y="85598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4" name="Freeform: Shape 553">
            <a:extLst>
              <a:ext uri="{FF2B5EF4-FFF2-40B4-BE49-F238E27FC236}">
                <a16:creationId xmlns:a16="http://schemas.microsoft.com/office/drawing/2014/main" id="{6DFF8157-5AB4-BEF7-D8D8-9F85CB517B17}"/>
              </a:ext>
            </a:extLst>
          </p:cNvPr>
          <p:cNvSpPr/>
          <p:nvPr/>
        </p:nvSpPr>
        <p:spPr>
          <a:xfrm>
            <a:off x="4958792" y="82030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5" name="Freeform: Shape 554">
            <a:extLst>
              <a:ext uri="{FF2B5EF4-FFF2-40B4-BE49-F238E27FC236}">
                <a16:creationId xmlns:a16="http://schemas.microsoft.com/office/drawing/2014/main" id="{43526504-B9C3-AC27-9720-C5DCF6C6A5E7}"/>
              </a:ext>
            </a:extLst>
          </p:cNvPr>
          <p:cNvSpPr/>
          <p:nvPr/>
        </p:nvSpPr>
        <p:spPr>
          <a:xfrm>
            <a:off x="4780357" y="85598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6" name="Freeform: Shape 555">
            <a:extLst>
              <a:ext uri="{FF2B5EF4-FFF2-40B4-BE49-F238E27FC236}">
                <a16:creationId xmlns:a16="http://schemas.microsoft.com/office/drawing/2014/main" id="{703603BF-4E45-F031-372F-276643AB0C47}"/>
              </a:ext>
            </a:extLst>
          </p:cNvPr>
          <p:cNvSpPr/>
          <p:nvPr/>
        </p:nvSpPr>
        <p:spPr>
          <a:xfrm>
            <a:off x="4601922" y="85598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7" name="Freeform: Shape 556">
            <a:extLst>
              <a:ext uri="{FF2B5EF4-FFF2-40B4-BE49-F238E27FC236}">
                <a16:creationId xmlns:a16="http://schemas.microsoft.com/office/drawing/2014/main" id="{4ADBE66E-B6AE-366F-B808-9414734C9DCA}"/>
              </a:ext>
            </a:extLst>
          </p:cNvPr>
          <p:cNvSpPr/>
          <p:nvPr/>
        </p:nvSpPr>
        <p:spPr>
          <a:xfrm>
            <a:off x="5315662" y="82030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8" name="Freeform: Shape 557">
            <a:extLst>
              <a:ext uri="{FF2B5EF4-FFF2-40B4-BE49-F238E27FC236}">
                <a16:creationId xmlns:a16="http://schemas.microsoft.com/office/drawing/2014/main" id="{63E94A89-EF14-EED0-AD58-30C48F1B8D86}"/>
              </a:ext>
            </a:extLst>
          </p:cNvPr>
          <p:cNvSpPr/>
          <p:nvPr/>
        </p:nvSpPr>
        <p:spPr>
          <a:xfrm>
            <a:off x="5137227" y="85598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9" name="Freeform: Shape 558">
            <a:extLst>
              <a:ext uri="{FF2B5EF4-FFF2-40B4-BE49-F238E27FC236}">
                <a16:creationId xmlns:a16="http://schemas.microsoft.com/office/drawing/2014/main" id="{FE9CDCA8-4DBA-5468-3F72-8DC0F3758461}"/>
              </a:ext>
            </a:extLst>
          </p:cNvPr>
          <p:cNvSpPr/>
          <p:nvPr/>
        </p:nvSpPr>
        <p:spPr>
          <a:xfrm>
            <a:off x="4958792" y="85598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0" name="Freeform: Shape 559">
            <a:extLst>
              <a:ext uri="{FF2B5EF4-FFF2-40B4-BE49-F238E27FC236}">
                <a16:creationId xmlns:a16="http://schemas.microsoft.com/office/drawing/2014/main" id="{4EE08492-4F79-5C5A-59A7-BFEE0E6943B9}"/>
              </a:ext>
            </a:extLst>
          </p:cNvPr>
          <p:cNvSpPr/>
          <p:nvPr/>
        </p:nvSpPr>
        <p:spPr>
          <a:xfrm>
            <a:off x="5672532" y="82030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1" name="Freeform: Shape 560">
            <a:extLst>
              <a:ext uri="{FF2B5EF4-FFF2-40B4-BE49-F238E27FC236}">
                <a16:creationId xmlns:a16="http://schemas.microsoft.com/office/drawing/2014/main" id="{924E6E53-0A0B-7AD5-A076-F96644B9A918}"/>
              </a:ext>
            </a:extLst>
          </p:cNvPr>
          <p:cNvSpPr/>
          <p:nvPr/>
        </p:nvSpPr>
        <p:spPr>
          <a:xfrm>
            <a:off x="5494097" y="85598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2" name="Freeform: Shape 561">
            <a:extLst>
              <a:ext uri="{FF2B5EF4-FFF2-40B4-BE49-F238E27FC236}">
                <a16:creationId xmlns:a16="http://schemas.microsoft.com/office/drawing/2014/main" id="{0E2A75E8-4DAD-CA83-1E3B-337E83D88EE1}"/>
              </a:ext>
            </a:extLst>
          </p:cNvPr>
          <p:cNvSpPr/>
          <p:nvPr/>
        </p:nvSpPr>
        <p:spPr>
          <a:xfrm>
            <a:off x="5315662" y="85598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3" name="Freeform: Shape 562">
            <a:extLst>
              <a:ext uri="{FF2B5EF4-FFF2-40B4-BE49-F238E27FC236}">
                <a16:creationId xmlns:a16="http://schemas.microsoft.com/office/drawing/2014/main" id="{AA4B4E27-6BAA-9B66-3FCA-4A56EFD3FEBF}"/>
              </a:ext>
            </a:extLst>
          </p:cNvPr>
          <p:cNvSpPr/>
          <p:nvPr/>
        </p:nvSpPr>
        <p:spPr>
          <a:xfrm>
            <a:off x="6029402" y="82030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4" name="Freeform: Shape 563">
            <a:extLst>
              <a:ext uri="{FF2B5EF4-FFF2-40B4-BE49-F238E27FC236}">
                <a16:creationId xmlns:a16="http://schemas.microsoft.com/office/drawing/2014/main" id="{43C1C883-E7BE-716E-BD62-72C806D2A71C}"/>
              </a:ext>
            </a:extLst>
          </p:cNvPr>
          <p:cNvSpPr/>
          <p:nvPr/>
        </p:nvSpPr>
        <p:spPr>
          <a:xfrm>
            <a:off x="5850967" y="85598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5" name="Freeform: Shape 564">
            <a:extLst>
              <a:ext uri="{FF2B5EF4-FFF2-40B4-BE49-F238E27FC236}">
                <a16:creationId xmlns:a16="http://schemas.microsoft.com/office/drawing/2014/main" id="{B68BBC45-0FD4-91DB-E21C-74B9FE2238B0}"/>
              </a:ext>
            </a:extLst>
          </p:cNvPr>
          <p:cNvSpPr/>
          <p:nvPr/>
        </p:nvSpPr>
        <p:spPr>
          <a:xfrm>
            <a:off x="5672532" y="85598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6" name="Freeform: Shape 565">
            <a:extLst>
              <a:ext uri="{FF2B5EF4-FFF2-40B4-BE49-F238E27FC236}">
                <a16:creationId xmlns:a16="http://schemas.microsoft.com/office/drawing/2014/main" id="{37B12AC1-614B-9A13-AD5A-86C79362BA21}"/>
              </a:ext>
            </a:extLst>
          </p:cNvPr>
          <p:cNvSpPr/>
          <p:nvPr/>
        </p:nvSpPr>
        <p:spPr>
          <a:xfrm>
            <a:off x="6386272" y="82030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7" name="Freeform: Shape 566">
            <a:extLst>
              <a:ext uri="{FF2B5EF4-FFF2-40B4-BE49-F238E27FC236}">
                <a16:creationId xmlns:a16="http://schemas.microsoft.com/office/drawing/2014/main" id="{26694F91-D2C7-9D9A-A085-D2FFF3830E29}"/>
              </a:ext>
            </a:extLst>
          </p:cNvPr>
          <p:cNvSpPr/>
          <p:nvPr/>
        </p:nvSpPr>
        <p:spPr>
          <a:xfrm>
            <a:off x="6207837" y="85598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8" name="Freeform: Shape 567">
            <a:extLst>
              <a:ext uri="{FF2B5EF4-FFF2-40B4-BE49-F238E27FC236}">
                <a16:creationId xmlns:a16="http://schemas.microsoft.com/office/drawing/2014/main" id="{5D484260-1D84-9D57-D82B-14B0CF6A35C6}"/>
              </a:ext>
            </a:extLst>
          </p:cNvPr>
          <p:cNvSpPr/>
          <p:nvPr/>
        </p:nvSpPr>
        <p:spPr>
          <a:xfrm>
            <a:off x="6029402" y="85598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9" name="Freeform: Shape 568">
            <a:extLst>
              <a:ext uri="{FF2B5EF4-FFF2-40B4-BE49-F238E27FC236}">
                <a16:creationId xmlns:a16="http://schemas.microsoft.com/office/drawing/2014/main" id="{D7D66847-A257-7D97-EF6B-06BD542B78D3}"/>
              </a:ext>
            </a:extLst>
          </p:cNvPr>
          <p:cNvSpPr/>
          <p:nvPr/>
        </p:nvSpPr>
        <p:spPr>
          <a:xfrm>
            <a:off x="6743142" y="82030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0" name="Freeform: Shape 569">
            <a:extLst>
              <a:ext uri="{FF2B5EF4-FFF2-40B4-BE49-F238E27FC236}">
                <a16:creationId xmlns:a16="http://schemas.microsoft.com/office/drawing/2014/main" id="{5A58D154-2C64-72A4-0CB2-6114238E36DB}"/>
              </a:ext>
            </a:extLst>
          </p:cNvPr>
          <p:cNvSpPr/>
          <p:nvPr/>
        </p:nvSpPr>
        <p:spPr>
          <a:xfrm>
            <a:off x="6564707" y="85598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1" name="Freeform: Shape 570">
            <a:extLst>
              <a:ext uri="{FF2B5EF4-FFF2-40B4-BE49-F238E27FC236}">
                <a16:creationId xmlns:a16="http://schemas.microsoft.com/office/drawing/2014/main" id="{1E08A723-450A-5BA9-CE26-0CE8C02CC63F}"/>
              </a:ext>
            </a:extLst>
          </p:cNvPr>
          <p:cNvSpPr/>
          <p:nvPr/>
        </p:nvSpPr>
        <p:spPr>
          <a:xfrm>
            <a:off x="6386272" y="85598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2" name="Freeform: Shape 571">
            <a:extLst>
              <a:ext uri="{FF2B5EF4-FFF2-40B4-BE49-F238E27FC236}">
                <a16:creationId xmlns:a16="http://schemas.microsoft.com/office/drawing/2014/main" id="{E5C72EAF-A1F1-7966-1696-D4369780E02E}"/>
              </a:ext>
            </a:extLst>
          </p:cNvPr>
          <p:cNvSpPr/>
          <p:nvPr/>
        </p:nvSpPr>
        <p:spPr>
          <a:xfrm>
            <a:off x="6921577" y="820300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3" name="Freeform: Shape 572">
            <a:extLst>
              <a:ext uri="{FF2B5EF4-FFF2-40B4-BE49-F238E27FC236}">
                <a16:creationId xmlns:a16="http://schemas.microsoft.com/office/drawing/2014/main" id="{626AD7EA-B297-2C9E-19E6-04A9D05B5125}"/>
              </a:ext>
            </a:extLst>
          </p:cNvPr>
          <p:cNvSpPr/>
          <p:nvPr/>
        </p:nvSpPr>
        <p:spPr>
          <a:xfrm>
            <a:off x="7100012" y="820300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4" name="Freeform: Shape 573">
            <a:extLst>
              <a:ext uri="{FF2B5EF4-FFF2-40B4-BE49-F238E27FC236}">
                <a16:creationId xmlns:a16="http://schemas.microsoft.com/office/drawing/2014/main" id="{2F5B0B68-53F2-08B4-5DC5-400AB0098037}"/>
              </a:ext>
            </a:extLst>
          </p:cNvPr>
          <p:cNvSpPr/>
          <p:nvPr/>
        </p:nvSpPr>
        <p:spPr>
          <a:xfrm>
            <a:off x="6921577" y="85598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5" name="Freeform: Shape 574">
            <a:extLst>
              <a:ext uri="{FF2B5EF4-FFF2-40B4-BE49-F238E27FC236}">
                <a16:creationId xmlns:a16="http://schemas.microsoft.com/office/drawing/2014/main" id="{3EFF9E6D-9AF1-C0D1-957B-743328BA24AB}"/>
              </a:ext>
            </a:extLst>
          </p:cNvPr>
          <p:cNvSpPr/>
          <p:nvPr/>
        </p:nvSpPr>
        <p:spPr>
          <a:xfrm>
            <a:off x="6743142" y="85598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6" name="Freeform: Shape 575">
            <a:extLst>
              <a:ext uri="{FF2B5EF4-FFF2-40B4-BE49-F238E27FC236}">
                <a16:creationId xmlns:a16="http://schemas.microsoft.com/office/drawing/2014/main" id="{118CB0DB-8690-A838-EF7F-46378FBE80B2}"/>
              </a:ext>
            </a:extLst>
          </p:cNvPr>
          <p:cNvSpPr/>
          <p:nvPr/>
        </p:nvSpPr>
        <p:spPr>
          <a:xfrm>
            <a:off x="497917" y="855987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7" name="Freeform: Shape 576">
            <a:extLst>
              <a:ext uri="{FF2B5EF4-FFF2-40B4-BE49-F238E27FC236}">
                <a16:creationId xmlns:a16="http://schemas.microsoft.com/office/drawing/2014/main" id="{EAF6635D-091F-E986-7367-EA39C3AD0508}"/>
              </a:ext>
            </a:extLst>
          </p:cNvPr>
          <p:cNvSpPr/>
          <p:nvPr/>
        </p:nvSpPr>
        <p:spPr>
          <a:xfrm>
            <a:off x="854787" y="85598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8" name="Freeform: Shape 577">
            <a:extLst>
              <a:ext uri="{FF2B5EF4-FFF2-40B4-BE49-F238E27FC236}">
                <a16:creationId xmlns:a16="http://schemas.microsoft.com/office/drawing/2014/main" id="{A091DD45-1EE2-2CC8-DCEA-612CD0CEA859}"/>
              </a:ext>
            </a:extLst>
          </p:cNvPr>
          <p:cNvSpPr/>
          <p:nvPr/>
        </p:nvSpPr>
        <p:spPr>
          <a:xfrm>
            <a:off x="676352" y="89167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9" name="Freeform: Shape 578">
            <a:extLst>
              <a:ext uri="{FF2B5EF4-FFF2-40B4-BE49-F238E27FC236}">
                <a16:creationId xmlns:a16="http://schemas.microsoft.com/office/drawing/2014/main" id="{2AF8013E-7DB1-3D4C-E87B-E23E34537EEE}"/>
              </a:ext>
            </a:extLst>
          </p:cNvPr>
          <p:cNvSpPr/>
          <p:nvPr/>
        </p:nvSpPr>
        <p:spPr>
          <a:xfrm>
            <a:off x="497917" y="89167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0" name="Freeform: Shape 579">
            <a:extLst>
              <a:ext uri="{FF2B5EF4-FFF2-40B4-BE49-F238E27FC236}">
                <a16:creationId xmlns:a16="http://schemas.microsoft.com/office/drawing/2014/main" id="{AE16CD66-6ED6-9550-954E-EDBA8BF3C26A}"/>
              </a:ext>
            </a:extLst>
          </p:cNvPr>
          <p:cNvSpPr/>
          <p:nvPr/>
        </p:nvSpPr>
        <p:spPr>
          <a:xfrm>
            <a:off x="497917" y="85598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1" name="Freeform: Shape 580">
            <a:extLst>
              <a:ext uri="{FF2B5EF4-FFF2-40B4-BE49-F238E27FC236}">
                <a16:creationId xmlns:a16="http://schemas.microsoft.com/office/drawing/2014/main" id="{F190F422-322B-DDF9-C1F0-B73EE335324D}"/>
              </a:ext>
            </a:extLst>
          </p:cNvPr>
          <p:cNvSpPr/>
          <p:nvPr/>
        </p:nvSpPr>
        <p:spPr>
          <a:xfrm>
            <a:off x="1211657" y="85598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2" name="Freeform: Shape 581">
            <a:extLst>
              <a:ext uri="{FF2B5EF4-FFF2-40B4-BE49-F238E27FC236}">
                <a16:creationId xmlns:a16="http://schemas.microsoft.com/office/drawing/2014/main" id="{6F9C369C-1C35-4E84-1D6F-0E9EFAC52CBE}"/>
              </a:ext>
            </a:extLst>
          </p:cNvPr>
          <p:cNvSpPr/>
          <p:nvPr/>
        </p:nvSpPr>
        <p:spPr>
          <a:xfrm>
            <a:off x="1033222" y="89167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3" name="Freeform: Shape 582">
            <a:extLst>
              <a:ext uri="{FF2B5EF4-FFF2-40B4-BE49-F238E27FC236}">
                <a16:creationId xmlns:a16="http://schemas.microsoft.com/office/drawing/2014/main" id="{9F7C14BF-ADFD-4291-1543-CD30439D1170}"/>
              </a:ext>
            </a:extLst>
          </p:cNvPr>
          <p:cNvSpPr/>
          <p:nvPr/>
        </p:nvSpPr>
        <p:spPr>
          <a:xfrm>
            <a:off x="854787" y="89167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4" name="Freeform: Shape 583">
            <a:extLst>
              <a:ext uri="{FF2B5EF4-FFF2-40B4-BE49-F238E27FC236}">
                <a16:creationId xmlns:a16="http://schemas.microsoft.com/office/drawing/2014/main" id="{478F6F15-7E4E-F8C3-EBF5-AA89228AC1B8}"/>
              </a:ext>
            </a:extLst>
          </p:cNvPr>
          <p:cNvSpPr/>
          <p:nvPr/>
        </p:nvSpPr>
        <p:spPr>
          <a:xfrm>
            <a:off x="1568527" y="85598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5" name="Freeform: Shape 584">
            <a:extLst>
              <a:ext uri="{FF2B5EF4-FFF2-40B4-BE49-F238E27FC236}">
                <a16:creationId xmlns:a16="http://schemas.microsoft.com/office/drawing/2014/main" id="{EE7BE200-4737-1648-1385-E09ABD840181}"/>
              </a:ext>
            </a:extLst>
          </p:cNvPr>
          <p:cNvSpPr/>
          <p:nvPr/>
        </p:nvSpPr>
        <p:spPr>
          <a:xfrm>
            <a:off x="1390092" y="89167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6" name="Freeform: Shape 585">
            <a:extLst>
              <a:ext uri="{FF2B5EF4-FFF2-40B4-BE49-F238E27FC236}">
                <a16:creationId xmlns:a16="http://schemas.microsoft.com/office/drawing/2014/main" id="{8C6851DD-2387-839C-973B-97F97CCD8E5E}"/>
              </a:ext>
            </a:extLst>
          </p:cNvPr>
          <p:cNvSpPr/>
          <p:nvPr/>
        </p:nvSpPr>
        <p:spPr>
          <a:xfrm>
            <a:off x="1211657" y="89167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7" name="Freeform: Shape 586">
            <a:extLst>
              <a:ext uri="{FF2B5EF4-FFF2-40B4-BE49-F238E27FC236}">
                <a16:creationId xmlns:a16="http://schemas.microsoft.com/office/drawing/2014/main" id="{D180EA8A-362B-53BE-0D75-8F866AE53BC2}"/>
              </a:ext>
            </a:extLst>
          </p:cNvPr>
          <p:cNvSpPr/>
          <p:nvPr/>
        </p:nvSpPr>
        <p:spPr>
          <a:xfrm>
            <a:off x="1925397" y="85598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8" name="Freeform: Shape 587">
            <a:extLst>
              <a:ext uri="{FF2B5EF4-FFF2-40B4-BE49-F238E27FC236}">
                <a16:creationId xmlns:a16="http://schemas.microsoft.com/office/drawing/2014/main" id="{B86AC903-6BBE-A972-898F-658CAE5ADFA7}"/>
              </a:ext>
            </a:extLst>
          </p:cNvPr>
          <p:cNvSpPr/>
          <p:nvPr/>
        </p:nvSpPr>
        <p:spPr>
          <a:xfrm>
            <a:off x="1746962" y="89167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9" name="Freeform: Shape 588">
            <a:extLst>
              <a:ext uri="{FF2B5EF4-FFF2-40B4-BE49-F238E27FC236}">
                <a16:creationId xmlns:a16="http://schemas.microsoft.com/office/drawing/2014/main" id="{08B94702-F4CA-F827-EC68-E5919E08D18B}"/>
              </a:ext>
            </a:extLst>
          </p:cNvPr>
          <p:cNvSpPr/>
          <p:nvPr/>
        </p:nvSpPr>
        <p:spPr>
          <a:xfrm>
            <a:off x="1568527" y="89167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0" name="Freeform: Shape 589">
            <a:extLst>
              <a:ext uri="{FF2B5EF4-FFF2-40B4-BE49-F238E27FC236}">
                <a16:creationId xmlns:a16="http://schemas.microsoft.com/office/drawing/2014/main" id="{626E2793-E347-81AC-4A43-F1F7AC724C3F}"/>
              </a:ext>
            </a:extLst>
          </p:cNvPr>
          <p:cNvSpPr/>
          <p:nvPr/>
        </p:nvSpPr>
        <p:spPr>
          <a:xfrm>
            <a:off x="2282267" y="85598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1" name="Freeform: Shape 590">
            <a:extLst>
              <a:ext uri="{FF2B5EF4-FFF2-40B4-BE49-F238E27FC236}">
                <a16:creationId xmlns:a16="http://schemas.microsoft.com/office/drawing/2014/main" id="{2ED257F8-B2F8-B79B-0090-B5E0243A3E79}"/>
              </a:ext>
            </a:extLst>
          </p:cNvPr>
          <p:cNvSpPr/>
          <p:nvPr/>
        </p:nvSpPr>
        <p:spPr>
          <a:xfrm>
            <a:off x="2103832" y="89167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2" name="Freeform: Shape 591">
            <a:extLst>
              <a:ext uri="{FF2B5EF4-FFF2-40B4-BE49-F238E27FC236}">
                <a16:creationId xmlns:a16="http://schemas.microsoft.com/office/drawing/2014/main" id="{0FEDB77A-B95C-1AE4-AA95-93FD2A0B1625}"/>
              </a:ext>
            </a:extLst>
          </p:cNvPr>
          <p:cNvSpPr/>
          <p:nvPr/>
        </p:nvSpPr>
        <p:spPr>
          <a:xfrm>
            <a:off x="1925397" y="89167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3" name="Freeform: Shape 592">
            <a:extLst>
              <a:ext uri="{FF2B5EF4-FFF2-40B4-BE49-F238E27FC236}">
                <a16:creationId xmlns:a16="http://schemas.microsoft.com/office/drawing/2014/main" id="{F3E25F3C-ADC3-1774-4E6C-8076D7C8D087}"/>
              </a:ext>
            </a:extLst>
          </p:cNvPr>
          <p:cNvSpPr/>
          <p:nvPr/>
        </p:nvSpPr>
        <p:spPr>
          <a:xfrm>
            <a:off x="2639137" y="85598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4" name="Freeform: Shape 593">
            <a:extLst>
              <a:ext uri="{FF2B5EF4-FFF2-40B4-BE49-F238E27FC236}">
                <a16:creationId xmlns:a16="http://schemas.microsoft.com/office/drawing/2014/main" id="{7EA8CE01-503F-2FEE-3518-6F37362F8213}"/>
              </a:ext>
            </a:extLst>
          </p:cNvPr>
          <p:cNvSpPr/>
          <p:nvPr/>
        </p:nvSpPr>
        <p:spPr>
          <a:xfrm>
            <a:off x="2460702" y="89167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5" name="Freeform: Shape 594">
            <a:extLst>
              <a:ext uri="{FF2B5EF4-FFF2-40B4-BE49-F238E27FC236}">
                <a16:creationId xmlns:a16="http://schemas.microsoft.com/office/drawing/2014/main" id="{CD4E33D7-4F82-55CF-5E39-81BA17A2BF1B}"/>
              </a:ext>
            </a:extLst>
          </p:cNvPr>
          <p:cNvSpPr/>
          <p:nvPr/>
        </p:nvSpPr>
        <p:spPr>
          <a:xfrm>
            <a:off x="2282267" y="89167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6" name="Freeform: Shape 595">
            <a:extLst>
              <a:ext uri="{FF2B5EF4-FFF2-40B4-BE49-F238E27FC236}">
                <a16:creationId xmlns:a16="http://schemas.microsoft.com/office/drawing/2014/main" id="{2526233B-2925-E23A-7B52-FAEFCD8E20AC}"/>
              </a:ext>
            </a:extLst>
          </p:cNvPr>
          <p:cNvSpPr/>
          <p:nvPr/>
        </p:nvSpPr>
        <p:spPr>
          <a:xfrm>
            <a:off x="2996007" y="85598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7" name="Freeform: Shape 596">
            <a:extLst>
              <a:ext uri="{FF2B5EF4-FFF2-40B4-BE49-F238E27FC236}">
                <a16:creationId xmlns:a16="http://schemas.microsoft.com/office/drawing/2014/main" id="{33D93005-439A-9325-B74F-18C60BD84BA5}"/>
              </a:ext>
            </a:extLst>
          </p:cNvPr>
          <p:cNvSpPr/>
          <p:nvPr/>
        </p:nvSpPr>
        <p:spPr>
          <a:xfrm>
            <a:off x="2817572" y="89167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8" name="Freeform: Shape 597">
            <a:extLst>
              <a:ext uri="{FF2B5EF4-FFF2-40B4-BE49-F238E27FC236}">
                <a16:creationId xmlns:a16="http://schemas.microsoft.com/office/drawing/2014/main" id="{517D2D72-638A-AE32-FBC9-AD73A3984347}"/>
              </a:ext>
            </a:extLst>
          </p:cNvPr>
          <p:cNvSpPr/>
          <p:nvPr/>
        </p:nvSpPr>
        <p:spPr>
          <a:xfrm>
            <a:off x="2639137" y="89167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9" name="Freeform: Shape 598">
            <a:extLst>
              <a:ext uri="{FF2B5EF4-FFF2-40B4-BE49-F238E27FC236}">
                <a16:creationId xmlns:a16="http://schemas.microsoft.com/office/drawing/2014/main" id="{B1100410-FA37-1A33-438F-90B539F362D0}"/>
              </a:ext>
            </a:extLst>
          </p:cNvPr>
          <p:cNvSpPr/>
          <p:nvPr/>
        </p:nvSpPr>
        <p:spPr>
          <a:xfrm>
            <a:off x="3352877" y="85598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0" name="Freeform: Shape 599">
            <a:extLst>
              <a:ext uri="{FF2B5EF4-FFF2-40B4-BE49-F238E27FC236}">
                <a16:creationId xmlns:a16="http://schemas.microsoft.com/office/drawing/2014/main" id="{7FEF9B29-9AFE-5762-CE88-3B65202EC5FD}"/>
              </a:ext>
            </a:extLst>
          </p:cNvPr>
          <p:cNvSpPr/>
          <p:nvPr/>
        </p:nvSpPr>
        <p:spPr>
          <a:xfrm>
            <a:off x="3174442" y="89167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1" name="Freeform: Shape 600">
            <a:extLst>
              <a:ext uri="{FF2B5EF4-FFF2-40B4-BE49-F238E27FC236}">
                <a16:creationId xmlns:a16="http://schemas.microsoft.com/office/drawing/2014/main" id="{194FFCD7-79D8-13B1-A4CE-4D592D21B700}"/>
              </a:ext>
            </a:extLst>
          </p:cNvPr>
          <p:cNvSpPr/>
          <p:nvPr/>
        </p:nvSpPr>
        <p:spPr>
          <a:xfrm>
            <a:off x="2996007" y="89167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2" name="Freeform: Shape 601">
            <a:extLst>
              <a:ext uri="{FF2B5EF4-FFF2-40B4-BE49-F238E27FC236}">
                <a16:creationId xmlns:a16="http://schemas.microsoft.com/office/drawing/2014/main" id="{696EA8F7-FABF-231C-2256-16D5CF2FC91B}"/>
              </a:ext>
            </a:extLst>
          </p:cNvPr>
          <p:cNvSpPr/>
          <p:nvPr/>
        </p:nvSpPr>
        <p:spPr>
          <a:xfrm>
            <a:off x="3709747" y="85598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3" name="Freeform: Shape 602">
            <a:extLst>
              <a:ext uri="{FF2B5EF4-FFF2-40B4-BE49-F238E27FC236}">
                <a16:creationId xmlns:a16="http://schemas.microsoft.com/office/drawing/2014/main" id="{6F90675A-9FB1-A3AE-61BD-DA6E0B74170E}"/>
              </a:ext>
            </a:extLst>
          </p:cNvPr>
          <p:cNvSpPr/>
          <p:nvPr/>
        </p:nvSpPr>
        <p:spPr>
          <a:xfrm>
            <a:off x="3531312" y="89167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4" name="Freeform: Shape 603">
            <a:extLst>
              <a:ext uri="{FF2B5EF4-FFF2-40B4-BE49-F238E27FC236}">
                <a16:creationId xmlns:a16="http://schemas.microsoft.com/office/drawing/2014/main" id="{027A8EC8-AE17-42B7-B062-1038925B9EC6}"/>
              </a:ext>
            </a:extLst>
          </p:cNvPr>
          <p:cNvSpPr/>
          <p:nvPr/>
        </p:nvSpPr>
        <p:spPr>
          <a:xfrm>
            <a:off x="3352877" y="89167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5" name="Freeform: Shape 604">
            <a:extLst>
              <a:ext uri="{FF2B5EF4-FFF2-40B4-BE49-F238E27FC236}">
                <a16:creationId xmlns:a16="http://schemas.microsoft.com/office/drawing/2014/main" id="{4F87B90A-7429-5E1B-C530-65868659A9BC}"/>
              </a:ext>
            </a:extLst>
          </p:cNvPr>
          <p:cNvSpPr/>
          <p:nvPr/>
        </p:nvSpPr>
        <p:spPr>
          <a:xfrm>
            <a:off x="4066617" y="85598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6" name="Freeform: Shape 605">
            <a:extLst>
              <a:ext uri="{FF2B5EF4-FFF2-40B4-BE49-F238E27FC236}">
                <a16:creationId xmlns:a16="http://schemas.microsoft.com/office/drawing/2014/main" id="{6FC67D93-C774-D70E-540B-21678F780285}"/>
              </a:ext>
            </a:extLst>
          </p:cNvPr>
          <p:cNvSpPr/>
          <p:nvPr/>
        </p:nvSpPr>
        <p:spPr>
          <a:xfrm>
            <a:off x="3888182" y="89167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7" name="Freeform: Shape 606">
            <a:extLst>
              <a:ext uri="{FF2B5EF4-FFF2-40B4-BE49-F238E27FC236}">
                <a16:creationId xmlns:a16="http://schemas.microsoft.com/office/drawing/2014/main" id="{7DC34D45-D3CB-A16D-9746-9E1A81939A9D}"/>
              </a:ext>
            </a:extLst>
          </p:cNvPr>
          <p:cNvSpPr/>
          <p:nvPr/>
        </p:nvSpPr>
        <p:spPr>
          <a:xfrm>
            <a:off x="3709747" y="89167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8" name="Freeform: Shape 607">
            <a:extLst>
              <a:ext uri="{FF2B5EF4-FFF2-40B4-BE49-F238E27FC236}">
                <a16:creationId xmlns:a16="http://schemas.microsoft.com/office/drawing/2014/main" id="{3E616AD0-22A2-868D-1A6B-8DBC49670423}"/>
              </a:ext>
            </a:extLst>
          </p:cNvPr>
          <p:cNvSpPr/>
          <p:nvPr/>
        </p:nvSpPr>
        <p:spPr>
          <a:xfrm>
            <a:off x="4423487" y="85598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9" name="Freeform: Shape 608">
            <a:extLst>
              <a:ext uri="{FF2B5EF4-FFF2-40B4-BE49-F238E27FC236}">
                <a16:creationId xmlns:a16="http://schemas.microsoft.com/office/drawing/2014/main" id="{999CFC7E-8A1B-014E-E48C-232258792ED4}"/>
              </a:ext>
            </a:extLst>
          </p:cNvPr>
          <p:cNvSpPr/>
          <p:nvPr/>
        </p:nvSpPr>
        <p:spPr>
          <a:xfrm>
            <a:off x="4245052" y="89167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0" name="Freeform: Shape 609">
            <a:extLst>
              <a:ext uri="{FF2B5EF4-FFF2-40B4-BE49-F238E27FC236}">
                <a16:creationId xmlns:a16="http://schemas.microsoft.com/office/drawing/2014/main" id="{9DEDBD64-EBF5-762F-7FA7-26D83F0145C8}"/>
              </a:ext>
            </a:extLst>
          </p:cNvPr>
          <p:cNvSpPr/>
          <p:nvPr/>
        </p:nvSpPr>
        <p:spPr>
          <a:xfrm>
            <a:off x="4066617" y="89167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1" name="Freeform: Shape 610">
            <a:extLst>
              <a:ext uri="{FF2B5EF4-FFF2-40B4-BE49-F238E27FC236}">
                <a16:creationId xmlns:a16="http://schemas.microsoft.com/office/drawing/2014/main" id="{C4A3629B-327D-2BA7-B4CA-20476C199825}"/>
              </a:ext>
            </a:extLst>
          </p:cNvPr>
          <p:cNvSpPr/>
          <p:nvPr/>
        </p:nvSpPr>
        <p:spPr>
          <a:xfrm>
            <a:off x="4780357" y="85598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2" name="Freeform: Shape 611">
            <a:extLst>
              <a:ext uri="{FF2B5EF4-FFF2-40B4-BE49-F238E27FC236}">
                <a16:creationId xmlns:a16="http://schemas.microsoft.com/office/drawing/2014/main" id="{EFDA80E5-A505-4656-4043-6DE91C32F52A}"/>
              </a:ext>
            </a:extLst>
          </p:cNvPr>
          <p:cNvSpPr/>
          <p:nvPr/>
        </p:nvSpPr>
        <p:spPr>
          <a:xfrm>
            <a:off x="4601922" y="89167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3" name="Freeform: Shape 612">
            <a:extLst>
              <a:ext uri="{FF2B5EF4-FFF2-40B4-BE49-F238E27FC236}">
                <a16:creationId xmlns:a16="http://schemas.microsoft.com/office/drawing/2014/main" id="{9E6D0771-7EDF-BA83-C250-9C640D10A797}"/>
              </a:ext>
            </a:extLst>
          </p:cNvPr>
          <p:cNvSpPr/>
          <p:nvPr/>
        </p:nvSpPr>
        <p:spPr>
          <a:xfrm>
            <a:off x="4423487" y="89167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4" name="Freeform: Shape 613">
            <a:extLst>
              <a:ext uri="{FF2B5EF4-FFF2-40B4-BE49-F238E27FC236}">
                <a16:creationId xmlns:a16="http://schemas.microsoft.com/office/drawing/2014/main" id="{4DDB3673-9730-AC33-C667-8C2F8430144D}"/>
              </a:ext>
            </a:extLst>
          </p:cNvPr>
          <p:cNvSpPr/>
          <p:nvPr/>
        </p:nvSpPr>
        <p:spPr>
          <a:xfrm>
            <a:off x="5137227" y="85598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5" name="Freeform: Shape 614">
            <a:extLst>
              <a:ext uri="{FF2B5EF4-FFF2-40B4-BE49-F238E27FC236}">
                <a16:creationId xmlns:a16="http://schemas.microsoft.com/office/drawing/2014/main" id="{49F894A3-357B-AA84-4450-768A77429B25}"/>
              </a:ext>
            </a:extLst>
          </p:cNvPr>
          <p:cNvSpPr/>
          <p:nvPr/>
        </p:nvSpPr>
        <p:spPr>
          <a:xfrm>
            <a:off x="4958792" y="89167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6" name="Freeform: Shape 615">
            <a:extLst>
              <a:ext uri="{FF2B5EF4-FFF2-40B4-BE49-F238E27FC236}">
                <a16:creationId xmlns:a16="http://schemas.microsoft.com/office/drawing/2014/main" id="{B26B7448-3B8B-06FB-4DB6-74F181018845}"/>
              </a:ext>
            </a:extLst>
          </p:cNvPr>
          <p:cNvSpPr/>
          <p:nvPr/>
        </p:nvSpPr>
        <p:spPr>
          <a:xfrm>
            <a:off x="4780357" y="89167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7" name="Freeform: Shape 616">
            <a:extLst>
              <a:ext uri="{FF2B5EF4-FFF2-40B4-BE49-F238E27FC236}">
                <a16:creationId xmlns:a16="http://schemas.microsoft.com/office/drawing/2014/main" id="{9DEAA292-D56E-F1EE-521B-BF7E073CB0E0}"/>
              </a:ext>
            </a:extLst>
          </p:cNvPr>
          <p:cNvSpPr/>
          <p:nvPr/>
        </p:nvSpPr>
        <p:spPr>
          <a:xfrm>
            <a:off x="5494097" y="85598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8" name="Freeform: Shape 617">
            <a:extLst>
              <a:ext uri="{FF2B5EF4-FFF2-40B4-BE49-F238E27FC236}">
                <a16:creationId xmlns:a16="http://schemas.microsoft.com/office/drawing/2014/main" id="{BC9F0C77-D469-3843-4739-F3AF2DA7889F}"/>
              </a:ext>
            </a:extLst>
          </p:cNvPr>
          <p:cNvSpPr/>
          <p:nvPr/>
        </p:nvSpPr>
        <p:spPr>
          <a:xfrm>
            <a:off x="5315662" y="89167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9" name="Freeform: Shape 618">
            <a:extLst>
              <a:ext uri="{FF2B5EF4-FFF2-40B4-BE49-F238E27FC236}">
                <a16:creationId xmlns:a16="http://schemas.microsoft.com/office/drawing/2014/main" id="{26D4EE14-F289-D6DB-595B-07CC6A41BFC7}"/>
              </a:ext>
            </a:extLst>
          </p:cNvPr>
          <p:cNvSpPr/>
          <p:nvPr/>
        </p:nvSpPr>
        <p:spPr>
          <a:xfrm>
            <a:off x="5137227" y="89167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0" name="Freeform: Shape 619">
            <a:extLst>
              <a:ext uri="{FF2B5EF4-FFF2-40B4-BE49-F238E27FC236}">
                <a16:creationId xmlns:a16="http://schemas.microsoft.com/office/drawing/2014/main" id="{121350FA-84FA-D3F5-238A-2A7AEB4BC672}"/>
              </a:ext>
            </a:extLst>
          </p:cNvPr>
          <p:cNvSpPr/>
          <p:nvPr/>
        </p:nvSpPr>
        <p:spPr>
          <a:xfrm>
            <a:off x="5850967" y="85598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1" name="Freeform: Shape 620">
            <a:extLst>
              <a:ext uri="{FF2B5EF4-FFF2-40B4-BE49-F238E27FC236}">
                <a16:creationId xmlns:a16="http://schemas.microsoft.com/office/drawing/2014/main" id="{8C3E92D5-54E2-2177-AE47-6EB7DF3A6A7B}"/>
              </a:ext>
            </a:extLst>
          </p:cNvPr>
          <p:cNvSpPr/>
          <p:nvPr/>
        </p:nvSpPr>
        <p:spPr>
          <a:xfrm>
            <a:off x="5672532" y="89167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2" name="Freeform: Shape 621">
            <a:extLst>
              <a:ext uri="{FF2B5EF4-FFF2-40B4-BE49-F238E27FC236}">
                <a16:creationId xmlns:a16="http://schemas.microsoft.com/office/drawing/2014/main" id="{5CEB6AA3-A7C5-A62F-2165-DF09FE1F4103}"/>
              </a:ext>
            </a:extLst>
          </p:cNvPr>
          <p:cNvSpPr/>
          <p:nvPr/>
        </p:nvSpPr>
        <p:spPr>
          <a:xfrm>
            <a:off x="5494097" y="89167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3" name="Freeform: Shape 622">
            <a:extLst>
              <a:ext uri="{FF2B5EF4-FFF2-40B4-BE49-F238E27FC236}">
                <a16:creationId xmlns:a16="http://schemas.microsoft.com/office/drawing/2014/main" id="{7C49EE46-3DF6-DBCB-D8D8-CC52E96E9F23}"/>
              </a:ext>
            </a:extLst>
          </p:cNvPr>
          <p:cNvSpPr/>
          <p:nvPr/>
        </p:nvSpPr>
        <p:spPr>
          <a:xfrm>
            <a:off x="6207837" y="85598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4" name="Freeform: Shape 623">
            <a:extLst>
              <a:ext uri="{FF2B5EF4-FFF2-40B4-BE49-F238E27FC236}">
                <a16:creationId xmlns:a16="http://schemas.microsoft.com/office/drawing/2014/main" id="{4E9DE77F-1A87-B260-E5EC-21A6FAED39CB}"/>
              </a:ext>
            </a:extLst>
          </p:cNvPr>
          <p:cNvSpPr/>
          <p:nvPr/>
        </p:nvSpPr>
        <p:spPr>
          <a:xfrm>
            <a:off x="6029402" y="89167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5" name="Freeform: Shape 624">
            <a:extLst>
              <a:ext uri="{FF2B5EF4-FFF2-40B4-BE49-F238E27FC236}">
                <a16:creationId xmlns:a16="http://schemas.microsoft.com/office/drawing/2014/main" id="{DC85A509-12DD-F556-568B-2FB7B50C0DE4}"/>
              </a:ext>
            </a:extLst>
          </p:cNvPr>
          <p:cNvSpPr/>
          <p:nvPr/>
        </p:nvSpPr>
        <p:spPr>
          <a:xfrm>
            <a:off x="5850967" y="89167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6" name="Freeform: Shape 625">
            <a:extLst>
              <a:ext uri="{FF2B5EF4-FFF2-40B4-BE49-F238E27FC236}">
                <a16:creationId xmlns:a16="http://schemas.microsoft.com/office/drawing/2014/main" id="{0D73D702-426B-CA1F-0E34-F8EC012D0568}"/>
              </a:ext>
            </a:extLst>
          </p:cNvPr>
          <p:cNvSpPr/>
          <p:nvPr/>
        </p:nvSpPr>
        <p:spPr>
          <a:xfrm>
            <a:off x="6564707" y="85598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7" name="Freeform: Shape 626">
            <a:extLst>
              <a:ext uri="{FF2B5EF4-FFF2-40B4-BE49-F238E27FC236}">
                <a16:creationId xmlns:a16="http://schemas.microsoft.com/office/drawing/2014/main" id="{5BE97504-EBEA-DDDE-B376-64CACD39597A}"/>
              </a:ext>
            </a:extLst>
          </p:cNvPr>
          <p:cNvSpPr/>
          <p:nvPr/>
        </p:nvSpPr>
        <p:spPr>
          <a:xfrm>
            <a:off x="6386272" y="89167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8" name="Freeform: Shape 627">
            <a:extLst>
              <a:ext uri="{FF2B5EF4-FFF2-40B4-BE49-F238E27FC236}">
                <a16:creationId xmlns:a16="http://schemas.microsoft.com/office/drawing/2014/main" id="{50E53AF7-43D4-B638-090A-F3C8138C7509}"/>
              </a:ext>
            </a:extLst>
          </p:cNvPr>
          <p:cNvSpPr/>
          <p:nvPr/>
        </p:nvSpPr>
        <p:spPr>
          <a:xfrm>
            <a:off x="6207837" y="89167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9" name="Freeform: Shape 628">
            <a:extLst>
              <a:ext uri="{FF2B5EF4-FFF2-40B4-BE49-F238E27FC236}">
                <a16:creationId xmlns:a16="http://schemas.microsoft.com/office/drawing/2014/main" id="{C6AC8B1B-FEA7-0B04-D83F-CD594113A6FF}"/>
              </a:ext>
            </a:extLst>
          </p:cNvPr>
          <p:cNvSpPr/>
          <p:nvPr/>
        </p:nvSpPr>
        <p:spPr>
          <a:xfrm>
            <a:off x="6921577" y="85598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0" name="Freeform: Shape 629">
            <a:extLst>
              <a:ext uri="{FF2B5EF4-FFF2-40B4-BE49-F238E27FC236}">
                <a16:creationId xmlns:a16="http://schemas.microsoft.com/office/drawing/2014/main" id="{A79E09BA-6646-E845-D2F4-53DCB89241B9}"/>
              </a:ext>
            </a:extLst>
          </p:cNvPr>
          <p:cNvSpPr/>
          <p:nvPr/>
        </p:nvSpPr>
        <p:spPr>
          <a:xfrm>
            <a:off x="6743142" y="89167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1" name="Freeform: Shape 630">
            <a:extLst>
              <a:ext uri="{FF2B5EF4-FFF2-40B4-BE49-F238E27FC236}">
                <a16:creationId xmlns:a16="http://schemas.microsoft.com/office/drawing/2014/main" id="{008F68B9-BD48-0ED5-DF13-9D55B65F8A7F}"/>
              </a:ext>
            </a:extLst>
          </p:cNvPr>
          <p:cNvSpPr/>
          <p:nvPr/>
        </p:nvSpPr>
        <p:spPr>
          <a:xfrm>
            <a:off x="6564707" y="89167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2" name="Freeform: Shape 631">
            <a:extLst>
              <a:ext uri="{FF2B5EF4-FFF2-40B4-BE49-F238E27FC236}">
                <a16:creationId xmlns:a16="http://schemas.microsoft.com/office/drawing/2014/main" id="{BA347A66-0CC3-4411-9045-3D3BB772B874}"/>
              </a:ext>
            </a:extLst>
          </p:cNvPr>
          <p:cNvSpPr/>
          <p:nvPr/>
        </p:nvSpPr>
        <p:spPr>
          <a:xfrm>
            <a:off x="7100012" y="855987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3" name="Freeform: Shape 632">
            <a:extLst>
              <a:ext uri="{FF2B5EF4-FFF2-40B4-BE49-F238E27FC236}">
                <a16:creationId xmlns:a16="http://schemas.microsoft.com/office/drawing/2014/main" id="{90A82E8D-ADE7-7FEB-D4DC-41260E252307}"/>
              </a:ext>
            </a:extLst>
          </p:cNvPr>
          <p:cNvSpPr/>
          <p:nvPr/>
        </p:nvSpPr>
        <p:spPr>
          <a:xfrm>
            <a:off x="7278447" y="8559877"/>
            <a:ext cx="3965" cy="356870"/>
          </a:xfrm>
          <a:custGeom>
            <a:avLst/>
            <a:gdLst>
              <a:gd name="connsiteX0" fmla="*/ 0 w 3965"/>
              <a:gd name="connsiteY0" fmla="*/ 0 h 356870"/>
              <a:gd name="connsiteX1" fmla="*/ 0 w 3965"/>
              <a:gd name="connsiteY1" fmla="*/ 356870 h 356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" h="356870">
                <a:moveTo>
                  <a:pt x="0" y="0"/>
                </a:moveTo>
                <a:lnTo>
                  <a:pt x="0" y="35687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4" name="Freeform: Shape 633">
            <a:extLst>
              <a:ext uri="{FF2B5EF4-FFF2-40B4-BE49-F238E27FC236}">
                <a16:creationId xmlns:a16="http://schemas.microsoft.com/office/drawing/2014/main" id="{E80CBDEB-933A-2AAA-B8E6-08DE09C562F5}"/>
              </a:ext>
            </a:extLst>
          </p:cNvPr>
          <p:cNvSpPr/>
          <p:nvPr/>
        </p:nvSpPr>
        <p:spPr>
          <a:xfrm>
            <a:off x="7100012" y="8916747"/>
            <a:ext cx="178435" cy="3965"/>
          </a:xfrm>
          <a:custGeom>
            <a:avLst/>
            <a:gdLst>
              <a:gd name="connsiteX0" fmla="*/ 0 w 178435"/>
              <a:gd name="connsiteY0" fmla="*/ 0 h 3965"/>
              <a:gd name="connsiteX1" fmla="*/ 178435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0" y="0"/>
                </a:moveTo>
                <a:lnTo>
                  <a:pt x="178435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5" name="Freeform: Shape 634">
            <a:extLst>
              <a:ext uri="{FF2B5EF4-FFF2-40B4-BE49-F238E27FC236}">
                <a16:creationId xmlns:a16="http://schemas.microsoft.com/office/drawing/2014/main" id="{9C6C3FC1-C804-04C1-41EF-A8E0E58B847E}"/>
              </a:ext>
            </a:extLst>
          </p:cNvPr>
          <p:cNvSpPr/>
          <p:nvPr/>
        </p:nvSpPr>
        <p:spPr>
          <a:xfrm>
            <a:off x="6921577" y="8916747"/>
            <a:ext cx="178435" cy="3965"/>
          </a:xfrm>
          <a:custGeom>
            <a:avLst/>
            <a:gdLst>
              <a:gd name="connsiteX0" fmla="*/ 178435 w 178435"/>
              <a:gd name="connsiteY0" fmla="*/ 0 h 3965"/>
              <a:gd name="connsiteX1" fmla="*/ 0 w 178435"/>
              <a:gd name="connsiteY1" fmla="*/ 0 h 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8435" h="3965">
                <a:moveTo>
                  <a:pt x="178435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69F4B6-6AF5-60DF-B243-BC46834D17D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65909" y="506394"/>
            <a:ext cx="604058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00" b="1" dirty="0">
                <a:latin typeface="Century Gothic" panose="020B0502020202020204" pitchFamily="34" charset="0"/>
              </a:rPr>
              <a:t>NUMBER PYRAMID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ABED59-DF6A-943F-5CFA-1D4EBCB967F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5909" y="1284957"/>
            <a:ext cx="6040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entury Gothic" panose="020B0502020202020204" pitchFamily="34" charset="0"/>
              </a:rPr>
              <a:t>19 ROWS</a:t>
            </a:r>
          </a:p>
        </p:txBody>
      </p:sp>
      <p:sp>
        <p:nvSpPr>
          <p:cNvPr id="6" name="TextBox 21 M">
            <a:extLst>
              <a:ext uri="{FF2B5EF4-FFF2-40B4-BE49-F238E27FC236}">
                <a16:creationId xmlns:a16="http://schemas.microsoft.com/office/drawing/2014/main" id="{60232449-338A-14EE-41F4-64DF3C5622A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8FEDD72-5FD7-36F4-9C0E-320B0DD05CA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4768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A21483B-67AA-40B9-29ED-0C5884E4D4D0}"/>
              </a:ext>
            </a:extLst>
          </p:cNvPr>
          <p:cNvSpPr/>
          <p:nvPr/>
        </p:nvSpPr>
        <p:spPr>
          <a:xfrm>
            <a:off x="3718150" y="2127626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C8BFFC6-A6CB-5931-6026-3B274A4C586A}"/>
              </a:ext>
            </a:extLst>
          </p:cNvPr>
          <p:cNvSpPr/>
          <p:nvPr/>
        </p:nvSpPr>
        <p:spPr>
          <a:xfrm>
            <a:off x="3888088" y="2127626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9480B77-1956-0064-5DBF-A2D3F3638C40}"/>
              </a:ext>
            </a:extLst>
          </p:cNvPr>
          <p:cNvSpPr/>
          <p:nvPr/>
        </p:nvSpPr>
        <p:spPr>
          <a:xfrm>
            <a:off x="4058026" y="2127626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868F5C1-2077-7798-207C-B95675B1D2E2}"/>
              </a:ext>
            </a:extLst>
          </p:cNvPr>
          <p:cNvSpPr/>
          <p:nvPr/>
        </p:nvSpPr>
        <p:spPr>
          <a:xfrm>
            <a:off x="3888088" y="246750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97121E3-A152-ED23-6E15-BC9BC670E941}"/>
              </a:ext>
            </a:extLst>
          </p:cNvPr>
          <p:cNvSpPr/>
          <p:nvPr/>
        </p:nvSpPr>
        <p:spPr>
          <a:xfrm>
            <a:off x="3718150" y="246750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BD72C91-FE64-3ADA-D71F-7E19BBF602BD}"/>
              </a:ext>
            </a:extLst>
          </p:cNvPr>
          <p:cNvSpPr/>
          <p:nvPr/>
        </p:nvSpPr>
        <p:spPr>
          <a:xfrm>
            <a:off x="3718150" y="2127626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80D17AB-5497-970C-0F93-FEA19D121784}"/>
              </a:ext>
            </a:extLst>
          </p:cNvPr>
          <p:cNvSpPr/>
          <p:nvPr/>
        </p:nvSpPr>
        <p:spPr>
          <a:xfrm>
            <a:off x="3548212" y="246750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117D0BA-3576-2BD8-A02F-4F01DD1A46D9}"/>
              </a:ext>
            </a:extLst>
          </p:cNvPr>
          <p:cNvSpPr/>
          <p:nvPr/>
        </p:nvSpPr>
        <p:spPr>
          <a:xfrm>
            <a:off x="3888088" y="246750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367D096-830B-8016-A7F9-B2CC2D5E49A3}"/>
              </a:ext>
            </a:extLst>
          </p:cNvPr>
          <p:cNvSpPr/>
          <p:nvPr/>
        </p:nvSpPr>
        <p:spPr>
          <a:xfrm>
            <a:off x="3718150" y="2807378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FF17756-B954-C191-DFB9-D125A5D55082}"/>
              </a:ext>
            </a:extLst>
          </p:cNvPr>
          <p:cNvSpPr/>
          <p:nvPr/>
        </p:nvSpPr>
        <p:spPr>
          <a:xfrm>
            <a:off x="3548212" y="2807378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A95F52C-BDC3-ABE6-67C8-BE139B9EAE7D}"/>
              </a:ext>
            </a:extLst>
          </p:cNvPr>
          <p:cNvSpPr/>
          <p:nvPr/>
        </p:nvSpPr>
        <p:spPr>
          <a:xfrm>
            <a:off x="3548212" y="246750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56353DD-B5AE-B00D-D68A-010740D304D8}"/>
              </a:ext>
            </a:extLst>
          </p:cNvPr>
          <p:cNvSpPr/>
          <p:nvPr/>
        </p:nvSpPr>
        <p:spPr>
          <a:xfrm>
            <a:off x="4058026" y="246750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7524B23-F4F7-7A08-B004-77F58E314846}"/>
              </a:ext>
            </a:extLst>
          </p:cNvPr>
          <p:cNvSpPr/>
          <p:nvPr/>
        </p:nvSpPr>
        <p:spPr>
          <a:xfrm>
            <a:off x="4227964" y="246750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2D4F8DE-52EA-339D-09FC-EF50DEE2AEED}"/>
              </a:ext>
            </a:extLst>
          </p:cNvPr>
          <p:cNvSpPr/>
          <p:nvPr/>
        </p:nvSpPr>
        <p:spPr>
          <a:xfrm>
            <a:off x="4058026" y="2807378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0F6B6DE0-1F3B-CC15-ABA9-7823954A9667}"/>
              </a:ext>
            </a:extLst>
          </p:cNvPr>
          <p:cNvSpPr/>
          <p:nvPr/>
        </p:nvSpPr>
        <p:spPr>
          <a:xfrm>
            <a:off x="3888088" y="2807378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2CE5684-C021-1DED-0878-21CEA2F3B2FC}"/>
              </a:ext>
            </a:extLst>
          </p:cNvPr>
          <p:cNvSpPr/>
          <p:nvPr/>
        </p:nvSpPr>
        <p:spPr>
          <a:xfrm>
            <a:off x="3378273" y="2807378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1803533-735E-410D-D933-ACC64859F06F}"/>
              </a:ext>
            </a:extLst>
          </p:cNvPr>
          <p:cNvSpPr/>
          <p:nvPr/>
        </p:nvSpPr>
        <p:spPr>
          <a:xfrm>
            <a:off x="3718150" y="2807378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438148A-8B83-5019-732C-5C7BF1C5F095}"/>
              </a:ext>
            </a:extLst>
          </p:cNvPr>
          <p:cNvSpPr/>
          <p:nvPr/>
        </p:nvSpPr>
        <p:spPr>
          <a:xfrm>
            <a:off x="3548212" y="3147254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A497CBA-9115-BBDE-D62A-1E4136DE7C94}"/>
              </a:ext>
            </a:extLst>
          </p:cNvPr>
          <p:cNvSpPr/>
          <p:nvPr/>
        </p:nvSpPr>
        <p:spPr>
          <a:xfrm>
            <a:off x="3378273" y="3147254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E39BB89-957B-B867-3871-B844AA5354B5}"/>
              </a:ext>
            </a:extLst>
          </p:cNvPr>
          <p:cNvSpPr/>
          <p:nvPr/>
        </p:nvSpPr>
        <p:spPr>
          <a:xfrm>
            <a:off x="3378273" y="2807378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567A9C5-26D4-8320-3724-94A4C24BBC9B}"/>
              </a:ext>
            </a:extLst>
          </p:cNvPr>
          <p:cNvSpPr/>
          <p:nvPr/>
        </p:nvSpPr>
        <p:spPr>
          <a:xfrm>
            <a:off x="4058026" y="2807378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43FFD37-530F-0769-EC6D-EC0CDD403AC3}"/>
              </a:ext>
            </a:extLst>
          </p:cNvPr>
          <p:cNvSpPr/>
          <p:nvPr/>
        </p:nvSpPr>
        <p:spPr>
          <a:xfrm>
            <a:off x="3888088" y="3147254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3CAB5C86-0B21-568A-EE99-46F97152A2F2}"/>
              </a:ext>
            </a:extLst>
          </p:cNvPr>
          <p:cNvSpPr/>
          <p:nvPr/>
        </p:nvSpPr>
        <p:spPr>
          <a:xfrm>
            <a:off x="3718150" y="3147254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D2D7812-FDBD-8DEC-8930-46FE59D0DF75}"/>
              </a:ext>
            </a:extLst>
          </p:cNvPr>
          <p:cNvSpPr/>
          <p:nvPr/>
        </p:nvSpPr>
        <p:spPr>
          <a:xfrm>
            <a:off x="4227964" y="2807378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43FEF66-EEBB-E60F-D811-7586E7CC0E13}"/>
              </a:ext>
            </a:extLst>
          </p:cNvPr>
          <p:cNvSpPr/>
          <p:nvPr/>
        </p:nvSpPr>
        <p:spPr>
          <a:xfrm>
            <a:off x="4397902" y="2807378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E6CA0F86-BE0D-60E5-BA8A-D05BB51BA273}"/>
              </a:ext>
            </a:extLst>
          </p:cNvPr>
          <p:cNvSpPr/>
          <p:nvPr/>
        </p:nvSpPr>
        <p:spPr>
          <a:xfrm>
            <a:off x="4227964" y="3147254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D0791B3-834F-836E-3CFE-843E7917DFF9}"/>
              </a:ext>
            </a:extLst>
          </p:cNvPr>
          <p:cNvSpPr/>
          <p:nvPr/>
        </p:nvSpPr>
        <p:spPr>
          <a:xfrm>
            <a:off x="4058026" y="3147254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07E48F6-1822-E6FA-04DD-8AB3C58B6C39}"/>
              </a:ext>
            </a:extLst>
          </p:cNvPr>
          <p:cNvSpPr/>
          <p:nvPr/>
        </p:nvSpPr>
        <p:spPr>
          <a:xfrm>
            <a:off x="3208335" y="3147254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2C7095B-BEF3-3E36-172B-C5CEA22C27AB}"/>
              </a:ext>
            </a:extLst>
          </p:cNvPr>
          <p:cNvSpPr/>
          <p:nvPr/>
        </p:nvSpPr>
        <p:spPr>
          <a:xfrm>
            <a:off x="3548212" y="3147254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0926E5C7-7EE9-BF0B-8465-656DD1AE5038}"/>
              </a:ext>
            </a:extLst>
          </p:cNvPr>
          <p:cNvSpPr/>
          <p:nvPr/>
        </p:nvSpPr>
        <p:spPr>
          <a:xfrm>
            <a:off x="3378273" y="348713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92B810DE-59DE-96BF-3DB0-9175DE0DBD4E}"/>
              </a:ext>
            </a:extLst>
          </p:cNvPr>
          <p:cNvSpPr/>
          <p:nvPr/>
        </p:nvSpPr>
        <p:spPr>
          <a:xfrm>
            <a:off x="3208335" y="348713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E89F56B-D47E-272A-9D51-C221966DA46F}"/>
              </a:ext>
            </a:extLst>
          </p:cNvPr>
          <p:cNvSpPr/>
          <p:nvPr/>
        </p:nvSpPr>
        <p:spPr>
          <a:xfrm>
            <a:off x="3208335" y="3147254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B4A20A52-5DD1-A550-565C-EC30D2501ECE}"/>
              </a:ext>
            </a:extLst>
          </p:cNvPr>
          <p:cNvSpPr/>
          <p:nvPr/>
        </p:nvSpPr>
        <p:spPr>
          <a:xfrm>
            <a:off x="3888088" y="3147254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DC1FA911-DB26-738C-3C1A-9F7C62047B34}"/>
              </a:ext>
            </a:extLst>
          </p:cNvPr>
          <p:cNvSpPr/>
          <p:nvPr/>
        </p:nvSpPr>
        <p:spPr>
          <a:xfrm>
            <a:off x="3718150" y="348713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327B4229-4B09-7149-0385-B5B243C89B96}"/>
              </a:ext>
            </a:extLst>
          </p:cNvPr>
          <p:cNvSpPr/>
          <p:nvPr/>
        </p:nvSpPr>
        <p:spPr>
          <a:xfrm>
            <a:off x="3548212" y="348713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4AD0BC3A-D3E5-ECDD-C02C-DE9ACDA1F5F1}"/>
              </a:ext>
            </a:extLst>
          </p:cNvPr>
          <p:cNvSpPr/>
          <p:nvPr/>
        </p:nvSpPr>
        <p:spPr>
          <a:xfrm>
            <a:off x="4227964" y="3147254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F92D32B-AEF1-B3EE-9DD6-D49CA9857EA0}"/>
              </a:ext>
            </a:extLst>
          </p:cNvPr>
          <p:cNvSpPr/>
          <p:nvPr/>
        </p:nvSpPr>
        <p:spPr>
          <a:xfrm>
            <a:off x="4058026" y="348713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0DFF3751-A866-027D-B14E-CC008DC92EC5}"/>
              </a:ext>
            </a:extLst>
          </p:cNvPr>
          <p:cNvSpPr/>
          <p:nvPr/>
        </p:nvSpPr>
        <p:spPr>
          <a:xfrm>
            <a:off x="3888088" y="348713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6F95F03-0AD6-1113-80A2-613AC262E987}"/>
              </a:ext>
            </a:extLst>
          </p:cNvPr>
          <p:cNvSpPr/>
          <p:nvPr/>
        </p:nvSpPr>
        <p:spPr>
          <a:xfrm>
            <a:off x="4397902" y="3147254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79883906-A4C5-2FAB-E18C-2C46F48E8BAA}"/>
              </a:ext>
            </a:extLst>
          </p:cNvPr>
          <p:cNvSpPr/>
          <p:nvPr/>
        </p:nvSpPr>
        <p:spPr>
          <a:xfrm>
            <a:off x="4567840" y="3147254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9C3B6A7B-E4BC-6CE8-E19B-22AF110114CB}"/>
              </a:ext>
            </a:extLst>
          </p:cNvPr>
          <p:cNvSpPr/>
          <p:nvPr/>
        </p:nvSpPr>
        <p:spPr>
          <a:xfrm>
            <a:off x="4397902" y="348713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5572F46E-FE64-4222-F114-600EBCAC8203}"/>
              </a:ext>
            </a:extLst>
          </p:cNvPr>
          <p:cNvSpPr/>
          <p:nvPr/>
        </p:nvSpPr>
        <p:spPr>
          <a:xfrm>
            <a:off x="4227964" y="348713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76845FC6-03A8-45DD-5F3F-CD896EC11826}"/>
              </a:ext>
            </a:extLst>
          </p:cNvPr>
          <p:cNvSpPr/>
          <p:nvPr/>
        </p:nvSpPr>
        <p:spPr>
          <a:xfrm>
            <a:off x="3038397" y="348713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EC9BB869-4ED2-DF33-DAB7-97117C37C91C}"/>
              </a:ext>
            </a:extLst>
          </p:cNvPr>
          <p:cNvSpPr/>
          <p:nvPr/>
        </p:nvSpPr>
        <p:spPr>
          <a:xfrm>
            <a:off x="3378273" y="348713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7976131-6E6A-C141-A22B-7D89C9430013}"/>
              </a:ext>
            </a:extLst>
          </p:cNvPr>
          <p:cNvSpPr/>
          <p:nvPr/>
        </p:nvSpPr>
        <p:spPr>
          <a:xfrm>
            <a:off x="3208335" y="382700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B094EF96-C59E-5E29-240E-4B80980A55F7}"/>
              </a:ext>
            </a:extLst>
          </p:cNvPr>
          <p:cNvSpPr/>
          <p:nvPr/>
        </p:nvSpPr>
        <p:spPr>
          <a:xfrm>
            <a:off x="3038397" y="382700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BB762C02-AA3E-9F5D-33EF-E64CAA9B3CDC}"/>
              </a:ext>
            </a:extLst>
          </p:cNvPr>
          <p:cNvSpPr/>
          <p:nvPr/>
        </p:nvSpPr>
        <p:spPr>
          <a:xfrm>
            <a:off x="3038397" y="348713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4A932E9B-750D-98DB-D784-9A2908ECC175}"/>
              </a:ext>
            </a:extLst>
          </p:cNvPr>
          <p:cNvSpPr/>
          <p:nvPr/>
        </p:nvSpPr>
        <p:spPr>
          <a:xfrm>
            <a:off x="3718150" y="348713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898224EF-4E89-12EF-30C8-B5A761C58289}"/>
              </a:ext>
            </a:extLst>
          </p:cNvPr>
          <p:cNvSpPr/>
          <p:nvPr/>
        </p:nvSpPr>
        <p:spPr>
          <a:xfrm>
            <a:off x="3548212" y="382700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45C6D912-FD80-EB75-22DE-C699DA62EE7B}"/>
              </a:ext>
            </a:extLst>
          </p:cNvPr>
          <p:cNvSpPr/>
          <p:nvPr/>
        </p:nvSpPr>
        <p:spPr>
          <a:xfrm>
            <a:off x="3378273" y="382700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062FB4CC-3821-DE69-318E-1E48B0BA7ADD}"/>
              </a:ext>
            </a:extLst>
          </p:cNvPr>
          <p:cNvSpPr/>
          <p:nvPr/>
        </p:nvSpPr>
        <p:spPr>
          <a:xfrm>
            <a:off x="4058026" y="348713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FD42DCE-818E-8D5F-5948-F8229CF0C976}"/>
              </a:ext>
            </a:extLst>
          </p:cNvPr>
          <p:cNvSpPr/>
          <p:nvPr/>
        </p:nvSpPr>
        <p:spPr>
          <a:xfrm>
            <a:off x="3888088" y="382700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70204A91-10C3-B4B5-2ED4-B01D27BC98F1}"/>
              </a:ext>
            </a:extLst>
          </p:cNvPr>
          <p:cNvSpPr/>
          <p:nvPr/>
        </p:nvSpPr>
        <p:spPr>
          <a:xfrm>
            <a:off x="3718150" y="382700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2FF714B8-14C9-AF10-FF86-B52D2478ED97}"/>
              </a:ext>
            </a:extLst>
          </p:cNvPr>
          <p:cNvSpPr/>
          <p:nvPr/>
        </p:nvSpPr>
        <p:spPr>
          <a:xfrm>
            <a:off x="4397902" y="348713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EADC8F1F-D626-404F-C633-D835B0B17A0C}"/>
              </a:ext>
            </a:extLst>
          </p:cNvPr>
          <p:cNvSpPr/>
          <p:nvPr/>
        </p:nvSpPr>
        <p:spPr>
          <a:xfrm>
            <a:off x="4227964" y="382700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378CABEB-81FF-B1FA-C2E5-C72CBFC70643}"/>
              </a:ext>
            </a:extLst>
          </p:cNvPr>
          <p:cNvSpPr/>
          <p:nvPr/>
        </p:nvSpPr>
        <p:spPr>
          <a:xfrm>
            <a:off x="4058026" y="382700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ABCA449C-D34E-056A-6CD5-CAE7266F9839}"/>
              </a:ext>
            </a:extLst>
          </p:cNvPr>
          <p:cNvSpPr/>
          <p:nvPr/>
        </p:nvSpPr>
        <p:spPr>
          <a:xfrm>
            <a:off x="4567840" y="348713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D125B7E5-FDBB-B76C-620A-2AE4B372C744}"/>
              </a:ext>
            </a:extLst>
          </p:cNvPr>
          <p:cNvSpPr/>
          <p:nvPr/>
        </p:nvSpPr>
        <p:spPr>
          <a:xfrm>
            <a:off x="4737778" y="348713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8A586362-B1FB-E780-61E1-402EEB122A67}"/>
              </a:ext>
            </a:extLst>
          </p:cNvPr>
          <p:cNvSpPr/>
          <p:nvPr/>
        </p:nvSpPr>
        <p:spPr>
          <a:xfrm>
            <a:off x="4567840" y="382700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6AA85B88-87CB-B66B-1D8D-3AB10988E889}"/>
              </a:ext>
            </a:extLst>
          </p:cNvPr>
          <p:cNvSpPr/>
          <p:nvPr/>
        </p:nvSpPr>
        <p:spPr>
          <a:xfrm>
            <a:off x="4397902" y="382700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FC1EA500-8F01-9F11-9EC8-00E43F27DF25}"/>
              </a:ext>
            </a:extLst>
          </p:cNvPr>
          <p:cNvSpPr/>
          <p:nvPr/>
        </p:nvSpPr>
        <p:spPr>
          <a:xfrm>
            <a:off x="2868459" y="382700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13C6239A-E3F4-24D4-78BD-B587772589C2}"/>
              </a:ext>
            </a:extLst>
          </p:cNvPr>
          <p:cNvSpPr/>
          <p:nvPr/>
        </p:nvSpPr>
        <p:spPr>
          <a:xfrm>
            <a:off x="3208335" y="382700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087406D-FE04-5994-EDCF-DFD397FDAAF3}"/>
              </a:ext>
            </a:extLst>
          </p:cNvPr>
          <p:cNvSpPr/>
          <p:nvPr/>
        </p:nvSpPr>
        <p:spPr>
          <a:xfrm>
            <a:off x="3038397" y="416688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A1D00A8B-2777-F874-C8FE-F833C9F36F8F}"/>
              </a:ext>
            </a:extLst>
          </p:cNvPr>
          <p:cNvSpPr/>
          <p:nvPr/>
        </p:nvSpPr>
        <p:spPr>
          <a:xfrm>
            <a:off x="2868459" y="416688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0CAB66CD-B2A0-018E-2576-3F9E480AF30E}"/>
              </a:ext>
            </a:extLst>
          </p:cNvPr>
          <p:cNvSpPr/>
          <p:nvPr/>
        </p:nvSpPr>
        <p:spPr>
          <a:xfrm>
            <a:off x="2868459" y="382700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205D0CAE-7D07-AC3F-4A53-3FD90B7B0481}"/>
              </a:ext>
            </a:extLst>
          </p:cNvPr>
          <p:cNvSpPr/>
          <p:nvPr/>
        </p:nvSpPr>
        <p:spPr>
          <a:xfrm>
            <a:off x="3548212" y="382700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9966895F-B8D1-DCAB-A607-5DA1AA80DEEE}"/>
              </a:ext>
            </a:extLst>
          </p:cNvPr>
          <p:cNvSpPr/>
          <p:nvPr/>
        </p:nvSpPr>
        <p:spPr>
          <a:xfrm>
            <a:off x="3378273" y="416688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58510754-2409-0BB5-64BE-661358CD72CC}"/>
              </a:ext>
            </a:extLst>
          </p:cNvPr>
          <p:cNvSpPr/>
          <p:nvPr/>
        </p:nvSpPr>
        <p:spPr>
          <a:xfrm>
            <a:off x="3208335" y="416688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ADDC7C53-ECB1-7C8C-A4BD-F5EE0C7F3104}"/>
              </a:ext>
            </a:extLst>
          </p:cNvPr>
          <p:cNvSpPr/>
          <p:nvPr/>
        </p:nvSpPr>
        <p:spPr>
          <a:xfrm>
            <a:off x="3888088" y="382700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CBF1CF86-17D7-E74B-8237-91CFD11E9BB2}"/>
              </a:ext>
            </a:extLst>
          </p:cNvPr>
          <p:cNvSpPr/>
          <p:nvPr/>
        </p:nvSpPr>
        <p:spPr>
          <a:xfrm>
            <a:off x="3718150" y="416688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7F61F29C-CF79-838E-F1A9-29ADD2B29B43}"/>
              </a:ext>
            </a:extLst>
          </p:cNvPr>
          <p:cNvSpPr/>
          <p:nvPr/>
        </p:nvSpPr>
        <p:spPr>
          <a:xfrm>
            <a:off x="3548212" y="416688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EF628C18-BF06-F47C-F63C-4E98FCFF6780}"/>
              </a:ext>
            </a:extLst>
          </p:cNvPr>
          <p:cNvSpPr/>
          <p:nvPr/>
        </p:nvSpPr>
        <p:spPr>
          <a:xfrm>
            <a:off x="4227964" y="382700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F72F6D19-2111-2EEB-F092-CD8EB54B2A2B}"/>
              </a:ext>
            </a:extLst>
          </p:cNvPr>
          <p:cNvSpPr/>
          <p:nvPr/>
        </p:nvSpPr>
        <p:spPr>
          <a:xfrm>
            <a:off x="4058026" y="416688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C941B859-7AE3-169B-8B2E-CF2453770178}"/>
              </a:ext>
            </a:extLst>
          </p:cNvPr>
          <p:cNvSpPr/>
          <p:nvPr/>
        </p:nvSpPr>
        <p:spPr>
          <a:xfrm>
            <a:off x="3888088" y="416688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49494D5E-E7CC-9BB7-9C0B-1F889EECC9B9}"/>
              </a:ext>
            </a:extLst>
          </p:cNvPr>
          <p:cNvSpPr/>
          <p:nvPr/>
        </p:nvSpPr>
        <p:spPr>
          <a:xfrm>
            <a:off x="4567840" y="382700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32807DC0-3E8D-ADEB-6000-48034B7F30DF}"/>
              </a:ext>
            </a:extLst>
          </p:cNvPr>
          <p:cNvSpPr/>
          <p:nvPr/>
        </p:nvSpPr>
        <p:spPr>
          <a:xfrm>
            <a:off x="4397902" y="416688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A338CFDA-65B8-D8BF-D69C-CA13F94FEBB8}"/>
              </a:ext>
            </a:extLst>
          </p:cNvPr>
          <p:cNvSpPr/>
          <p:nvPr/>
        </p:nvSpPr>
        <p:spPr>
          <a:xfrm>
            <a:off x="4227964" y="416688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B4A9B942-986A-9CE3-0A71-588D64C84ECB}"/>
              </a:ext>
            </a:extLst>
          </p:cNvPr>
          <p:cNvSpPr/>
          <p:nvPr/>
        </p:nvSpPr>
        <p:spPr>
          <a:xfrm>
            <a:off x="4737778" y="382700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A94E80AF-ED36-3E6D-16CA-48F05A30199D}"/>
              </a:ext>
            </a:extLst>
          </p:cNvPr>
          <p:cNvSpPr/>
          <p:nvPr/>
        </p:nvSpPr>
        <p:spPr>
          <a:xfrm>
            <a:off x="4907716" y="382700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38D614E5-3318-98F6-0293-A025F4ABCFEE}"/>
              </a:ext>
            </a:extLst>
          </p:cNvPr>
          <p:cNvSpPr/>
          <p:nvPr/>
        </p:nvSpPr>
        <p:spPr>
          <a:xfrm>
            <a:off x="4737778" y="416688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7EA00C96-AB3C-5685-FB88-986F3AF2EFDD}"/>
              </a:ext>
            </a:extLst>
          </p:cNvPr>
          <p:cNvSpPr/>
          <p:nvPr/>
        </p:nvSpPr>
        <p:spPr>
          <a:xfrm>
            <a:off x="4567840" y="416688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B7D85F78-4FAD-454B-B4F7-CE31D79DABCD}"/>
              </a:ext>
            </a:extLst>
          </p:cNvPr>
          <p:cNvSpPr/>
          <p:nvPr/>
        </p:nvSpPr>
        <p:spPr>
          <a:xfrm>
            <a:off x="2698521" y="416688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629A7EF3-5DF6-AF2C-663C-5430310EC6BA}"/>
              </a:ext>
            </a:extLst>
          </p:cNvPr>
          <p:cNvSpPr/>
          <p:nvPr/>
        </p:nvSpPr>
        <p:spPr>
          <a:xfrm>
            <a:off x="3038397" y="416688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2E0E81B3-9BDB-9EC2-5E76-E0A3D45FF442}"/>
              </a:ext>
            </a:extLst>
          </p:cNvPr>
          <p:cNvSpPr/>
          <p:nvPr/>
        </p:nvSpPr>
        <p:spPr>
          <a:xfrm>
            <a:off x="2868459" y="450675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C0449B45-2A50-D065-208C-09701ACA4E31}"/>
              </a:ext>
            </a:extLst>
          </p:cNvPr>
          <p:cNvSpPr/>
          <p:nvPr/>
        </p:nvSpPr>
        <p:spPr>
          <a:xfrm>
            <a:off x="2698521" y="450675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9544A836-9266-179D-E609-27850BAE713C}"/>
              </a:ext>
            </a:extLst>
          </p:cNvPr>
          <p:cNvSpPr/>
          <p:nvPr/>
        </p:nvSpPr>
        <p:spPr>
          <a:xfrm>
            <a:off x="2698521" y="416688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2167976B-4051-F06E-0552-49A62F7DEC23}"/>
              </a:ext>
            </a:extLst>
          </p:cNvPr>
          <p:cNvSpPr/>
          <p:nvPr/>
        </p:nvSpPr>
        <p:spPr>
          <a:xfrm>
            <a:off x="3378273" y="416688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0D181B16-80FE-1AA7-90DB-6DE021FF3C14}"/>
              </a:ext>
            </a:extLst>
          </p:cNvPr>
          <p:cNvSpPr/>
          <p:nvPr/>
        </p:nvSpPr>
        <p:spPr>
          <a:xfrm>
            <a:off x="3208335" y="450675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8D3CAD1C-2711-8A4B-0998-CB512D75AB22}"/>
              </a:ext>
            </a:extLst>
          </p:cNvPr>
          <p:cNvSpPr/>
          <p:nvPr/>
        </p:nvSpPr>
        <p:spPr>
          <a:xfrm>
            <a:off x="3038397" y="450675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7F6E3977-E49F-5323-9DF0-EE229C3D9815}"/>
              </a:ext>
            </a:extLst>
          </p:cNvPr>
          <p:cNvSpPr/>
          <p:nvPr/>
        </p:nvSpPr>
        <p:spPr>
          <a:xfrm>
            <a:off x="3718150" y="416688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0E4303A9-0A21-322A-D4F1-502C9205D1D5}"/>
              </a:ext>
            </a:extLst>
          </p:cNvPr>
          <p:cNvSpPr/>
          <p:nvPr/>
        </p:nvSpPr>
        <p:spPr>
          <a:xfrm>
            <a:off x="3548212" y="450675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B67E03D6-A490-6667-8063-07827EE8E6F4}"/>
              </a:ext>
            </a:extLst>
          </p:cNvPr>
          <p:cNvSpPr/>
          <p:nvPr/>
        </p:nvSpPr>
        <p:spPr>
          <a:xfrm>
            <a:off x="3378273" y="450675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06EDF42D-19F7-998A-7EDC-8F5F7EA1DB51}"/>
              </a:ext>
            </a:extLst>
          </p:cNvPr>
          <p:cNvSpPr/>
          <p:nvPr/>
        </p:nvSpPr>
        <p:spPr>
          <a:xfrm>
            <a:off x="4058026" y="416688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39286D9D-1E2F-D236-89BE-6502DA4C4B34}"/>
              </a:ext>
            </a:extLst>
          </p:cNvPr>
          <p:cNvSpPr/>
          <p:nvPr/>
        </p:nvSpPr>
        <p:spPr>
          <a:xfrm>
            <a:off x="3888088" y="450675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94B2A0AF-99A6-FA1E-444A-B10509A6F4AB}"/>
              </a:ext>
            </a:extLst>
          </p:cNvPr>
          <p:cNvSpPr/>
          <p:nvPr/>
        </p:nvSpPr>
        <p:spPr>
          <a:xfrm>
            <a:off x="3718150" y="450675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A54878E5-DB3C-0ECF-4C67-20F819ED59A9}"/>
              </a:ext>
            </a:extLst>
          </p:cNvPr>
          <p:cNvSpPr/>
          <p:nvPr/>
        </p:nvSpPr>
        <p:spPr>
          <a:xfrm>
            <a:off x="4397902" y="416688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3543E26C-92E8-51D2-B180-16587FA90B34}"/>
              </a:ext>
            </a:extLst>
          </p:cNvPr>
          <p:cNvSpPr/>
          <p:nvPr/>
        </p:nvSpPr>
        <p:spPr>
          <a:xfrm>
            <a:off x="4227964" y="450675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D6E24367-B73E-37D0-CE5F-82D5A1AEDB74}"/>
              </a:ext>
            </a:extLst>
          </p:cNvPr>
          <p:cNvSpPr/>
          <p:nvPr/>
        </p:nvSpPr>
        <p:spPr>
          <a:xfrm>
            <a:off x="4058026" y="450675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41BCEE73-54F0-415B-746C-77E938335E03}"/>
              </a:ext>
            </a:extLst>
          </p:cNvPr>
          <p:cNvSpPr/>
          <p:nvPr/>
        </p:nvSpPr>
        <p:spPr>
          <a:xfrm>
            <a:off x="4737778" y="416688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6AC72E46-8E75-DB05-C174-540406441C94}"/>
              </a:ext>
            </a:extLst>
          </p:cNvPr>
          <p:cNvSpPr/>
          <p:nvPr/>
        </p:nvSpPr>
        <p:spPr>
          <a:xfrm>
            <a:off x="4567840" y="450675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DA01CF4E-C84F-AA4C-7963-6FE9E5364389}"/>
              </a:ext>
            </a:extLst>
          </p:cNvPr>
          <p:cNvSpPr/>
          <p:nvPr/>
        </p:nvSpPr>
        <p:spPr>
          <a:xfrm>
            <a:off x="4397902" y="450675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BA4E20F2-5037-36F0-BFBE-FBE4DB33CD65}"/>
              </a:ext>
            </a:extLst>
          </p:cNvPr>
          <p:cNvSpPr/>
          <p:nvPr/>
        </p:nvSpPr>
        <p:spPr>
          <a:xfrm>
            <a:off x="4907716" y="416688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411ED644-A6F8-1853-1FE0-F8BDDF9D8E36}"/>
              </a:ext>
            </a:extLst>
          </p:cNvPr>
          <p:cNvSpPr/>
          <p:nvPr/>
        </p:nvSpPr>
        <p:spPr>
          <a:xfrm>
            <a:off x="5077654" y="416688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2282F1F4-F641-AA31-3CEF-4587A355ED7A}"/>
              </a:ext>
            </a:extLst>
          </p:cNvPr>
          <p:cNvSpPr/>
          <p:nvPr/>
        </p:nvSpPr>
        <p:spPr>
          <a:xfrm>
            <a:off x="4907716" y="450675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B6DCC351-7A06-5AA8-A8A4-3206308A09DE}"/>
              </a:ext>
            </a:extLst>
          </p:cNvPr>
          <p:cNvSpPr/>
          <p:nvPr/>
        </p:nvSpPr>
        <p:spPr>
          <a:xfrm>
            <a:off x="4737778" y="450675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974F380D-2AB0-0BC5-9555-C66F33248939}"/>
              </a:ext>
            </a:extLst>
          </p:cNvPr>
          <p:cNvSpPr/>
          <p:nvPr/>
        </p:nvSpPr>
        <p:spPr>
          <a:xfrm>
            <a:off x="2528583" y="450675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AD593AB8-E653-FF25-E185-9AF40E6BB539}"/>
              </a:ext>
            </a:extLst>
          </p:cNvPr>
          <p:cNvSpPr/>
          <p:nvPr/>
        </p:nvSpPr>
        <p:spPr>
          <a:xfrm>
            <a:off x="2868459" y="450675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A11490B7-E8AB-F469-69D8-663C26D1B94A}"/>
              </a:ext>
            </a:extLst>
          </p:cNvPr>
          <p:cNvSpPr/>
          <p:nvPr/>
        </p:nvSpPr>
        <p:spPr>
          <a:xfrm>
            <a:off x="2698521" y="484663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B4905DE2-CBF3-2EAB-9305-E2C57BECB83D}"/>
              </a:ext>
            </a:extLst>
          </p:cNvPr>
          <p:cNvSpPr/>
          <p:nvPr/>
        </p:nvSpPr>
        <p:spPr>
          <a:xfrm>
            <a:off x="2528583" y="484663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AA0FE473-0605-28DD-BE72-696103DC1BE8}"/>
              </a:ext>
            </a:extLst>
          </p:cNvPr>
          <p:cNvSpPr/>
          <p:nvPr/>
        </p:nvSpPr>
        <p:spPr>
          <a:xfrm>
            <a:off x="2528583" y="450675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1360C5E8-3E1F-66B2-16A3-94CCEF75ADD0}"/>
              </a:ext>
            </a:extLst>
          </p:cNvPr>
          <p:cNvSpPr/>
          <p:nvPr/>
        </p:nvSpPr>
        <p:spPr>
          <a:xfrm>
            <a:off x="3208335" y="450675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74DE80EE-228A-E16D-18ED-9FD25EF2717A}"/>
              </a:ext>
            </a:extLst>
          </p:cNvPr>
          <p:cNvSpPr/>
          <p:nvPr/>
        </p:nvSpPr>
        <p:spPr>
          <a:xfrm>
            <a:off x="3038397" y="484663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516D56DD-A1C6-D278-0C88-57437B62C90D}"/>
              </a:ext>
            </a:extLst>
          </p:cNvPr>
          <p:cNvSpPr/>
          <p:nvPr/>
        </p:nvSpPr>
        <p:spPr>
          <a:xfrm>
            <a:off x="2868459" y="484663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36D700ED-ECB4-1E94-AFDD-6890DE0BC1AE}"/>
              </a:ext>
            </a:extLst>
          </p:cNvPr>
          <p:cNvSpPr/>
          <p:nvPr/>
        </p:nvSpPr>
        <p:spPr>
          <a:xfrm>
            <a:off x="3548212" y="450675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B5D01301-450D-D42F-F840-5A71A00A989E}"/>
              </a:ext>
            </a:extLst>
          </p:cNvPr>
          <p:cNvSpPr/>
          <p:nvPr/>
        </p:nvSpPr>
        <p:spPr>
          <a:xfrm>
            <a:off x="3378273" y="484663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9D705AF6-23E0-8C13-BB45-3976B8720D6C}"/>
              </a:ext>
            </a:extLst>
          </p:cNvPr>
          <p:cNvSpPr/>
          <p:nvPr/>
        </p:nvSpPr>
        <p:spPr>
          <a:xfrm>
            <a:off x="3208335" y="484663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D8DAA33A-D0C7-ED18-D15F-A6F696006A97}"/>
              </a:ext>
            </a:extLst>
          </p:cNvPr>
          <p:cNvSpPr/>
          <p:nvPr/>
        </p:nvSpPr>
        <p:spPr>
          <a:xfrm>
            <a:off x="3888088" y="450675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D01AF123-999F-F2B2-13A1-EE7505A6EC06}"/>
              </a:ext>
            </a:extLst>
          </p:cNvPr>
          <p:cNvSpPr/>
          <p:nvPr/>
        </p:nvSpPr>
        <p:spPr>
          <a:xfrm>
            <a:off x="3718150" y="484663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F150EB51-CBA0-D4A6-3E08-3701DB17B2AF}"/>
              </a:ext>
            </a:extLst>
          </p:cNvPr>
          <p:cNvSpPr/>
          <p:nvPr/>
        </p:nvSpPr>
        <p:spPr>
          <a:xfrm>
            <a:off x="3548212" y="484663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407A7ED3-0179-9380-98D0-94EF66C369B3}"/>
              </a:ext>
            </a:extLst>
          </p:cNvPr>
          <p:cNvSpPr/>
          <p:nvPr/>
        </p:nvSpPr>
        <p:spPr>
          <a:xfrm>
            <a:off x="4227964" y="450675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3A5237EE-D663-DB15-A2F4-8A01CC5C600F}"/>
              </a:ext>
            </a:extLst>
          </p:cNvPr>
          <p:cNvSpPr/>
          <p:nvPr/>
        </p:nvSpPr>
        <p:spPr>
          <a:xfrm>
            <a:off x="4058026" y="484663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E483F498-60E9-B3E1-81BD-D7E9A348A094}"/>
              </a:ext>
            </a:extLst>
          </p:cNvPr>
          <p:cNvSpPr/>
          <p:nvPr/>
        </p:nvSpPr>
        <p:spPr>
          <a:xfrm>
            <a:off x="3888088" y="484663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71C431FE-5B06-73A5-B474-121B2764B023}"/>
              </a:ext>
            </a:extLst>
          </p:cNvPr>
          <p:cNvSpPr/>
          <p:nvPr/>
        </p:nvSpPr>
        <p:spPr>
          <a:xfrm>
            <a:off x="4567840" y="450675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24E18B21-7783-D557-FB6C-C109B150D43E}"/>
              </a:ext>
            </a:extLst>
          </p:cNvPr>
          <p:cNvSpPr/>
          <p:nvPr/>
        </p:nvSpPr>
        <p:spPr>
          <a:xfrm>
            <a:off x="4397902" y="484663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B1D032E6-3E29-3EF5-2A5F-80D4101010C9}"/>
              </a:ext>
            </a:extLst>
          </p:cNvPr>
          <p:cNvSpPr/>
          <p:nvPr/>
        </p:nvSpPr>
        <p:spPr>
          <a:xfrm>
            <a:off x="4227964" y="484663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55771008-A1F3-AEC5-75D4-7BF897653C21}"/>
              </a:ext>
            </a:extLst>
          </p:cNvPr>
          <p:cNvSpPr/>
          <p:nvPr/>
        </p:nvSpPr>
        <p:spPr>
          <a:xfrm>
            <a:off x="4907716" y="450675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E04F0447-0E04-FFE1-42E9-178FB063EADD}"/>
              </a:ext>
            </a:extLst>
          </p:cNvPr>
          <p:cNvSpPr/>
          <p:nvPr/>
        </p:nvSpPr>
        <p:spPr>
          <a:xfrm>
            <a:off x="4737778" y="484663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237C624E-3685-68DC-5AEB-3F507B541A39}"/>
              </a:ext>
            </a:extLst>
          </p:cNvPr>
          <p:cNvSpPr/>
          <p:nvPr/>
        </p:nvSpPr>
        <p:spPr>
          <a:xfrm>
            <a:off x="4567840" y="484663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58281431-EE7B-EAA3-043C-1903BE5BA5D2}"/>
              </a:ext>
            </a:extLst>
          </p:cNvPr>
          <p:cNvSpPr/>
          <p:nvPr/>
        </p:nvSpPr>
        <p:spPr>
          <a:xfrm>
            <a:off x="5077654" y="450675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54F9744D-EB1B-90D7-7DB0-1416D29C7B50}"/>
              </a:ext>
            </a:extLst>
          </p:cNvPr>
          <p:cNvSpPr/>
          <p:nvPr/>
        </p:nvSpPr>
        <p:spPr>
          <a:xfrm>
            <a:off x="5247592" y="450675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F1F67749-73A5-AB3C-EF5F-93B01856A83D}"/>
              </a:ext>
            </a:extLst>
          </p:cNvPr>
          <p:cNvSpPr/>
          <p:nvPr/>
        </p:nvSpPr>
        <p:spPr>
          <a:xfrm>
            <a:off x="5077654" y="484663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41BA3D41-4F18-F636-1DF0-3496DB03D109}"/>
              </a:ext>
            </a:extLst>
          </p:cNvPr>
          <p:cNvSpPr/>
          <p:nvPr/>
        </p:nvSpPr>
        <p:spPr>
          <a:xfrm>
            <a:off x="4907716" y="484663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A82DD6BF-FD58-3207-3234-A28C9A6F8CFB}"/>
              </a:ext>
            </a:extLst>
          </p:cNvPr>
          <p:cNvSpPr/>
          <p:nvPr/>
        </p:nvSpPr>
        <p:spPr>
          <a:xfrm>
            <a:off x="2358645" y="484663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9D3109B5-1807-7759-4E4B-B0D7F8592324}"/>
              </a:ext>
            </a:extLst>
          </p:cNvPr>
          <p:cNvSpPr/>
          <p:nvPr/>
        </p:nvSpPr>
        <p:spPr>
          <a:xfrm>
            <a:off x="2698521" y="484663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C65B6C5F-66CF-91A8-2FC9-038BFCA6538E}"/>
              </a:ext>
            </a:extLst>
          </p:cNvPr>
          <p:cNvSpPr/>
          <p:nvPr/>
        </p:nvSpPr>
        <p:spPr>
          <a:xfrm>
            <a:off x="2528583" y="518651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CDED5CF2-7ABE-91CD-36BD-5A2F70C648C8}"/>
              </a:ext>
            </a:extLst>
          </p:cNvPr>
          <p:cNvSpPr/>
          <p:nvPr/>
        </p:nvSpPr>
        <p:spPr>
          <a:xfrm>
            <a:off x="2358645" y="518651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3617390E-6719-C6F2-A001-3F31A8E89E10}"/>
              </a:ext>
            </a:extLst>
          </p:cNvPr>
          <p:cNvSpPr/>
          <p:nvPr/>
        </p:nvSpPr>
        <p:spPr>
          <a:xfrm>
            <a:off x="2358645" y="484663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278E881A-A36F-9AD8-2F20-A8C635FAB703}"/>
              </a:ext>
            </a:extLst>
          </p:cNvPr>
          <p:cNvSpPr/>
          <p:nvPr/>
        </p:nvSpPr>
        <p:spPr>
          <a:xfrm>
            <a:off x="3038397" y="484663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B050A4B5-C957-3883-24CB-694704511EB3}"/>
              </a:ext>
            </a:extLst>
          </p:cNvPr>
          <p:cNvSpPr/>
          <p:nvPr/>
        </p:nvSpPr>
        <p:spPr>
          <a:xfrm>
            <a:off x="2868459" y="518651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98F0CE66-20E1-CDDC-01D4-B5A11E4F2A77}"/>
              </a:ext>
            </a:extLst>
          </p:cNvPr>
          <p:cNvSpPr/>
          <p:nvPr/>
        </p:nvSpPr>
        <p:spPr>
          <a:xfrm>
            <a:off x="2698521" y="518651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F469A8CD-23A3-84B4-13A3-583A7629DBF9}"/>
              </a:ext>
            </a:extLst>
          </p:cNvPr>
          <p:cNvSpPr/>
          <p:nvPr/>
        </p:nvSpPr>
        <p:spPr>
          <a:xfrm>
            <a:off x="3378273" y="484663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2C80E603-8F94-DE81-894B-ED63B0793C3E}"/>
              </a:ext>
            </a:extLst>
          </p:cNvPr>
          <p:cNvSpPr/>
          <p:nvPr/>
        </p:nvSpPr>
        <p:spPr>
          <a:xfrm>
            <a:off x="3208335" y="518651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E7716CC2-AB20-9B78-57EB-8DADD34B1F73}"/>
              </a:ext>
            </a:extLst>
          </p:cNvPr>
          <p:cNvSpPr/>
          <p:nvPr/>
        </p:nvSpPr>
        <p:spPr>
          <a:xfrm>
            <a:off x="3038397" y="518651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E6A0D33B-51B6-B590-16AA-8532611E19CF}"/>
              </a:ext>
            </a:extLst>
          </p:cNvPr>
          <p:cNvSpPr/>
          <p:nvPr/>
        </p:nvSpPr>
        <p:spPr>
          <a:xfrm>
            <a:off x="3718150" y="484663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90CA6724-824A-FE6A-AC1B-E82D0248AE12}"/>
              </a:ext>
            </a:extLst>
          </p:cNvPr>
          <p:cNvSpPr/>
          <p:nvPr/>
        </p:nvSpPr>
        <p:spPr>
          <a:xfrm>
            <a:off x="3548212" y="518651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FA1E3F79-8EF2-45DF-9066-2D78F52F3F94}"/>
              </a:ext>
            </a:extLst>
          </p:cNvPr>
          <p:cNvSpPr/>
          <p:nvPr/>
        </p:nvSpPr>
        <p:spPr>
          <a:xfrm>
            <a:off x="3378273" y="518651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D12C5097-5DFE-EBE1-21AA-EE165A023E3E}"/>
              </a:ext>
            </a:extLst>
          </p:cNvPr>
          <p:cNvSpPr/>
          <p:nvPr/>
        </p:nvSpPr>
        <p:spPr>
          <a:xfrm>
            <a:off x="4058026" y="484663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08AC8E70-3584-303C-6798-3D4B7657ACD2}"/>
              </a:ext>
            </a:extLst>
          </p:cNvPr>
          <p:cNvSpPr/>
          <p:nvPr/>
        </p:nvSpPr>
        <p:spPr>
          <a:xfrm>
            <a:off x="3888088" y="518651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BA641686-5827-4BFE-8D84-CED8D02FDE3E}"/>
              </a:ext>
            </a:extLst>
          </p:cNvPr>
          <p:cNvSpPr/>
          <p:nvPr/>
        </p:nvSpPr>
        <p:spPr>
          <a:xfrm>
            <a:off x="3718150" y="518651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987FA37F-5836-2929-D7B5-91A5F411ABC4}"/>
              </a:ext>
            </a:extLst>
          </p:cNvPr>
          <p:cNvSpPr/>
          <p:nvPr/>
        </p:nvSpPr>
        <p:spPr>
          <a:xfrm>
            <a:off x="4397902" y="484663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0BD92ED7-986D-E6DF-3696-D38126E7D1D1}"/>
              </a:ext>
            </a:extLst>
          </p:cNvPr>
          <p:cNvSpPr/>
          <p:nvPr/>
        </p:nvSpPr>
        <p:spPr>
          <a:xfrm>
            <a:off x="4227964" y="518651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0A34894D-AE7B-C694-EFA2-5F04F4720C31}"/>
              </a:ext>
            </a:extLst>
          </p:cNvPr>
          <p:cNvSpPr/>
          <p:nvPr/>
        </p:nvSpPr>
        <p:spPr>
          <a:xfrm>
            <a:off x="4058026" y="518651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1DFD6739-F1AE-56D7-3375-F8800B9BD544}"/>
              </a:ext>
            </a:extLst>
          </p:cNvPr>
          <p:cNvSpPr/>
          <p:nvPr/>
        </p:nvSpPr>
        <p:spPr>
          <a:xfrm>
            <a:off x="4737778" y="484663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6B30ABF5-7658-79DD-A817-D46A70604C61}"/>
              </a:ext>
            </a:extLst>
          </p:cNvPr>
          <p:cNvSpPr/>
          <p:nvPr/>
        </p:nvSpPr>
        <p:spPr>
          <a:xfrm>
            <a:off x="4567840" y="518651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024C61DA-C3ED-2E7D-C0E3-B0B201098436}"/>
              </a:ext>
            </a:extLst>
          </p:cNvPr>
          <p:cNvSpPr/>
          <p:nvPr/>
        </p:nvSpPr>
        <p:spPr>
          <a:xfrm>
            <a:off x="4397902" y="518651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9C4592E5-009B-2380-68A8-4AFF6F00FA5E}"/>
              </a:ext>
            </a:extLst>
          </p:cNvPr>
          <p:cNvSpPr/>
          <p:nvPr/>
        </p:nvSpPr>
        <p:spPr>
          <a:xfrm>
            <a:off x="5077654" y="484663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59F3F924-AB2D-3059-644B-419AF5FF74A2}"/>
              </a:ext>
            </a:extLst>
          </p:cNvPr>
          <p:cNvSpPr/>
          <p:nvPr/>
        </p:nvSpPr>
        <p:spPr>
          <a:xfrm>
            <a:off x="4907716" y="518651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19C8D31E-62EE-81CD-EF37-1461BCA06890}"/>
              </a:ext>
            </a:extLst>
          </p:cNvPr>
          <p:cNvSpPr/>
          <p:nvPr/>
        </p:nvSpPr>
        <p:spPr>
          <a:xfrm>
            <a:off x="4737778" y="518651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BBC9436D-05FF-2282-2CDF-45811C60B438}"/>
              </a:ext>
            </a:extLst>
          </p:cNvPr>
          <p:cNvSpPr/>
          <p:nvPr/>
        </p:nvSpPr>
        <p:spPr>
          <a:xfrm>
            <a:off x="5247592" y="484663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DEA46988-4D01-8DD9-0BAE-B24276CADECD}"/>
              </a:ext>
            </a:extLst>
          </p:cNvPr>
          <p:cNvSpPr/>
          <p:nvPr/>
        </p:nvSpPr>
        <p:spPr>
          <a:xfrm>
            <a:off x="5417531" y="484663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FA7E5827-2513-36F1-393F-96980138E41F}"/>
              </a:ext>
            </a:extLst>
          </p:cNvPr>
          <p:cNvSpPr/>
          <p:nvPr/>
        </p:nvSpPr>
        <p:spPr>
          <a:xfrm>
            <a:off x="5247592" y="518651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39F9CB4D-C99A-FF08-8443-E0A8FC016E7A}"/>
              </a:ext>
            </a:extLst>
          </p:cNvPr>
          <p:cNvSpPr/>
          <p:nvPr/>
        </p:nvSpPr>
        <p:spPr>
          <a:xfrm>
            <a:off x="5077654" y="518651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771495AE-7663-B0DF-6175-EF621FC7ACE8}"/>
              </a:ext>
            </a:extLst>
          </p:cNvPr>
          <p:cNvSpPr/>
          <p:nvPr/>
        </p:nvSpPr>
        <p:spPr>
          <a:xfrm>
            <a:off x="2188707" y="518651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A19CE559-38CD-2A91-2015-DA11FB98B73E}"/>
              </a:ext>
            </a:extLst>
          </p:cNvPr>
          <p:cNvSpPr/>
          <p:nvPr/>
        </p:nvSpPr>
        <p:spPr>
          <a:xfrm>
            <a:off x="2528583" y="518651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6FC51810-FAE1-8F93-D33B-AB2921836BF1}"/>
              </a:ext>
            </a:extLst>
          </p:cNvPr>
          <p:cNvSpPr/>
          <p:nvPr/>
        </p:nvSpPr>
        <p:spPr>
          <a:xfrm>
            <a:off x="2358645" y="5526388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E1A302F6-EB5A-DD50-2A55-8D7554D89BD6}"/>
              </a:ext>
            </a:extLst>
          </p:cNvPr>
          <p:cNvSpPr/>
          <p:nvPr/>
        </p:nvSpPr>
        <p:spPr>
          <a:xfrm>
            <a:off x="2188707" y="5526388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CA134266-AFE7-E89A-3339-FAE46E1AE179}"/>
              </a:ext>
            </a:extLst>
          </p:cNvPr>
          <p:cNvSpPr/>
          <p:nvPr/>
        </p:nvSpPr>
        <p:spPr>
          <a:xfrm>
            <a:off x="2188707" y="518651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2041345E-F845-6CFD-C7F1-A7F31613D04A}"/>
              </a:ext>
            </a:extLst>
          </p:cNvPr>
          <p:cNvSpPr/>
          <p:nvPr/>
        </p:nvSpPr>
        <p:spPr>
          <a:xfrm>
            <a:off x="2868459" y="518651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0982F6FF-D3B8-1B8F-1A4C-85B340B65999}"/>
              </a:ext>
            </a:extLst>
          </p:cNvPr>
          <p:cNvSpPr/>
          <p:nvPr/>
        </p:nvSpPr>
        <p:spPr>
          <a:xfrm>
            <a:off x="2698521" y="5526388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58C8CA2E-284A-E275-F8EB-592E770D6848}"/>
              </a:ext>
            </a:extLst>
          </p:cNvPr>
          <p:cNvSpPr/>
          <p:nvPr/>
        </p:nvSpPr>
        <p:spPr>
          <a:xfrm>
            <a:off x="2528583" y="5526388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3EF97A74-220A-C45E-53FE-92E7668E3D7A}"/>
              </a:ext>
            </a:extLst>
          </p:cNvPr>
          <p:cNvSpPr/>
          <p:nvPr/>
        </p:nvSpPr>
        <p:spPr>
          <a:xfrm>
            <a:off x="3208335" y="518651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09DE2DAA-3592-8E34-198B-2FE2F52B1C30}"/>
              </a:ext>
            </a:extLst>
          </p:cNvPr>
          <p:cNvSpPr/>
          <p:nvPr/>
        </p:nvSpPr>
        <p:spPr>
          <a:xfrm>
            <a:off x="3038397" y="5526388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C7C8C118-2A4E-057F-26CA-73B461B38430}"/>
              </a:ext>
            </a:extLst>
          </p:cNvPr>
          <p:cNvSpPr/>
          <p:nvPr/>
        </p:nvSpPr>
        <p:spPr>
          <a:xfrm>
            <a:off x="2868459" y="5526388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D6BF06CC-8DF7-5C88-03BF-69DD6D4A1C42}"/>
              </a:ext>
            </a:extLst>
          </p:cNvPr>
          <p:cNvSpPr/>
          <p:nvPr/>
        </p:nvSpPr>
        <p:spPr>
          <a:xfrm>
            <a:off x="3548212" y="518651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A5842418-6810-18AF-2EE0-AADD1E6E91D0}"/>
              </a:ext>
            </a:extLst>
          </p:cNvPr>
          <p:cNvSpPr/>
          <p:nvPr/>
        </p:nvSpPr>
        <p:spPr>
          <a:xfrm>
            <a:off x="3378273" y="5526388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260C8918-0D3F-5FC8-9DBC-D7678A445473}"/>
              </a:ext>
            </a:extLst>
          </p:cNvPr>
          <p:cNvSpPr/>
          <p:nvPr/>
        </p:nvSpPr>
        <p:spPr>
          <a:xfrm>
            <a:off x="3208335" y="5526388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D8A737CD-8FF1-3667-BC07-75513EA78A7E}"/>
              </a:ext>
            </a:extLst>
          </p:cNvPr>
          <p:cNvSpPr/>
          <p:nvPr/>
        </p:nvSpPr>
        <p:spPr>
          <a:xfrm>
            <a:off x="3888088" y="518651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DB93586E-83D4-BE8C-EAC6-6FF592D4EB72}"/>
              </a:ext>
            </a:extLst>
          </p:cNvPr>
          <p:cNvSpPr/>
          <p:nvPr/>
        </p:nvSpPr>
        <p:spPr>
          <a:xfrm>
            <a:off x="3718150" y="5526388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7201684B-C818-F287-E98E-7E4E5AA32A43}"/>
              </a:ext>
            </a:extLst>
          </p:cNvPr>
          <p:cNvSpPr/>
          <p:nvPr/>
        </p:nvSpPr>
        <p:spPr>
          <a:xfrm>
            <a:off x="3548212" y="5526388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2FCF8490-EE50-0DFB-080B-5382608AD7CB}"/>
              </a:ext>
            </a:extLst>
          </p:cNvPr>
          <p:cNvSpPr/>
          <p:nvPr/>
        </p:nvSpPr>
        <p:spPr>
          <a:xfrm>
            <a:off x="4227964" y="518651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ABC7B786-56F7-2F9A-5A06-7137E5B9213D}"/>
              </a:ext>
            </a:extLst>
          </p:cNvPr>
          <p:cNvSpPr/>
          <p:nvPr/>
        </p:nvSpPr>
        <p:spPr>
          <a:xfrm>
            <a:off x="4058026" y="5526388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833D58BF-5673-0D1F-4C09-43DBCF13AAFC}"/>
              </a:ext>
            </a:extLst>
          </p:cNvPr>
          <p:cNvSpPr/>
          <p:nvPr/>
        </p:nvSpPr>
        <p:spPr>
          <a:xfrm>
            <a:off x="3888088" y="5526388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EC29B6FE-F885-6F60-458F-8840424B935B}"/>
              </a:ext>
            </a:extLst>
          </p:cNvPr>
          <p:cNvSpPr/>
          <p:nvPr/>
        </p:nvSpPr>
        <p:spPr>
          <a:xfrm>
            <a:off x="4567840" y="518651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F3B585E0-8AF7-E12D-9A4C-B9F171D80C76}"/>
              </a:ext>
            </a:extLst>
          </p:cNvPr>
          <p:cNvSpPr/>
          <p:nvPr/>
        </p:nvSpPr>
        <p:spPr>
          <a:xfrm>
            <a:off x="4397902" y="5526388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6F8312CF-BF00-CCF3-0A16-A1A62A3DF7A2}"/>
              </a:ext>
            </a:extLst>
          </p:cNvPr>
          <p:cNvSpPr/>
          <p:nvPr/>
        </p:nvSpPr>
        <p:spPr>
          <a:xfrm>
            <a:off x="4227964" y="5526388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DA91EEA9-1082-4BE7-CD45-352CFC2DBCE8}"/>
              </a:ext>
            </a:extLst>
          </p:cNvPr>
          <p:cNvSpPr/>
          <p:nvPr/>
        </p:nvSpPr>
        <p:spPr>
          <a:xfrm>
            <a:off x="4907716" y="518651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A809D69A-30E8-9D0D-1882-3D90F56966F0}"/>
              </a:ext>
            </a:extLst>
          </p:cNvPr>
          <p:cNvSpPr/>
          <p:nvPr/>
        </p:nvSpPr>
        <p:spPr>
          <a:xfrm>
            <a:off x="4737778" y="5526388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BF9111F5-A734-5B9E-0019-4519A4897813}"/>
              </a:ext>
            </a:extLst>
          </p:cNvPr>
          <p:cNvSpPr/>
          <p:nvPr/>
        </p:nvSpPr>
        <p:spPr>
          <a:xfrm>
            <a:off x="4567840" y="5526388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3C504136-BC87-424E-01D0-C792720FD6A2}"/>
              </a:ext>
            </a:extLst>
          </p:cNvPr>
          <p:cNvSpPr/>
          <p:nvPr/>
        </p:nvSpPr>
        <p:spPr>
          <a:xfrm>
            <a:off x="5247592" y="518651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95164706-9741-08C0-C176-9E23DEB633D7}"/>
              </a:ext>
            </a:extLst>
          </p:cNvPr>
          <p:cNvSpPr/>
          <p:nvPr/>
        </p:nvSpPr>
        <p:spPr>
          <a:xfrm>
            <a:off x="5077654" y="5526388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4B765CB1-F936-5C63-41D3-E63D3E5718C8}"/>
              </a:ext>
            </a:extLst>
          </p:cNvPr>
          <p:cNvSpPr/>
          <p:nvPr/>
        </p:nvSpPr>
        <p:spPr>
          <a:xfrm>
            <a:off x="4907716" y="5526388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8B4098CF-34C1-376C-CB4B-D885E793E7AC}"/>
              </a:ext>
            </a:extLst>
          </p:cNvPr>
          <p:cNvSpPr/>
          <p:nvPr/>
        </p:nvSpPr>
        <p:spPr>
          <a:xfrm>
            <a:off x="5417531" y="518651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DE0C64D1-6CE3-5D6B-868A-0745B6E86B31}"/>
              </a:ext>
            </a:extLst>
          </p:cNvPr>
          <p:cNvSpPr/>
          <p:nvPr/>
        </p:nvSpPr>
        <p:spPr>
          <a:xfrm>
            <a:off x="5587469" y="518651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995C3868-684C-3489-06A9-716773D567D4}"/>
              </a:ext>
            </a:extLst>
          </p:cNvPr>
          <p:cNvSpPr/>
          <p:nvPr/>
        </p:nvSpPr>
        <p:spPr>
          <a:xfrm>
            <a:off x="5417531" y="5526388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1F4870BD-5EF6-30E5-BC10-3BD7697DCF83}"/>
              </a:ext>
            </a:extLst>
          </p:cNvPr>
          <p:cNvSpPr/>
          <p:nvPr/>
        </p:nvSpPr>
        <p:spPr>
          <a:xfrm>
            <a:off x="5247592" y="5526388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C36EA832-134F-5055-3574-030183CBCED7}"/>
              </a:ext>
            </a:extLst>
          </p:cNvPr>
          <p:cNvSpPr/>
          <p:nvPr/>
        </p:nvSpPr>
        <p:spPr>
          <a:xfrm>
            <a:off x="2018769" y="5526388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07721501-A8B1-123C-76CD-AE38EEF0F775}"/>
              </a:ext>
            </a:extLst>
          </p:cNvPr>
          <p:cNvSpPr/>
          <p:nvPr/>
        </p:nvSpPr>
        <p:spPr>
          <a:xfrm>
            <a:off x="2358645" y="5526388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BEA0C874-A501-1671-BCE7-45990F98FB24}"/>
              </a:ext>
            </a:extLst>
          </p:cNvPr>
          <p:cNvSpPr/>
          <p:nvPr/>
        </p:nvSpPr>
        <p:spPr>
          <a:xfrm>
            <a:off x="2188707" y="5866264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65FF52EC-86FB-86C0-1B56-488F160F0D47}"/>
              </a:ext>
            </a:extLst>
          </p:cNvPr>
          <p:cNvSpPr/>
          <p:nvPr/>
        </p:nvSpPr>
        <p:spPr>
          <a:xfrm>
            <a:off x="2018769" y="5866264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BCBC04CA-7877-DE19-B365-6955FAE2A073}"/>
              </a:ext>
            </a:extLst>
          </p:cNvPr>
          <p:cNvSpPr/>
          <p:nvPr/>
        </p:nvSpPr>
        <p:spPr>
          <a:xfrm>
            <a:off x="2018769" y="5526388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A6F2D5C7-D71D-A89A-8043-6A8F0BAC0E81}"/>
              </a:ext>
            </a:extLst>
          </p:cNvPr>
          <p:cNvSpPr/>
          <p:nvPr/>
        </p:nvSpPr>
        <p:spPr>
          <a:xfrm>
            <a:off x="2698521" y="5526388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0405950E-5D1C-864E-E12D-0BED4A46BF70}"/>
              </a:ext>
            </a:extLst>
          </p:cNvPr>
          <p:cNvSpPr/>
          <p:nvPr/>
        </p:nvSpPr>
        <p:spPr>
          <a:xfrm>
            <a:off x="2528583" y="5866264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FAD03CD1-3231-57E1-145A-3092BBAF0048}"/>
              </a:ext>
            </a:extLst>
          </p:cNvPr>
          <p:cNvSpPr/>
          <p:nvPr/>
        </p:nvSpPr>
        <p:spPr>
          <a:xfrm>
            <a:off x="2358645" y="5866264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2023471F-98DE-AA6E-752A-1C1CFA15483E}"/>
              </a:ext>
            </a:extLst>
          </p:cNvPr>
          <p:cNvSpPr/>
          <p:nvPr/>
        </p:nvSpPr>
        <p:spPr>
          <a:xfrm>
            <a:off x="3038397" y="5526388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9A8447AA-C749-3F35-8DE0-23229A0F832F}"/>
              </a:ext>
            </a:extLst>
          </p:cNvPr>
          <p:cNvSpPr/>
          <p:nvPr/>
        </p:nvSpPr>
        <p:spPr>
          <a:xfrm>
            <a:off x="2868459" y="5866264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A87D9834-DDC5-4958-B9F6-CBDF9E480859}"/>
              </a:ext>
            </a:extLst>
          </p:cNvPr>
          <p:cNvSpPr/>
          <p:nvPr/>
        </p:nvSpPr>
        <p:spPr>
          <a:xfrm>
            <a:off x="2698521" y="5866264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438F4DFA-DF28-FBF7-2D61-640EF2FD6AD3}"/>
              </a:ext>
            </a:extLst>
          </p:cNvPr>
          <p:cNvSpPr/>
          <p:nvPr/>
        </p:nvSpPr>
        <p:spPr>
          <a:xfrm>
            <a:off x="3378273" y="5526388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D88DDD93-8CB0-9515-8CFA-40216AD91DC9}"/>
              </a:ext>
            </a:extLst>
          </p:cNvPr>
          <p:cNvSpPr/>
          <p:nvPr/>
        </p:nvSpPr>
        <p:spPr>
          <a:xfrm>
            <a:off x="3208335" y="5866264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CD7B7851-495A-51DF-F87A-FD407285A548}"/>
              </a:ext>
            </a:extLst>
          </p:cNvPr>
          <p:cNvSpPr/>
          <p:nvPr/>
        </p:nvSpPr>
        <p:spPr>
          <a:xfrm>
            <a:off x="3038397" y="5866264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7F7DAD04-F800-A86A-5312-F6F913E8B661}"/>
              </a:ext>
            </a:extLst>
          </p:cNvPr>
          <p:cNvSpPr/>
          <p:nvPr/>
        </p:nvSpPr>
        <p:spPr>
          <a:xfrm>
            <a:off x="3718150" y="5526388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73B78F4B-140B-00FE-DBB1-3AF242955EE7}"/>
              </a:ext>
            </a:extLst>
          </p:cNvPr>
          <p:cNvSpPr/>
          <p:nvPr/>
        </p:nvSpPr>
        <p:spPr>
          <a:xfrm>
            <a:off x="3548212" y="5866264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00BB74B0-3BC1-8935-2FE3-DB7E1262CD16}"/>
              </a:ext>
            </a:extLst>
          </p:cNvPr>
          <p:cNvSpPr/>
          <p:nvPr/>
        </p:nvSpPr>
        <p:spPr>
          <a:xfrm>
            <a:off x="3378273" y="5866264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B52F345F-C978-5B8D-28DA-D30BB46D48CE}"/>
              </a:ext>
            </a:extLst>
          </p:cNvPr>
          <p:cNvSpPr/>
          <p:nvPr/>
        </p:nvSpPr>
        <p:spPr>
          <a:xfrm>
            <a:off x="4058026" y="5526388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9BF43110-0D55-E477-1B4A-A8210C5B93A2}"/>
              </a:ext>
            </a:extLst>
          </p:cNvPr>
          <p:cNvSpPr/>
          <p:nvPr/>
        </p:nvSpPr>
        <p:spPr>
          <a:xfrm>
            <a:off x="3888088" y="5866264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5FE17EF6-7636-9531-25A5-16D33A9DDE6A}"/>
              </a:ext>
            </a:extLst>
          </p:cNvPr>
          <p:cNvSpPr/>
          <p:nvPr/>
        </p:nvSpPr>
        <p:spPr>
          <a:xfrm>
            <a:off x="3718150" y="5866264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30049CF7-22D5-1D49-998A-0152B489D2C8}"/>
              </a:ext>
            </a:extLst>
          </p:cNvPr>
          <p:cNvSpPr/>
          <p:nvPr/>
        </p:nvSpPr>
        <p:spPr>
          <a:xfrm>
            <a:off x="4397902" y="5526388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090854EB-F0B1-1669-55B2-A460216FE771}"/>
              </a:ext>
            </a:extLst>
          </p:cNvPr>
          <p:cNvSpPr/>
          <p:nvPr/>
        </p:nvSpPr>
        <p:spPr>
          <a:xfrm>
            <a:off x="4227964" y="5866264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FDD70AA4-EC75-6650-D4E7-500906B74F80}"/>
              </a:ext>
            </a:extLst>
          </p:cNvPr>
          <p:cNvSpPr/>
          <p:nvPr/>
        </p:nvSpPr>
        <p:spPr>
          <a:xfrm>
            <a:off x="4058026" y="5866264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637324A1-42CF-5D9D-9070-8FF8BA9401F3}"/>
              </a:ext>
            </a:extLst>
          </p:cNvPr>
          <p:cNvSpPr/>
          <p:nvPr/>
        </p:nvSpPr>
        <p:spPr>
          <a:xfrm>
            <a:off x="4737778" y="5526388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8CCCF01D-9AEC-EDB6-3A62-F63B7488AD8D}"/>
              </a:ext>
            </a:extLst>
          </p:cNvPr>
          <p:cNvSpPr/>
          <p:nvPr/>
        </p:nvSpPr>
        <p:spPr>
          <a:xfrm>
            <a:off x="4567840" y="5866264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4117CA83-10BE-BD48-D375-A7D87BD9524D}"/>
              </a:ext>
            </a:extLst>
          </p:cNvPr>
          <p:cNvSpPr/>
          <p:nvPr/>
        </p:nvSpPr>
        <p:spPr>
          <a:xfrm>
            <a:off x="4397902" y="5866264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2C626973-C9F4-43E8-B170-B03C672D7DE8}"/>
              </a:ext>
            </a:extLst>
          </p:cNvPr>
          <p:cNvSpPr/>
          <p:nvPr/>
        </p:nvSpPr>
        <p:spPr>
          <a:xfrm>
            <a:off x="5077654" y="5526388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C71CE4C6-0079-2730-9678-CAA8B19B465E}"/>
              </a:ext>
            </a:extLst>
          </p:cNvPr>
          <p:cNvSpPr/>
          <p:nvPr/>
        </p:nvSpPr>
        <p:spPr>
          <a:xfrm>
            <a:off x="4907716" y="5866264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A929C155-2D91-34F9-63A3-277D1126204C}"/>
              </a:ext>
            </a:extLst>
          </p:cNvPr>
          <p:cNvSpPr/>
          <p:nvPr/>
        </p:nvSpPr>
        <p:spPr>
          <a:xfrm>
            <a:off x="4737778" y="5866264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58634373-0B89-E433-75B0-6FA119354F1F}"/>
              </a:ext>
            </a:extLst>
          </p:cNvPr>
          <p:cNvSpPr/>
          <p:nvPr/>
        </p:nvSpPr>
        <p:spPr>
          <a:xfrm>
            <a:off x="5417531" y="5526388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C22DBB21-CA7B-5733-4979-38267C1229F1}"/>
              </a:ext>
            </a:extLst>
          </p:cNvPr>
          <p:cNvSpPr/>
          <p:nvPr/>
        </p:nvSpPr>
        <p:spPr>
          <a:xfrm>
            <a:off x="5247592" y="5866264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01E6E288-B1EB-4AAB-3888-F58B722292FE}"/>
              </a:ext>
            </a:extLst>
          </p:cNvPr>
          <p:cNvSpPr/>
          <p:nvPr/>
        </p:nvSpPr>
        <p:spPr>
          <a:xfrm>
            <a:off x="5077654" y="5866264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0527A640-5220-A490-6BC2-92339BAA4F5D}"/>
              </a:ext>
            </a:extLst>
          </p:cNvPr>
          <p:cNvSpPr/>
          <p:nvPr/>
        </p:nvSpPr>
        <p:spPr>
          <a:xfrm>
            <a:off x="5587469" y="5526388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F51DED53-A93F-C579-448E-5AE82B293BA1}"/>
              </a:ext>
            </a:extLst>
          </p:cNvPr>
          <p:cNvSpPr/>
          <p:nvPr/>
        </p:nvSpPr>
        <p:spPr>
          <a:xfrm>
            <a:off x="5757407" y="5526388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5FF2B62A-E624-FF12-CB85-0C73DE389062}"/>
              </a:ext>
            </a:extLst>
          </p:cNvPr>
          <p:cNvSpPr/>
          <p:nvPr/>
        </p:nvSpPr>
        <p:spPr>
          <a:xfrm>
            <a:off x="5587469" y="5866264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A2AC5F77-990B-E584-6BE4-699930206A7B}"/>
              </a:ext>
            </a:extLst>
          </p:cNvPr>
          <p:cNvSpPr/>
          <p:nvPr/>
        </p:nvSpPr>
        <p:spPr>
          <a:xfrm>
            <a:off x="5417531" y="5866264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BF05538F-CF7A-B4E3-E909-3AFFDA8F8C5B}"/>
              </a:ext>
            </a:extLst>
          </p:cNvPr>
          <p:cNvSpPr/>
          <p:nvPr/>
        </p:nvSpPr>
        <p:spPr>
          <a:xfrm>
            <a:off x="1848831" y="5866264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E6514C41-7325-B024-6F47-5463602AC458}"/>
              </a:ext>
            </a:extLst>
          </p:cNvPr>
          <p:cNvSpPr/>
          <p:nvPr/>
        </p:nvSpPr>
        <p:spPr>
          <a:xfrm>
            <a:off x="2188707" y="5866264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D0103A24-09E1-B2FC-4C9D-43EB63877E8A}"/>
              </a:ext>
            </a:extLst>
          </p:cNvPr>
          <p:cNvSpPr/>
          <p:nvPr/>
        </p:nvSpPr>
        <p:spPr>
          <a:xfrm>
            <a:off x="2018769" y="620614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772DCD35-8570-F7F8-702B-174994714433}"/>
              </a:ext>
            </a:extLst>
          </p:cNvPr>
          <p:cNvSpPr/>
          <p:nvPr/>
        </p:nvSpPr>
        <p:spPr>
          <a:xfrm>
            <a:off x="1848831" y="620614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44CA97C8-E434-85B7-EA61-1A78E9A93B7C}"/>
              </a:ext>
            </a:extLst>
          </p:cNvPr>
          <p:cNvSpPr/>
          <p:nvPr/>
        </p:nvSpPr>
        <p:spPr>
          <a:xfrm>
            <a:off x="1848831" y="5866264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1D95E474-DAE6-C854-3BD4-980979450B87}"/>
              </a:ext>
            </a:extLst>
          </p:cNvPr>
          <p:cNvSpPr/>
          <p:nvPr/>
        </p:nvSpPr>
        <p:spPr>
          <a:xfrm>
            <a:off x="2528583" y="5866264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949AAACC-9B6E-872C-AC81-5C7FCF5F9DD3}"/>
              </a:ext>
            </a:extLst>
          </p:cNvPr>
          <p:cNvSpPr/>
          <p:nvPr/>
        </p:nvSpPr>
        <p:spPr>
          <a:xfrm>
            <a:off x="2358645" y="620614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FA3DF2E5-2387-7F3A-02BF-6E84634E2D03}"/>
              </a:ext>
            </a:extLst>
          </p:cNvPr>
          <p:cNvSpPr/>
          <p:nvPr/>
        </p:nvSpPr>
        <p:spPr>
          <a:xfrm>
            <a:off x="2188707" y="620614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7949724F-D962-21C7-8ECE-861F40B46AD4}"/>
              </a:ext>
            </a:extLst>
          </p:cNvPr>
          <p:cNvSpPr/>
          <p:nvPr/>
        </p:nvSpPr>
        <p:spPr>
          <a:xfrm>
            <a:off x="2868459" y="5866264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7E98F491-EAC4-9E90-521F-351F0A4328C0}"/>
              </a:ext>
            </a:extLst>
          </p:cNvPr>
          <p:cNvSpPr/>
          <p:nvPr/>
        </p:nvSpPr>
        <p:spPr>
          <a:xfrm>
            <a:off x="2698521" y="620614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7110890F-010E-CC06-1F94-631BD7C0C8B8}"/>
              </a:ext>
            </a:extLst>
          </p:cNvPr>
          <p:cNvSpPr/>
          <p:nvPr/>
        </p:nvSpPr>
        <p:spPr>
          <a:xfrm>
            <a:off x="2528583" y="620614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403978EA-4D41-64B4-A72C-692596CC43CE}"/>
              </a:ext>
            </a:extLst>
          </p:cNvPr>
          <p:cNvSpPr/>
          <p:nvPr/>
        </p:nvSpPr>
        <p:spPr>
          <a:xfrm>
            <a:off x="3208335" y="5866264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98C65137-5281-9791-9027-85AAD72E4193}"/>
              </a:ext>
            </a:extLst>
          </p:cNvPr>
          <p:cNvSpPr/>
          <p:nvPr/>
        </p:nvSpPr>
        <p:spPr>
          <a:xfrm>
            <a:off x="3038397" y="620614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7F185165-01F7-8387-DB68-3B9E5BF337E7}"/>
              </a:ext>
            </a:extLst>
          </p:cNvPr>
          <p:cNvSpPr/>
          <p:nvPr/>
        </p:nvSpPr>
        <p:spPr>
          <a:xfrm>
            <a:off x="2868459" y="620614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E6DE1031-2628-BFA4-92A2-7E991496C1DA}"/>
              </a:ext>
            </a:extLst>
          </p:cNvPr>
          <p:cNvSpPr/>
          <p:nvPr/>
        </p:nvSpPr>
        <p:spPr>
          <a:xfrm>
            <a:off x="3548212" y="5866264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35B80484-BA3E-8099-55BE-BC3DB39F4F25}"/>
              </a:ext>
            </a:extLst>
          </p:cNvPr>
          <p:cNvSpPr/>
          <p:nvPr/>
        </p:nvSpPr>
        <p:spPr>
          <a:xfrm>
            <a:off x="3378273" y="620614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7268A26B-AEAE-6A25-1AFE-9294C4BD5753}"/>
              </a:ext>
            </a:extLst>
          </p:cNvPr>
          <p:cNvSpPr/>
          <p:nvPr/>
        </p:nvSpPr>
        <p:spPr>
          <a:xfrm>
            <a:off x="3208335" y="620614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8BA59506-0A1D-331F-FA02-E841D941EE1E}"/>
              </a:ext>
            </a:extLst>
          </p:cNvPr>
          <p:cNvSpPr/>
          <p:nvPr/>
        </p:nvSpPr>
        <p:spPr>
          <a:xfrm>
            <a:off x="3888088" y="5866264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AD9C143C-B1DF-D115-5056-19745E323EA6}"/>
              </a:ext>
            </a:extLst>
          </p:cNvPr>
          <p:cNvSpPr/>
          <p:nvPr/>
        </p:nvSpPr>
        <p:spPr>
          <a:xfrm>
            <a:off x="3718150" y="620614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844A69F4-84F2-FC3C-2CF5-8A379DE52D9F}"/>
              </a:ext>
            </a:extLst>
          </p:cNvPr>
          <p:cNvSpPr/>
          <p:nvPr/>
        </p:nvSpPr>
        <p:spPr>
          <a:xfrm>
            <a:off x="3548212" y="620614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62967D13-F6C8-821F-3BDF-B991360D0553}"/>
              </a:ext>
            </a:extLst>
          </p:cNvPr>
          <p:cNvSpPr/>
          <p:nvPr/>
        </p:nvSpPr>
        <p:spPr>
          <a:xfrm>
            <a:off x="4227964" y="5866264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BE9A7C13-0AE6-9812-97CC-1721865F740C}"/>
              </a:ext>
            </a:extLst>
          </p:cNvPr>
          <p:cNvSpPr/>
          <p:nvPr/>
        </p:nvSpPr>
        <p:spPr>
          <a:xfrm>
            <a:off x="4058026" y="620614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F9D27F05-E97B-2E8C-C097-A402B78E7A94}"/>
              </a:ext>
            </a:extLst>
          </p:cNvPr>
          <p:cNvSpPr/>
          <p:nvPr/>
        </p:nvSpPr>
        <p:spPr>
          <a:xfrm>
            <a:off x="3888088" y="620614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7D8FC2C6-43DE-4D72-FA7A-3B7E50903450}"/>
              </a:ext>
            </a:extLst>
          </p:cNvPr>
          <p:cNvSpPr/>
          <p:nvPr/>
        </p:nvSpPr>
        <p:spPr>
          <a:xfrm>
            <a:off x="4567840" y="5866264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ADAE3340-8C3A-143E-3801-404B0CEBD691}"/>
              </a:ext>
            </a:extLst>
          </p:cNvPr>
          <p:cNvSpPr/>
          <p:nvPr/>
        </p:nvSpPr>
        <p:spPr>
          <a:xfrm>
            <a:off x="4397902" y="620614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077B32E0-56F2-C1F9-0CA7-FB52BAD0D9BD}"/>
              </a:ext>
            </a:extLst>
          </p:cNvPr>
          <p:cNvSpPr/>
          <p:nvPr/>
        </p:nvSpPr>
        <p:spPr>
          <a:xfrm>
            <a:off x="4227964" y="620614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DB761261-D0D4-A6FA-3BC6-2D40AA22C0CE}"/>
              </a:ext>
            </a:extLst>
          </p:cNvPr>
          <p:cNvSpPr/>
          <p:nvPr/>
        </p:nvSpPr>
        <p:spPr>
          <a:xfrm>
            <a:off x="4907716" y="5866264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1206546A-65BA-A8AA-7CAF-B19A3E72785F}"/>
              </a:ext>
            </a:extLst>
          </p:cNvPr>
          <p:cNvSpPr/>
          <p:nvPr/>
        </p:nvSpPr>
        <p:spPr>
          <a:xfrm>
            <a:off x="4737778" y="620614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EC9C6219-BE0D-A82E-5301-FEEEF3902E10}"/>
              </a:ext>
            </a:extLst>
          </p:cNvPr>
          <p:cNvSpPr/>
          <p:nvPr/>
        </p:nvSpPr>
        <p:spPr>
          <a:xfrm>
            <a:off x="4567840" y="620614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72A0A8C1-4B65-A4D7-5806-09ED4C14603D}"/>
              </a:ext>
            </a:extLst>
          </p:cNvPr>
          <p:cNvSpPr/>
          <p:nvPr/>
        </p:nvSpPr>
        <p:spPr>
          <a:xfrm>
            <a:off x="5247592" y="5866264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1F4A1539-7F29-46B4-B080-0E45B5A663F5}"/>
              </a:ext>
            </a:extLst>
          </p:cNvPr>
          <p:cNvSpPr/>
          <p:nvPr/>
        </p:nvSpPr>
        <p:spPr>
          <a:xfrm>
            <a:off x="5077654" y="620614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E3FC5D2B-69D5-58AF-B841-BF61B018048E}"/>
              </a:ext>
            </a:extLst>
          </p:cNvPr>
          <p:cNvSpPr/>
          <p:nvPr/>
        </p:nvSpPr>
        <p:spPr>
          <a:xfrm>
            <a:off x="4907716" y="620614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0AE32B06-7FD1-AEA6-344F-DF519024931E}"/>
              </a:ext>
            </a:extLst>
          </p:cNvPr>
          <p:cNvSpPr/>
          <p:nvPr/>
        </p:nvSpPr>
        <p:spPr>
          <a:xfrm>
            <a:off x="5587469" y="5866264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70A0D57E-2D13-DA04-F51F-8B0220FB1E73}"/>
              </a:ext>
            </a:extLst>
          </p:cNvPr>
          <p:cNvSpPr/>
          <p:nvPr/>
        </p:nvSpPr>
        <p:spPr>
          <a:xfrm>
            <a:off x="5417531" y="620614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59C5DBA6-B872-4CE3-1B5F-E9E7B3EF244A}"/>
              </a:ext>
            </a:extLst>
          </p:cNvPr>
          <p:cNvSpPr/>
          <p:nvPr/>
        </p:nvSpPr>
        <p:spPr>
          <a:xfrm>
            <a:off x="5247592" y="620614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F3F362A5-C81E-9E01-A38D-65CF0E883AC3}"/>
              </a:ext>
            </a:extLst>
          </p:cNvPr>
          <p:cNvSpPr/>
          <p:nvPr/>
        </p:nvSpPr>
        <p:spPr>
          <a:xfrm>
            <a:off x="5757407" y="5866264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9F7986B9-99FE-0D23-AD4C-F827886B1523}"/>
              </a:ext>
            </a:extLst>
          </p:cNvPr>
          <p:cNvSpPr/>
          <p:nvPr/>
        </p:nvSpPr>
        <p:spPr>
          <a:xfrm>
            <a:off x="5927345" y="5866264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7EDD0A99-03E0-E655-1C64-0F3E41847DFC}"/>
              </a:ext>
            </a:extLst>
          </p:cNvPr>
          <p:cNvSpPr/>
          <p:nvPr/>
        </p:nvSpPr>
        <p:spPr>
          <a:xfrm>
            <a:off x="5757407" y="620614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397B0D71-765C-5D78-DF09-9BAB74924334}"/>
              </a:ext>
            </a:extLst>
          </p:cNvPr>
          <p:cNvSpPr/>
          <p:nvPr/>
        </p:nvSpPr>
        <p:spPr>
          <a:xfrm>
            <a:off x="5587469" y="620614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F7AC8FD6-6AE5-62E3-85B0-0679C78B0C94}"/>
              </a:ext>
            </a:extLst>
          </p:cNvPr>
          <p:cNvSpPr/>
          <p:nvPr/>
        </p:nvSpPr>
        <p:spPr>
          <a:xfrm>
            <a:off x="1678892" y="620614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0680E32F-4E88-4698-83CA-78FE08EC8D20}"/>
              </a:ext>
            </a:extLst>
          </p:cNvPr>
          <p:cNvSpPr/>
          <p:nvPr/>
        </p:nvSpPr>
        <p:spPr>
          <a:xfrm>
            <a:off x="2018769" y="6206140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3B276875-7705-81A9-80C3-EE8F34BA1700}"/>
              </a:ext>
            </a:extLst>
          </p:cNvPr>
          <p:cNvSpPr/>
          <p:nvPr/>
        </p:nvSpPr>
        <p:spPr>
          <a:xfrm>
            <a:off x="1848831" y="6546016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6D53FA77-E695-6FBF-3C27-3487EF9B29C9}"/>
              </a:ext>
            </a:extLst>
          </p:cNvPr>
          <p:cNvSpPr/>
          <p:nvPr/>
        </p:nvSpPr>
        <p:spPr>
          <a:xfrm>
            <a:off x="1678892" y="6546016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0B160AF6-BF67-DD55-38C0-E92746782FBF}"/>
              </a:ext>
            </a:extLst>
          </p:cNvPr>
          <p:cNvSpPr/>
          <p:nvPr/>
        </p:nvSpPr>
        <p:spPr>
          <a:xfrm>
            <a:off x="1678892" y="6206140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1FB4CD7F-BEE0-D59C-F51B-39C272482B9C}"/>
              </a:ext>
            </a:extLst>
          </p:cNvPr>
          <p:cNvSpPr/>
          <p:nvPr/>
        </p:nvSpPr>
        <p:spPr>
          <a:xfrm>
            <a:off x="2358645" y="6206140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9902F751-A2E2-38BD-9BF0-83E4D63C1F60}"/>
              </a:ext>
            </a:extLst>
          </p:cNvPr>
          <p:cNvSpPr/>
          <p:nvPr/>
        </p:nvSpPr>
        <p:spPr>
          <a:xfrm>
            <a:off x="2188707" y="6546016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FD7B481B-142D-7F82-18B4-417895B1A3F3}"/>
              </a:ext>
            </a:extLst>
          </p:cNvPr>
          <p:cNvSpPr/>
          <p:nvPr/>
        </p:nvSpPr>
        <p:spPr>
          <a:xfrm>
            <a:off x="2018769" y="6546016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001EADF2-A37D-0AAC-404B-1A60DC47D964}"/>
              </a:ext>
            </a:extLst>
          </p:cNvPr>
          <p:cNvSpPr/>
          <p:nvPr/>
        </p:nvSpPr>
        <p:spPr>
          <a:xfrm>
            <a:off x="2698521" y="6206140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178747F6-49A1-0ED2-551B-EB8578474D17}"/>
              </a:ext>
            </a:extLst>
          </p:cNvPr>
          <p:cNvSpPr/>
          <p:nvPr/>
        </p:nvSpPr>
        <p:spPr>
          <a:xfrm>
            <a:off x="2528583" y="6546016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45CBEF17-2176-2142-F07D-7E6C34EE839B}"/>
              </a:ext>
            </a:extLst>
          </p:cNvPr>
          <p:cNvSpPr/>
          <p:nvPr/>
        </p:nvSpPr>
        <p:spPr>
          <a:xfrm>
            <a:off x="2358645" y="6546016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23782FC5-19A0-3673-3D58-A20A47F33A20}"/>
              </a:ext>
            </a:extLst>
          </p:cNvPr>
          <p:cNvSpPr/>
          <p:nvPr/>
        </p:nvSpPr>
        <p:spPr>
          <a:xfrm>
            <a:off x="3038397" y="6206140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4516714B-E7FD-F8C8-88CB-C2CCB74A4EC1}"/>
              </a:ext>
            </a:extLst>
          </p:cNvPr>
          <p:cNvSpPr/>
          <p:nvPr/>
        </p:nvSpPr>
        <p:spPr>
          <a:xfrm>
            <a:off x="2868459" y="6546016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36EAC33E-192A-783C-A333-804E4566515F}"/>
              </a:ext>
            </a:extLst>
          </p:cNvPr>
          <p:cNvSpPr/>
          <p:nvPr/>
        </p:nvSpPr>
        <p:spPr>
          <a:xfrm>
            <a:off x="2698521" y="6546016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CA0D90E0-8E3D-BBB5-7069-2B0C23971330}"/>
              </a:ext>
            </a:extLst>
          </p:cNvPr>
          <p:cNvSpPr/>
          <p:nvPr/>
        </p:nvSpPr>
        <p:spPr>
          <a:xfrm>
            <a:off x="3378273" y="6206140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3818C21B-F769-8837-83CD-F9DC05F65872}"/>
              </a:ext>
            </a:extLst>
          </p:cNvPr>
          <p:cNvSpPr/>
          <p:nvPr/>
        </p:nvSpPr>
        <p:spPr>
          <a:xfrm>
            <a:off x="3208335" y="6546016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3C46A1B7-34BF-EB32-D8F1-85B5C6622ABC}"/>
              </a:ext>
            </a:extLst>
          </p:cNvPr>
          <p:cNvSpPr/>
          <p:nvPr/>
        </p:nvSpPr>
        <p:spPr>
          <a:xfrm>
            <a:off x="3038397" y="6546016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3EDEB50D-EF2A-42A7-D813-86D1CDD184B6}"/>
              </a:ext>
            </a:extLst>
          </p:cNvPr>
          <p:cNvSpPr/>
          <p:nvPr/>
        </p:nvSpPr>
        <p:spPr>
          <a:xfrm>
            <a:off x="3718150" y="6206140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8BF0BD90-5212-7CF7-7557-9F50FE54C15E}"/>
              </a:ext>
            </a:extLst>
          </p:cNvPr>
          <p:cNvSpPr/>
          <p:nvPr/>
        </p:nvSpPr>
        <p:spPr>
          <a:xfrm>
            <a:off x="3548212" y="6546016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DE0819F2-9769-CEB0-CDBC-0FA15C4CAF65}"/>
              </a:ext>
            </a:extLst>
          </p:cNvPr>
          <p:cNvSpPr/>
          <p:nvPr/>
        </p:nvSpPr>
        <p:spPr>
          <a:xfrm>
            <a:off x="3378273" y="6546016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B1BAA054-53A4-9EAB-FD6D-6D846FC95F55}"/>
              </a:ext>
            </a:extLst>
          </p:cNvPr>
          <p:cNvSpPr/>
          <p:nvPr/>
        </p:nvSpPr>
        <p:spPr>
          <a:xfrm>
            <a:off x="4058026" y="6206140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E2223F33-A32A-63C9-F91B-17E8D4E121BD}"/>
              </a:ext>
            </a:extLst>
          </p:cNvPr>
          <p:cNvSpPr/>
          <p:nvPr/>
        </p:nvSpPr>
        <p:spPr>
          <a:xfrm>
            <a:off x="3888088" y="6546016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1" name="Freeform: Shape 300">
            <a:extLst>
              <a:ext uri="{FF2B5EF4-FFF2-40B4-BE49-F238E27FC236}">
                <a16:creationId xmlns:a16="http://schemas.microsoft.com/office/drawing/2014/main" id="{2D128AEB-7455-A266-0BB0-4ABDB715F1CA}"/>
              </a:ext>
            </a:extLst>
          </p:cNvPr>
          <p:cNvSpPr/>
          <p:nvPr/>
        </p:nvSpPr>
        <p:spPr>
          <a:xfrm>
            <a:off x="3718150" y="6546016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C9370189-0F1E-22F1-D51F-0A0A777BBDE4}"/>
              </a:ext>
            </a:extLst>
          </p:cNvPr>
          <p:cNvSpPr/>
          <p:nvPr/>
        </p:nvSpPr>
        <p:spPr>
          <a:xfrm>
            <a:off x="4397902" y="6206140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634A25DF-405A-6E0E-A87C-83C87BAF7992}"/>
              </a:ext>
            </a:extLst>
          </p:cNvPr>
          <p:cNvSpPr/>
          <p:nvPr/>
        </p:nvSpPr>
        <p:spPr>
          <a:xfrm>
            <a:off x="4227964" y="6546016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2C9171E3-CC49-8B1A-2CB9-61052D3FDD2E}"/>
              </a:ext>
            </a:extLst>
          </p:cNvPr>
          <p:cNvSpPr/>
          <p:nvPr/>
        </p:nvSpPr>
        <p:spPr>
          <a:xfrm>
            <a:off x="4058026" y="6546016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AF5AB951-FEED-67EA-71C9-40AF9AE091A3}"/>
              </a:ext>
            </a:extLst>
          </p:cNvPr>
          <p:cNvSpPr/>
          <p:nvPr/>
        </p:nvSpPr>
        <p:spPr>
          <a:xfrm>
            <a:off x="4737778" y="6206140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6" name="Freeform: Shape 305">
            <a:extLst>
              <a:ext uri="{FF2B5EF4-FFF2-40B4-BE49-F238E27FC236}">
                <a16:creationId xmlns:a16="http://schemas.microsoft.com/office/drawing/2014/main" id="{C0789F78-26F8-B815-0BBF-1966FA06B68C}"/>
              </a:ext>
            </a:extLst>
          </p:cNvPr>
          <p:cNvSpPr/>
          <p:nvPr/>
        </p:nvSpPr>
        <p:spPr>
          <a:xfrm>
            <a:off x="4567840" y="6546016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39F1F92E-3106-CEF9-782A-369008BB8783}"/>
              </a:ext>
            </a:extLst>
          </p:cNvPr>
          <p:cNvSpPr/>
          <p:nvPr/>
        </p:nvSpPr>
        <p:spPr>
          <a:xfrm>
            <a:off x="4397902" y="6546016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8" name="Freeform: Shape 307">
            <a:extLst>
              <a:ext uri="{FF2B5EF4-FFF2-40B4-BE49-F238E27FC236}">
                <a16:creationId xmlns:a16="http://schemas.microsoft.com/office/drawing/2014/main" id="{E778A462-3A4F-457D-4391-11C2E76C9DE4}"/>
              </a:ext>
            </a:extLst>
          </p:cNvPr>
          <p:cNvSpPr/>
          <p:nvPr/>
        </p:nvSpPr>
        <p:spPr>
          <a:xfrm>
            <a:off x="5077654" y="6206140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9" name="Freeform: Shape 308">
            <a:extLst>
              <a:ext uri="{FF2B5EF4-FFF2-40B4-BE49-F238E27FC236}">
                <a16:creationId xmlns:a16="http://schemas.microsoft.com/office/drawing/2014/main" id="{E1D97305-0BA9-22BC-76E5-B9899432C8EE}"/>
              </a:ext>
            </a:extLst>
          </p:cNvPr>
          <p:cNvSpPr/>
          <p:nvPr/>
        </p:nvSpPr>
        <p:spPr>
          <a:xfrm>
            <a:off x="4907716" y="6546016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A639C7BB-BB4D-93CC-41DA-ED8CABDA6AEC}"/>
              </a:ext>
            </a:extLst>
          </p:cNvPr>
          <p:cNvSpPr/>
          <p:nvPr/>
        </p:nvSpPr>
        <p:spPr>
          <a:xfrm>
            <a:off x="4737778" y="6546016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1" name="Freeform: Shape 310">
            <a:extLst>
              <a:ext uri="{FF2B5EF4-FFF2-40B4-BE49-F238E27FC236}">
                <a16:creationId xmlns:a16="http://schemas.microsoft.com/office/drawing/2014/main" id="{91C2B3C5-8FDD-44F0-7490-E8F130C9AD9A}"/>
              </a:ext>
            </a:extLst>
          </p:cNvPr>
          <p:cNvSpPr/>
          <p:nvPr/>
        </p:nvSpPr>
        <p:spPr>
          <a:xfrm>
            <a:off x="5417531" y="6206140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2" name="Freeform: Shape 311">
            <a:extLst>
              <a:ext uri="{FF2B5EF4-FFF2-40B4-BE49-F238E27FC236}">
                <a16:creationId xmlns:a16="http://schemas.microsoft.com/office/drawing/2014/main" id="{D6D9A9FA-172A-629C-0BA1-12C2B20050CE}"/>
              </a:ext>
            </a:extLst>
          </p:cNvPr>
          <p:cNvSpPr/>
          <p:nvPr/>
        </p:nvSpPr>
        <p:spPr>
          <a:xfrm>
            <a:off x="5247592" y="6546016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49D7CBF2-20ED-4FB8-7425-F290D2D0709C}"/>
              </a:ext>
            </a:extLst>
          </p:cNvPr>
          <p:cNvSpPr/>
          <p:nvPr/>
        </p:nvSpPr>
        <p:spPr>
          <a:xfrm>
            <a:off x="5077654" y="6546016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4" name="Freeform: Shape 313">
            <a:extLst>
              <a:ext uri="{FF2B5EF4-FFF2-40B4-BE49-F238E27FC236}">
                <a16:creationId xmlns:a16="http://schemas.microsoft.com/office/drawing/2014/main" id="{B56CFC80-BB47-FA6F-9912-151DEC95EAC0}"/>
              </a:ext>
            </a:extLst>
          </p:cNvPr>
          <p:cNvSpPr/>
          <p:nvPr/>
        </p:nvSpPr>
        <p:spPr>
          <a:xfrm>
            <a:off x="5757407" y="6206140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79FC534A-B515-030B-6247-B48D7470810C}"/>
              </a:ext>
            </a:extLst>
          </p:cNvPr>
          <p:cNvSpPr/>
          <p:nvPr/>
        </p:nvSpPr>
        <p:spPr>
          <a:xfrm>
            <a:off x="5587469" y="6546016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373CB462-4A98-1145-E8FF-68349CC2772B}"/>
              </a:ext>
            </a:extLst>
          </p:cNvPr>
          <p:cNvSpPr/>
          <p:nvPr/>
        </p:nvSpPr>
        <p:spPr>
          <a:xfrm>
            <a:off x="5417531" y="6546016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8B0EBBFA-2C95-79AD-DEB7-24C87E1FCF81}"/>
              </a:ext>
            </a:extLst>
          </p:cNvPr>
          <p:cNvSpPr/>
          <p:nvPr/>
        </p:nvSpPr>
        <p:spPr>
          <a:xfrm>
            <a:off x="5927345" y="620614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8" name="Freeform: Shape 317">
            <a:extLst>
              <a:ext uri="{FF2B5EF4-FFF2-40B4-BE49-F238E27FC236}">
                <a16:creationId xmlns:a16="http://schemas.microsoft.com/office/drawing/2014/main" id="{4AD8DAD5-4395-941D-660A-830610AFEFD8}"/>
              </a:ext>
            </a:extLst>
          </p:cNvPr>
          <p:cNvSpPr/>
          <p:nvPr/>
        </p:nvSpPr>
        <p:spPr>
          <a:xfrm>
            <a:off x="6097283" y="6206140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71A67A1A-D39D-087C-6397-BCAB944D6824}"/>
              </a:ext>
            </a:extLst>
          </p:cNvPr>
          <p:cNvSpPr/>
          <p:nvPr/>
        </p:nvSpPr>
        <p:spPr>
          <a:xfrm>
            <a:off x="5927345" y="6546016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51132C15-C343-2093-B4A9-24453A871AB1}"/>
              </a:ext>
            </a:extLst>
          </p:cNvPr>
          <p:cNvSpPr/>
          <p:nvPr/>
        </p:nvSpPr>
        <p:spPr>
          <a:xfrm>
            <a:off x="5757407" y="6546016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C39A25DF-2C73-2B23-6EDC-0A6BE0715B37}"/>
              </a:ext>
            </a:extLst>
          </p:cNvPr>
          <p:cNvSpPr/>
          <p:nvPr/>
        </p:nvSpPr>
        <p:spPr>
          <a:xfrm>
            <a:off x="1508954" y="6546016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F246DD40-2A1D-FEE9-B026-49F19C975305}"/>
              </a:ext>
            </a:extLst>
          </p:cNvPr>
          <p:cNvSpPr/>
          <p:nvPr/>
        </p:nvSpPr>
        <p:spPr>
          <a:xfrm>
            <a:off x="1848831" y="6546016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7533CCFB-5FB1-2186-E976-BA939B9D0674}"/>
              </a:ext>
            </a:extLst>
          </p:cNvPr>
          <p:cNvSpPr/>
          <p:nvPr/>
        </p:nvSpPr>
        <p:spPr>
          <a:xfrm>
            <a:off x="1678892" y="688589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12B69DD1-FB06-EDAA-0C6B-0FD26C9F1FF3}"/>
              </a:ext>
            </a:extLst>
          </p:cNvPr>
          <p:cNvSpPr/>
          <p:nvPr/>
        </p:nvSpPr>
        <p:spPr>
          <a:xfrm>
            <a:off x="1508954" y="688589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86EAD779-BEAD-408A-1D61-0DB994AEB716}"/>
              </a:ext>
            </a:extLst>
          </p:cNvPr>
          <p:cNvSpPr/>
          <p:nvPr/>
        </p:nvSpPr>
        <p:spPr>
          <a:xfrm>
            <a:off x="1508954" y="6546016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2F3F5972-D9C0-AD6C-1FFA-FBFF7DE7EECC}"/>
              </a:ext>
            </a:extLst>
          </p:cNvPr>
          <p:cNvSpPr/>
          <p:nvPr/>
        </p:nvSpPr>
        <p:spPr>
          <a:xfrm>
            <a:off x="2188707" y="6546016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8E06D669-30A4-6093-3AC6-A84298FAE839}"/>
              </a:ext>
            </a:extLst>
          </p:cNvPr>
          <p:cNvSpPr/>
          <p:nvPr/>
        </p:nvSpPr>
        <p:spPr>
          <a:xfrm>
            <a:off x="2018769" y="688589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B90BD44D-296F-90BB-6708-A667A4CBA560}"/>
              </a:ext>
            </a:extLst>
          </p:cNvPr>
          <p:cNvSpPr/>
          <p:nvPr/>
        </p:nvSpPr>
        <p:spPr>
          <a:xfrm>
            <a:off x="1848831" y="688589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35207100-7D4B-D65D-441E-EEAFC6FFA7A6}"/>
              </a:ext>
            </a:extLst>
          </p:cNvPr>
          <p:cNvSpPr/>
          <p:nvPr/>
        </p:nvSpPr>
        <p:spPr>
          <a:xfrm>
            <a:off x="2528583" y="6546016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B5411EDA-0587-7935-EBF7-78FED08FEAC2}"/>
              </a:ext>
            </a:extLst>
          </p:cNvPr>
          <p:cNvSpPr/>
          <p:nvPr/>
        </p:nvSpPr>
        <p:spPr>
          <a:xfrm>
            <a:off x="2358645" y="688589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CC297A45-38BD-A500-3CC3-05C02FC92CB9}"/>
              </a:ext>
            </a:extLst>
          </p:cNvPr>
          <p:cNvSpPr/>
          <p:nvPr/>
        </p:nvSpPr>
        <p:spPr>
          <a:xfrm>
            <a:off x="2188707" y="688589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F15DA04A-1AB8-F807-DBF3-B3A011BDF811}"/>
              </a:ext>
            </a:extLst>
          </p:cNvPr>
          <p:cNvSpPr/>
          <p:nvPr/>
        </p:nvSpPr>
        <p:spPr>
          <a:xfrm>
            <a:off x="2868459" y="6546016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0833CD32-4D0F-97EE-25A8-0818B2C53B18}"/>
              </a:ext>
            </a:extLst>
          </p:cNvPr>
          <p:cNvSpPr/>
          <p:nvPr/>
        </p:nvSpPr>
        <p:spPr>
          <a:xfrm>
            <a:off x="2698521" y="688589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9540D45E-00F7-F31F-2CC2-B320B5D34422}"/>
              </a:ext>
            </a:extLst>
          </p:cNvPr>
          <p:cNvSpPr/>
          <p:nvPr/>
        </p:nvSpPr>
        <p:spPr>
          <a:xfrm>
            <a:off x="2528583" y="688589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9CECCE81-54CF-0A8D-D07A-AD935CA4F6D3}"/>
              </a:ext>
            </a:extLst>
          </p:cNvPr>
          <p:cNvSpPr/>
          <p:nvPr/>
        </p:nvSpPr>
        <p:spPr>
          <a:xfrm>
            <a:off x="3208335" y="6546016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9C4CAAF0-A6BE-45DD-2A21-B889AA0B8F69}"/>
              </a:ext>
            </a:extLst>
          </p:cNvPr>
          <p:cNvSpPr/>
          <p:nvPr/>
        </p:nvSpPr>
        <p:spPr>
          <a:xfrm>
            <a:off x="3038397" y="688589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F07939C7-BEAD-7245-C26A-996DFEB40813}"/>
              </a:ext>
            </a:extLst>
          </p:cNvPr>
          <p:cNvSpPr/>
          <p:nvPr/>
        </p:nvSpPr>
        <p:spPr>
          <a:xfrm>
            <a:off x="2868459" y="688589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4A4AACD4-D288-92C7-358A-3DAEC096ADEC}"/>
              </a:ext>
            </a:extLst>
          </p:cNvPr>
          <p:cNvSpPr/>
          <p:nvPr/>
        </p:nvSpPr>
        <p:spPr>
          <a:xfrm>
            <a:off x="3548212" y="6546016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7F2B2B2B-BE50-C780-BD8F-77C98E66C87C}"/>
              </a:ext>
            </a:extLst>
          </p:cNvPr>
          <p:cNvSpPr/>
          <p:nvPr/>
        </p:nvSpPr>
        <p:spPr>
          <a:xfrm>
            <a:off x="3378273" y="688589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5035645B-78C6-0CA8-E5DF-25BA935BCCB8}"/>
              </a:ext>
            </a:extLst>
          </p:cNvPr>
          <p:cNvSpPr/>
          <p:nvPr/>
        </p:nvSpPr>
        <p:spPr>
          <a:xfrm>
            <a:off x="3208335" y="688589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E7D4CD34-D04B-B191-9545-01DF5E380A67}"/>
              </a:ext>
            </a:extLst>
          </p:cNvPr>
          <p:cNvSpPr/>
          <p:nvPr/>
        </p:nvSpPr>
        <p:spPr>
          <a:xfrm>
            <a:off x="3888088" y="6546016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76BC2EF2-2E3D-1BC2-D59F-94A7335CE9D7}"/>
              </a:ext>
            </a:extLst>
          </p:cNvPr>
          <p:cNvSpPr/>
          <p:nvPr/>
        </p:nvSpPr>
        <p:spPr>
          <a:xfrm>
            <a:off x="3718150" y="688589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47E3ACA8-FBA1-576C-4893-E48A946CF963}"/>
              </a:ext>
            </a:extLst>
          </p:cNvPr>
          <p:cNvSpPr/>
          <p:nvPr/>
        </p:nvSpPr>
        <p:spPr>
          <a:xfrm>
            <a:off x="3548212" y="688589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1F0F532E-7E18-2DDE-5A37-664B6F3DF886}"/>
              </a:ext>
            </a:extLst>
          </p:cNvPr>
          <p:cNvSpPr/>
          <p:nvPr/>
        </p:nvSpPr>
        <p:spPr>
          <a:xfrm>
            <a:off x="4227964" y="6546016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CFDF8FE8-F5F5-CDA2-4184-4633EF1BA28F}"/>
              </a:ext>
            </a:extLst>
          </p:cNvPr>
          <p:cNvSpPr/>
          <p:nvPr/>
        </p:nvSpPr>
        <p:spPr>
          <a:xfrm>
            <a:off x="4058026" y="688589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44846DFA-8863-8743-C7C5-0F0923591595}"/>
              </a:ext>
            </a:extLst>
          </p:cNvPr>
          <p:cNvSpPr/>
          <p:nvPr/>
        </p:nvSpPr>
        <p:spPr>
          <a:xfrm>
            <a:off x="3888088" y="688589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914B72AD-501B-847B-BA9B-18D321C1AB67}"/>
              </a:ext>
            </a:extLst>
          </p:cNvPr>
          <p:cNvSpPr/>
          <p:nvPr/>
        </p:nvSpPr>
        <p:spPr>
          <a:xfrm>
            <a:off x="4567840" y="6546016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6A745B98-45AD-457C-0A3D-653CD567D08A}"/>
              </a:ext>
            </a:extLst>
          </p:cNvPr>
          <p:cNvSpPr/>
          <p:nvPr/>
        </p:nvSpPr>
        <p:spPr>
          <a:xfrm>
            <a:off x="4397902" y="688589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4AC38441-8649-B072-31DF-F4D5AE310ABA}"/>
              </a:ext>
            </a:extLst>
          </p:cNvPr>
          <p:cNvSpPr/>
          <p:nvPr/>
        </p:nvSpPr>
        <p:spPr>
          <a:xfrm>
            <a:off x="4227964" y="688589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C778AAFD-D866-4B68-8490-8F9B2CA14022}"/>
              </a:ext>
            </a:extLst>
          </p:cNvPr>
          <p:cNvSpPr/>
          <p:nvPr/>
        </p:nvSpPr>
        <p:spPr>
          <a:xfrm>
            <a:off x="4907716" y="6546016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CF3C45AD-65D8-05D3-13EA-1C5C9DED2BB8}"/>
              </a:ext>
            </a:extLst>
          </p:cNvPr>
          <p:cNvSpPr/>
          <p:nvPr/>
        </p:nvSpPr>
        <p:spPr>
          <a:xfrm>
            <a:off x="4737778" y="688589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4AC1960D-64B2-FEF8-C2D8-1729B702E117}"/>
              </a:ext>
            </a:extLst>
          </p:cNvPr>
          <p:cNvSpPr/>
          <p:nvPr/>
        </p:nvSpPr>
        <p:spPr>
          <a:xfrm>
            <a:off x="4567840" y="688589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A2EE50ED-509C-B329-8E9D-1DF8B3B83E3C}"/>
              </a:ext>
            </a:extLst>
          </p:cNvPr>
          <p:cNvSpPr/>
          <p:nvPr/>
        </p:nvSpPr>
        <p:spPr>
          <a:xfrm>
            <a:off x="5247592" y="6546016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4" name="Freeform: Shape 353">
            <a:extLst>
              <a:ext uri="{FF2B5EF4-FFF2-40B4-BE49-F238E27FC236}">
                <a16:creationId xmlns:a16="http://schemas.microsoft.com/office/drawing/2014/main" id="{4F6CB0A0-E429-CC1D-CC34-860D449D7EFA}"/>
              </a:ext>
            </a:extLst>
          </p:cNvPr>
          <p:cNvSpPr/>
          <p:nvPr/>
        </p:nvSpPr>
        <p:spPr>
          <a:xfrm>
            <a:off x="5077654" y="688589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5" name="Freeform: Shape 354">
            <a:extLst>
              <a:ext uri="{FF2B5EF4-FFF2-40B4-BE49-F238E27FC236}">
                <a16:creationId xmlns:a16="http://schemas.microsoft.com/office/drawing/2014/main" id="{08805EB3-D573-B18D-0CE9-948E438604CC}"/>
              </a:ext>
            </a:extLst>
          </p:cNvPr>
          <p:cNvSpPr/>
          <p:nvPr/>
        </p:nvSpPr>
        <p:spPr>
          <a:xfrm>
            <a:off x="4907716" y="688589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6" name="Freeform: Shape 355">
            <a:extLst>
              <a:ext uri="{FF2B5EF4-FFF2-40B4-BE49-F238E27FC236}">
                <a16:creationId xmlns:a16="http://schemas.microsoft.com/office/drawing/2014/main" id="{09B6B797-80E3-5754-6774-695642804550}"/>
              </a:ext>
            </a:extLst>
          </p:cNvPr>
          <p:cNvSpPr/>
          <p:nvPr/>
        </p:nvSpPr>
        <p:spPr>
          <a:xfrm>
            <a:off x="5587469" y="6546016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7" name="Freeform: Shape 356">
            <a:extLst>
              <a:ext uri="{FF2B5EF4-FFF2-40B4-BE49-F238E27FC236}">
                <a16:creationId xmlns:a16="http://schemas.microsoft.com/office/drawing/2014/main" id="{F78A840D-9BBB-E036-4BD8-AB4F47835351}"/>
              </a:ext>
            </a:extLst>
          </p:cNvPr>
          <p:cNvSpPr/>
          <p:nvPr/>
        </p:nvSpPr>
        <p:spPr>
          <a:xfrm>
            <a:off x="5417531" y="688589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8" name="Freeform: Shape 357">
            <a:extLst>
              <a:ext uri="{FF2B5EF4-FFF2-40B4-BE49-F238E27FC236}">
                <a16:creationId xmlns:a16="http://schemas.microsoft.com/office/drawing/2014/main" id="{D41A5773-94B0-F213-8AEB-A17FB91DFC88}"/>
              </a:ext>
            </a:extLst>
          </p:cNvPr>
          <p:cNvSpPr/>
          <p:nvPr/>
        </p:nvSpPr>
        <p:spPr>
          <a:xfrm>
            <a:off x="5247592" y="688589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9" name="Freeform: Shape 358">
            <a:extLst>
              <a:ext uri="{FF2B5EF4-FFF2-40B4-BE49-F238E27FC236}">
                <a16:creationId xmlns:a16="http://schemas.microsoft.com/office/drawing/2014/main" id="{B8A43FB4-A931-C5D3-3054-0EF465AC5ABB}"/>
              </a:ext>
            </a:extLst>
          </p:cNvPr>
          <p:cNvSpPr/>
          <p:nvPr/>
        </p:nvSpPr>
        <p:spPr>
          <a:xfrm>
            <a:off x="5927345" y="6546016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62689E28-3724-3A4F-396C-AC0ECDAE0378}"/>
              </a:ext>
            </a:extLst>
          </p:cNvPr>
          <p:cNvSpPr/>
          <p:nvPr/>
        </p:nvSpPr>
        <p:spPr>
          <a:xfrm>
            <a:off x="5757407" y="688589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F33326E3-8CD7-337D-BA8B-3CD4401C277A}"/>
              </a:ext>
            </a:extLst>
          </p:cNvPr>
          <p:cNvSpPr/>
          <p:nvPr/>
        </p:nvSpPr>
        <p:spPr>
          <a:xfrm>
            <a:off x="5587469" y="688589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F5A5ADE1-11CE-F148-8F14-FB2963DE276A}"/>
              </a:ext>
            </a:extLst>
          </p:cNvPr>
          <p:cNvSpPr/>
          <p:nvPr/>
        </p:nvSpPr>
        <p:spPr>
          <a:xfrm>
            <a:off x="6097283" y="6546016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3" name="Freeform: Shape 362">
            <a:extLst>
              <a:ext uri="{FF2B5EF4-FFF2-40B4-BE49-F238E27FC236}">
                <a16:creationId xmlns:a16="http://schemas.microsoft.com/office/drawing/2014/main" id="{0FD1732C-A91E-BCBE-0EC8-8B5DEE24A452}"/>
              </a:ext>
            </a:extLst>
          </p:cNvPr>
          <p:cNvSpPr/>
          <p:nvPr/>
        </p:nvSpPr>
        <p:spPr>
          <a:xfrm>
            <a:off x="6267221" y="6546016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284D2AC4-345E-3663-1A94-F8A996F79710}"/>
              </a:ext>
            </a:extLst>
          </p:cNvPr>
          <p:cNvSpPr/>
          <p:nvPr/>
        </p:nvSpPr>
        <p:spPr>
          <a:xfrm>
            <a:off x="6097283" y="688589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5" name="Freeform: Shape 364">
            <a:extLst>
              <a:ext uri="{FF2B5EF4-FFF2-40B4-BE49-F238E27FC236}">
                <a16:creationId xmlns:a16="http://schemas.microsoft.com/office/drawing/2014/main" id="{0FA42D1A-6950-816A-45B1-A822BAAE1391}"/>
              </a:ext>
            </a:extLst>
          </p:cNvPr>
          <p:cNvSpPr/>
          <p:nvPr/>
        </p:nvSpPr>
        <p:spPr>
          <a:xfrm>
            <a:off x="5927345" y="688589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6" name="Freeform: Shape 365">
            <a:extLst>
              <a:ext uri="{FF2B5EF4-FFF2-40B4-BE49-F238E27FC236}">
                <a16:creationId xmlns:a16="http://schemas.microsoft.com/office/drawing/2014/main" id="{A6552416-E30B-532E-996A-068A28CD584A}"/>
              </a:ext>
            </a:extLst>
          </p:cNvPr>
          <p:cNvSpPr/>
          <p:nvPr/>
        </p:nvSpPr>
        <p:spPr>
          <a:xfrm>
            <a:off x="1339016" y="6885892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7" name="Freeform: Shape 366">
            <a:extLst>
              <a:ext uri="{FF2B5EF4-FFF2-40B4-BE49-F238E27FC236}">
                <a16:creationId xmlns:a16="http://schemas.microsoft.com/office/drawing/2014/main" id="{CF1D1166-8075-F980-32E0-F0445BC633F1}"/>
              </a:ext>
            </a:extLst>
          </p:cNvPr>
          <p:cNvSpPr/>
          <p:nvPr/>
        </p:nvSpPr>
        <p:spPr>
          <a:xfrm>
            <a:off x="1678892" y="688589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B702FB1D-1BF0-BA3B-88A3-578C735333FF}"/>
              </a:ext>
            </a:extLst>
          </p:cNvPr>
          <p:cNvSpPr/>
          <p:nvPr/>
        </p:nvSpPr>
        <p:spPr>
          <a:xfrm>
            <a:off x="1508954" y="722576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A7672F8D-DD6C-A21D-76B7-37290CEFB22C}"/>
              </a:ext>
            </a:extLst>
          </p:cNvPr>
          <p:cNvSpPr/>
          <p:nvPr/>
        </p:nvSpPr>
        <p:spPr>
          <a:xfrm>
            <a:off x="1339016" y="722576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0" name="Freeform: Shape 369">
            <a:extLst>
              <a:ext uri="{FF2B5EF4-FFF2-40B4-BE49-F238E27FC236}">
                <a16:creationId xmlns:a16="http://schemas.microsoft.com/office/drawing/2014/main" id="{A73D665B-8062-9A33-308E-5DBE1DC84B2F}"/>
              </a:ext>
            </a:extLst>
          </p:cNvPr>
          <p:cNvSpPr/>
          <p:nvPr/>
        </p:nvSpPr>
        <p:spPr>
          <a:xfrm>
            <a:off x="1339016" y="688589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1" name="Freeform: Shape 370">
            <a:extLst>
              <a:ext uri="{FF2B5EF4-FFF2-40B4-BE49-F238E27FC236}">
                <a16:creationId xmlns:a16="http://schemas.microsoft.com/office/drawing/2014/main" id="{11DC8084-2795-F445-15F5-374AB1B08263}"/>
              </a:ext>
            </a:extLst>
          </p:cNvPr>
          <p:cNvSpPr/>
          <p:nvPr/>
        </p:nvSpPr>
        <p:spPr>
          <a:xfrm>
            <a:off x="2018769" y="688589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2" name="Freeform: Shape 371">
            <a:extLst>
              <a:ext uri="{FF2B5EF4-FFF2-40B4-BE49-F238E27FC236}">
                <a16:creationId xmlns:a16="http://schemas.microsoft.com/office/drawing/2014/main" id="{41DAFB26-FE90-D37C-DB73-DC6D58037E2D}"/>
              </a:ext>
            </a:extLst>
          </p:cNvPr>
          <p:cNvSpPr/>
          <p:nvPr/>
        </p:nvSpPr>
        <p:spPr>
          <a:xfrm>
            <a:off x="1848831" y="722576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3" name="Freeform: Shape 372">
            <a:extLst>
              <a:ext uri="{FF2B5EF4-FFF2-40B4-BE49-F238E27FC236}">
                <a16:creationId xmlns:a16="http://schemas.microsoft.com/office/drawing/2014/main" id="{07487BF4-4C26-A0C0-02F1-B5397F6E2B2D}"/>
              </a:ext>
            </a:extLst>
          </p:cNvPr>
          <p:cNvSpPr/>
          <p:nvPr/>
        </p:nvSpPr>
        <p:spPr>
          <a:xfrm>
            <a:off x="1678892" y="722576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4" name="Freeform: Shape 373">
            <a:extLst>
              <a:ext uri="{FF2B5EF4-FFF2-40B4-BE49-F238E27FC236}">
                <a16:creationId xmlns:a16="http://schemas.microsoft.com/office/drawing/2014/main" id="{DA40358A-C27A-2CF1-5F34-D5FD2EFAA740}"/>
              </a:ext>
            </a:extLst>
          </p:cNvPr>
          <p:cNvSpPr/>
          <p:nvPr/>
        </p:nvSpPr>
        <p:spPr>
          <a:xfrm>
            <a:off x="2358645" y="688589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5" name="Freeform: Shape 374">
            <a:extLst>
              <a:ext uri="{FF2B5EF4-FFF2-40B4-BE49-F238E27FC236}">
                <a16:creationId xmlns:a16="http://schemas.microsoft.com/office/drawing/2014/main" id="{01B54D11-42A8-2E05-FA2F-CAAA46F24A18}"/>
              </a:ext>
            </a:extLst>
          </p:cNvPr>
          <p:cNvSpPr/>
          <p:nvPr/>
        </p:nvSpPr>
        <p:spPr>
          <a:xfrm>
            <a:off x="2188707" y="722576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6" name="Freeform: Shape 375">
            <a:extLst>
              <a:ext uri="{FF2B5EF4-FFF2-40B4-BE49-F238E27FC236}">
                <a16:creationId xmlns:a16="http://schemas.microsoft.com/office/drawing/2014/main" id="{9B43D5B0-6B65-BBD5-0EC6-C1C45B37F265}"/>
              </a:ext>
            </a:extLst>
          </p:cNvPr>
          <p:cNvSpPr/>
          <p:nvPr/>
        </p:nvSpPr>
        <p:spPr>
          <a:xfrm>
            <a:off x="2018769" y="722576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7" name="Freeform: Shape 376">
            <a:extLst>
              <a:ext uri="{FF2B5EF4-FFF2-40B4-BE49-F238E27FC236}">
                <a16:creationId xmlns:a16="http://schemas.microsoft.com/office/drawing/2014/main" id="{0ACFB7F4-AAB8-03CD-8422-DFE3B6C0EC19}"/>
              </a:ext>
            </a:extLst>
          </p:cNvPr>
          <p:cNvSpPr/>
          <p:nvPr/>
        </p:nvSpPr>
        <p:spPr>
          <a:xfrm>
            <a:off x="2698521" y="688589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8" name="Freeform: Shape 377">
            <a:extLst>
              <a:ext uri="{FF2B5EF4-FFF2-40B4-BE49-F238E27FC236}">
                <a16:creationId xmlns:a16="http://schemas.microsoft.com/office/drawing/2014/main" id="{31F52020-7D5D-B956-BF7A-85378FC152FE}"/>
              </a:ext>
            </a:extLst>
          </p:cNvPr>
          <p:cNvSpPr/>
          <p:nvPr/>
        </p:nvSpPr>
        <p:spPr>
          <a:xfrm>
            <a:off x="2528583" y="722576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ECAA644B-1204-6648-82D4-CDA08735E49A}"/>
              </a:ext>
            </a:extLst>
          </p:cNvPr>
          <p:cNvSpPr/>
          <p:nvPr/>
        </p:nvSpPr>
        <p:spPr>
          <a:xfrm>
            <a:off x="2358645" y="722576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C636E39B-8196-A67C-564A-12E26EE9812F}"/>
              </a:ext>
            </a:extLst>
          </p:cNvPr>
          <p:cNvSpPr/>
          <p:nvPr/>
        </p:nvSpPr>
        <p:spPr>
          <a:xfrm>
            <a:off x="3038397" y="688589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D4BEAB60-320F-7965-6E39-301D646601AA}"/>
              </a:ext>
            </a:extLst>
          </p:cNvPr>
          <p:cNvSpPr/>
          <p:nvPr/>
        </p:nvSpPr>
        <p:spPr>
          <a:xfrm>
            <a:off x="2868459" y="722576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2" name="Freeform: Shape 381">
            <a:extLst>
              <a:ext uri="{FF2B5EF4-FFF2-40B4-BE49-F238E27FC236}">
                <a16:creationId xmlns:a16="http://schemas.microsoft.com/office/drawing/2014/main" id="{C8339987-4ADB-B51A-2D35-1A5B60EB400C}"/>
              </a:ext>
            </a:extLst>
          </p:cNvPr>
          <p:cNvSpPr/>
          <p:nvPr/>
        </p:nvSpPr>
        <p:spPr>
          <a:xfrm>
            <a:off x="2698521" y="722576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3" name="Freeform: Shape 382">
            <a:extLst>
              <a:ext uri="{FF2B5EF4-FFF2-40B4-BE49-F238E27FC236}">
                <a16:creationId xmlns:a16="http://schemas.microsoft.com/office/drawing/2014/main" id="{E943C1CD-1698-FCFD-6FCF-F53A643772BE}"/>
              </a:ext>
            </a:extLst>
          </p:cNvPr>
          <p:cNvSpPr/>
          <p:nvPr/>
        </p:nvSpPr>
        <p:spPr>
          <a:xfrm>
            <a:off x="3378273" y="688589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4" name="Freeform: Shape 383">
            <a:extLst>
              <a:ext uri="{FF2B5EF4-FFF2-40B4-BE49-F238E27FC236}">
                <a16:creationId xmlns:a16="http://schemas.microsoft.com/office/drawing/2014/main" id="{47EA0C06-2E36-6EE2-D33A-32F0E44B94ED}"/>
              </a:ext>
            </a:extLst>
          </p:cNvPr>
          <p:cNvSpPr/>
          <p:nvPr/>
        </p:nvSpPr>
        <p:spPr>
          <a:xfrm>
            <a:off x="3208335" y="722576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5" name="Freeform: Shape 384">
            <a:extLst>
              <a:ext uri="{FF2B5EF4-FFF2-40B4-BE49-F238E27FC236}">
                <a16:creationId xmlns:a16="http://schemas.microsoft.com/office/drawing/2014/main" id="{EEB7DFBD-04EF-07EE-5BF2-31BB4CE11CF6}"/>
              </a:ext>
            </a:extLst>
          </p:cNvPr>
          <p:cNvSpPr/>
          <p:nvPr/>
        </p:nvSpPr>
        <p:spPr>
          <a:xfrm>
            <a:off x="3038397" y="722576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6" name="Freeform: Shape 385">
            <a:extLst>
              <a:ext uri="{FF2B5EF4-FFF2-40B4-BE49-F238E27FC236}">
                <a16:creationId xmlns:a16="http://schemas.microsoft.com/office/drawing/2014/main" id="{CC760654-9E9E-E3F6-1751-FF30C362E3EE}"/>
              </a:ext>
            </a:extLst>
          </p:cNvPr>
          <p:cNvSpPr/>
          <p:nvPr/>
        </p:nvSpPr>
        <p:spPr>
          <a:xfrm>
            <a:off x="3718150" y="688589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7" name="Freeform: Shape 386">
            <a:extLst>
              <a:ext uri="{FF2B5EF4-FFF2-40B4-BE49-F238E27FC236}">
                <a16:creationId xmlns:a16="http://schemas.microsoft.com/office/drawing/2014/main" id="{A066CC53-5176-04E7-3381-AF6C02361A75}"/>
              </a:ext>
            </a:extLst>
          </p:cNvPr>
          <p:cNvSpPr/>
          <p:nvPr/>
        </p:nvSpPr>
        <p:spPr>
          <a:xfrm>
            <a:off x="3548212" y="722576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8" name="Freeform: Shape 387">
            <a:extLst>
              <a:ext uri="{FF2B5EF4-FFF2-40B4-BE49-F238E27FC236}">
                <a16:creationId xmlns:a16="http://schemas.microsoft.com/office/drawing/2014/main" id="{3C4F4710-7BB8-C8A9-C39D-482E540D2CB8}"/>
              </a:ext>
            </a:extLst>
          </p:cNvPr>
          <p:cNvSpPr/>
          <p:nvPr/>
        </p:nvSpPr>
        <p:spPr>
          <a:xfrm>
            <a:off x="3378273" y="722576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9" name="Freeform: Shape 388">
            <a:extLst>
              <a:ext uri="{FF2B5EF4-FFF2-40B4-BE49-F238E27FC236}">
                <a16:creationId xmlns:a16="http://schemas.microsoft.com/office/drawing/2014/main" id="{3287CFDF-1BA2-D9FE-A006-1D2770699352}"/>
              </a:ext>
            </a:extLst>
          </p:cNvPr>
          <p:cNvSpPr/>
          <p:nvPr/>
        </p:nvSpPr>
        <p:spPr>
          <a:xfrm>
            <a:off x="4058026" y="688589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0" name="Freeform: Shape 389">
            <a:extLst>
              <a:ext uri="{FF2B5EF4-FFF2-40B4-BE49-F238E27FC236}">
                <a16:creationId xmlns:a16="http://schemas.microsoft.com/office/drawing/2014/main" id="{9B0238FA-087F-BF0F-617B-D5889CC7E782}"/>
              </a:ext>
            </a:extLst>
          </p:cNvPr>
          <p:cNvSpPr/>
          <p:nvPr/>
        </p:nvSpPr>
        <p:spPr>
          <a:xfrm>
            <a:off x="3888088" y="722576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1" name="Freeform: Shape 390">
            <a:extLst>
              <a:ext uri="{FF2B5EF4-FFF2-40B4-BE49-F238E27FC236}">
                <a16:creationId xmlns:a16="http://schemas.microsoft.com/office/drawing/2014/main" id="{79460FAE-AAEC-59E3-9C53-6F14F5A3B6BF}"/>
              </a:ext>
            </a:extLst>
          </p:cNvPr>
          <p:cNvSpPr/>
          <p:nvPr/>
        </p:nvSpPr>
        <p:spPr>
          <a:xfrm>
            <a:off x="3718150" y="722576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2" name="Freeform: Shape 391">
            <a:extLst>
              <a:ext uri="{FF2B5EF4-FFF2-40B4-BE49-F238E27FC236}">
                <a16:creationId xmlns:a16="http://schemas.microsoft.com/office/drawing/2014/main" id="{265E1F07-C617-4C57-887D-CA077B0D67A9}"/>
              </a:ext>
            </a:extLst>
          </p:cNvPr>
          <p:cNvSpPr/>
          <p:nvPr/>
        </p:nvSpPr>
        <p:spPr>
          <a:xfrm>
            <a:off x="4397902" y="688589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3" name="Freeform: Shape 392">
            <a:extLst>
              <a:ext uri="{FF2B5EF4-FFF2-40B4-BE49-F238E27FC236}">
                <a16:creationId xmlns:a16="http://schemas.microsoft.com/office/drawing/2014/main" id="{519163E0-9F9A-11AD-DCC6-D64DC337F155}"/>
              </a:ext>
            </a:extLst>
          </p:cNvPr>
          <p:cNvSpPr/>
          <p:nvPr/>
        </p:nvSpPr>
        <p:spPr>
          <a:xfrm>
            <a:off x="4227964" y="722576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4" name="Freeform: Shape 393">
            <a:extLst>
              <a:ext uri="{FF2B5EF4-FFF2-40B4-BE49-F238E27FC236}">
                <a16:creationId xmlns:a16="http://schemas.microsoft.com/office/drawing/2014/main" id="{01A6F8F2-274D-CD28-A837-5F0292D0FC1F}"/>
              </a:ext>
            </a:extLst>
          </p:cNvPr>
          <p:cNvSpPr/>
          <p:nvPr/>
        </p:nvSpPr>
        <p:spPr>
          <a:xfrm>
            <a:off x="4058026" y="722576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5" name="Freeform: Shape 394">
            <a:extLst>
              <a:ext uri="{FF2B5EF4-FFF2-40B4-BE49-F238E27FC236}">
                <a16:creationId xmlns:a16="http://schemas.microsoft.com/office/drawing/2014/main" id="{D873E79A-CF93-92AA-C6FB-6E3DDE61FF0F}"/>
              </a:ext>
            </a:extLst>
          </p:cNvPr>
          <p:cNvSpPr/>
          <p:nvPr/>
        </p:nvSpPr>
        <p:spPr>
          <a:xfrm>
            <a:off x="4737778" y="688589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6" name="Freeform: Shape 395">
            <a:extLst>
              <a:ext uri="{FF2B5EF4-FFF2-40B4-BE49-F238E27FC236}">
                <a16:creationId xmlns:a16="http://schemas.microsoft.com/office/drawing/2014/main" id="{52C1015F-81B8-2114-F046-791AAD857D98}"/>
              </a:ext>
            </a:extLst>
          </p:cNvPr>
          <p:cNvSpPr/>
          <p:nvPr/>
        </p:nvSpPr>
        <p:spPr>
          <a:xfrm>
            <a:off x="4567840" y="722576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5CE019C0-CCE1-336C-0D94-3BF9678ABEEB}"/>
              </a:ext>
            </a:extLst>
          </p:cNvPr>
          <p:cNvSpPr/>
          <p:nvPr/>
        </p:nvSpPr>
        <p:spPr>
          <a:xfrm>
            <a:off x="4397902" y="722576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94833FAA-984E-7709-4301-063569D5F8AD}"/>
              </a:ext>
            </a:extLst>
          </p:cNvPr>
          <p:cNvSpPr/>
          <p:nvPr/>
        </p:nvSpPr>
        <p:spPr>
          <a:xfrm>
            <a:off x="5077654" y="688589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9" name="Freeform: Shape 398">
            <a:extLst>
              <a:ext uri="{FF2B5EF4-FFF2-40B4-BE49-F238E27FC236}">
                <a16:creationId xmlns:a16="http://schemas.microsoft.com/office/drawing/2014/main" id="{6777984C-9D4E-9A9D-44D6-8A3E69A5B7BE}"/>
              </a:ext>
            </a:extLst>
          </p:cNvPr>
          <p:cNvSpPr/>
          <p:nvPr/>
        </p:nvSpPr>
        <p:spPr>
          <a:xfrm>
            <a:off x="4907716" y="722576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0" name="Freeform: Shape 399">
            <a:extLst>
              <a:ext uri="{FF2B5EF4-FFF2-40B4-BE49-F238E27FC236}">
                <a16:creationId xmlns:a16="http://schemas.microsoft.com/office/drawing/2014/main" id="{0B44D909-11EC-439F-CE7F-C4263503C3B2}"/>
              </a:ext>
            </a:extLst>
          </p:cNvPr>
          <p:cNvSpPr/>
          <p:nvPr/>
        </p:nvSpPr>
        <p:spPr>
          <a:xfrm>
            <a:off x="4737778" y="722576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1" name="Freeform: Shape 400">
            <a:extLst>
              <a:ext uri="{FF2B5EF4-FFF2-40B4-BE49-F238E27FC236}">
                <a16:creationId xmlns:a16="http://schemas.microsoft.com/office/drawing/2014/main" id="{A23141AE-6272-BF6C-DA8C-217716D60491}"/>
              </a:ext>
            </a:extLst>
          </p:cNvPr>
          <p:cNvSpPr/>
          <p:nvPr/>
        </p:nvSpPr>
        <p:spPr>
          <a:xfrm>
            <a:off x="5417531" y="688589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2" name="Freeform: Shape 401">
            <a:extLst>
              <a:ext uri="{FF2B5EF4-FFF2-40B4-BE49-F238E27FC236}">
                <a16:creationId xmlns:a16="http://schemas.microsoft.com/office/drawing/2014/main" id="{8728BABC-10D1-943E-AC50-1601B2DCF5FD}"/>
              </a:ext>
            </a:extLst>
          </p:cNvPr>
          <p:cNvSpPr/>
          <p:nvPr/>
        </p:nvSpPr>
        <p:spPr>
          <a:xfrm>
            <a:off x="5247592" y="722576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3" name="Freeform: Shape 402">
            <a:extLst>
              <a:ext uri="{FF2B5EF4-FFF2-40B4-BE49-F238E27FC236}">
                <a16:creationId xmlns:a16="http://schemas.microsoft.com/office/drawing/2014/main" id="{2810F100-5185-37BB-C12B-7ED7D6EBF8B1}"/>
              </a:ext>
            </a:extLst>
          </p:cNvPr>
          <p:cNvSpPr/>
          <p:nvPr/>
        </p:nvSpPr>
        <p:spPr>
          <a:xfrm>
            <a:off x="5077654" y="722576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4" name="Freeform: Shape 403">
            <a:extLst>
              <a:ext uri="{FF2B5EF4-FFF2-40B4-BE49-F238E27FC236}">
                <a16:creationId xmlns:a16="http://schemas.microsoft.com/office/drawing/2014/main" id="{3C857851-49EE-FD8B-A4CD-9EA4FD103BD7}"/>
              </a:ext>
            </a:extLst>
          </p:cNvPr>
          <p:cNvSpPr/>
          <p:nvPr/>
        </p:nvSpPr>
        <p:spPr>
          <a:xfrm>
            <a:off x="5757407" y="688589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5" name="Freeform: Shape 404">
            <a:extLst>
              <a:ext uri="{FF2B5EF4-FFF2-40B4-BE49-F238E27FC236}">
                <a16:creationId xmlns:a16="http://schemas.microsoft.com/office/drawing/2014/main" id="{BA3B48CE-744F-8762-B562-C13B3F6A36C7}"/>
              </a:ext>
            </a:extLst>
          </p:cNvPr>
          <p:cNvSpPr/>
          <p:nvPr/>
        </p:nvSpPr>
        <p:spPr>
          <a:xfrm>
            <a:off x="5587469" y="722576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E5A1B765-8E08-E104-3CC2-60F92B615A81}"/>
              </a:ext>
            </a:extLst>
          </p:cNvPr>
          <p:cNvSpPr/>
          <p:nvPr/>
        </p:nvSpPr>
        <p:spPr>
          <a:xfrm>
            <a:off x="5417531" y="722576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7" name="Freeform: Shape 406">
            <a:extLst>
              <a:ext uri="{FF2B5EF4-FFF2-40B4-BE49-F238E27FC236}">
                <a16:creationId xmlns:a16="http://schemas.microsoft.com/office/drawing/2014/main" id="{E3E7FBCE-5546-FCB8-9BC1-8E75E4B1D0A5}"/>
              </a:ext>
            </a:extLst>
          </p:cNvPr>
          <p:cNvSpPr/>
          <p:nvPr/>
        </p:nvSpPr>
        <p:spPr>
          <a:xfrm>
            <a:off x="6097283" y="688589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8" name="Freeform: Shape 407">
            <a:extLst>
              <a:ext uri="{FF2B5EF4-FFF2-40B4-BE49-F238E27FC236}">
                <a16:creationId xmlns:a16="http://schemas.microsoft.com/office/drawing/2014/main" id="{F6D5F8C8-4261-569F-6197-68E5FCAC91F5}"/>
              </a:ext>
            </a:extLst>
          </p:cNvPr>
          <p:cNvSpPr/>
          <p:nvPr/>
        </p:nvSpPr>
        <p:spPr>
          <a:xfrm>
            <a:off x="5927345" y="722576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9" name="Freeform: Shape 408">
            <a:extLst>
              <a:ext uri="{FF2B5EF4-FFF2-40B4-BE49-F238E27FC236}">
                <a16:creationId xmlns:a16="http://schemas.microsoft.com/office/drawing/2014/main" id="{CDCCBFB9-22AC-54CE-A59C-E872A68E231E}"/>
              </a:ext>
            </a:extLst>
          </p:cNvPr>
          <p:cNvSpPr/>
          <p:nvPr/>
        </p:nvSpPr>
        <p:spPr>
          <a:xfrm>
            <a:off x="5757407" y="722576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0" name="Freeform: Shape 409">
            <a:extLst>
              <a:ext uri="{FF2B5EF4-FFF2-40B4-BE49-F238E27FC236}">
                <a16:creationId xmlns:a16="http://schemas.microsoft.com/office/drawing/2014/main" id="{A275B374-57DC-B14A-BBA3-EDBB976CC690}"/>
              </a:ext>
            </a:extLst>
          </p:cNvPr>
          <p:cNvSpPr/>
          <p:nvPr/>
        </p:nvSpPr>
        <p:spPr>
          <a:xfrm>
            <a:off x="6267221" y="6885892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" name="Freeform: Shape 410">
            <a:extLst>
              <a:ext uri="{FF2B5EF4-FFF2-40B4-BE49-F238E27FC236}">
                <a16:creationId xmlns:a16="http://schemas.microsoft.com/office/drawing/2014/main" id="{4632EBAE-D905-CE07-9469-C5193822C27A}"/>
              </a:ext>
            </a:extLst>
          </p:cNvPr>
          <p:cNvSpPr/>
          <p:nvPr/>
        </p:nvSpPr>
        <p:spPr>
          <a:xfrm>
            <a:off x="6437159" y="6885892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2" name="Freeform: Shape 411">
            <a:extLst>
              <a:ext uri="{FF2B5EF4-FFF2-40B4-BE49-F238E27FC236}">
                <a16:creationId xmlns:a16="http://schemas.microsoft.com/office/drawing/2014/main" id="{3F7C0DC1-4B06-790C-21A7-F4CC701CDA40}"/>
              </a:ext>
            </a:extLst>
          </p:cNvPr>
          <p:cNvSpPr/>
          <p:nvPr/>
        </p:nvSpPr>
        <p:spPr>
          <a:xfrm>
            <a:off x="6267221" y="722576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E5BA1E77-7ABC-E839-705D-1C7ECEF15A68}"/>
              </a:ext>
            </a:extLst>
          </p:cNvPr>
          <p:cNvSpPr/>
          <p:nvPr/>
        </p:nvSpPr>
        <p:spPr>
          <a:xfrm>
            <a:off x="6097283" y="722576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D7CF7525-9D9F-4E52-EA37-7729B83531AE}"/>
              </a:ext>
            </a:extLst>
          </p:cNvPr>
          <p:cNvSpPr/>
          <p:nvPr/>
        </p:nvSpPr>
        <p:spPr>
          <a:xfrm>
            <a:off x="1169078" y="7225769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5" name="Freeform: Shape 414">
            <a:extLst>
              <a:ext uri="{FF2B5EF4-FFF2-40B4-BE49-F238E27FC236}">
                <a16:creationId xmlns:a16="http://schemas.microsoft.com/office/drawing/2014/main" id="{ED558DA8-E40A-A479-9E2B-BE8419932CEA}"/>
              </a:ext>
            </a:extLst>
          </p:cNvPr>
          <p:cNvSpPr/>
          <p:nvPr/>
        </p:nvSpPr>
        <p:spPr>
          <a:xfrm>
            <a:off x="1508954" y="722576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6" name="Freeform: Shape 415">
            <a:extLst>
              <a:ext uri="{FF2B5EF4-FFF2-40B4-BE49-F238E27FC236}">
                <a16:creationId xmlns:a16="http://schemas.microsoft.com/office/drawing/2014/main" id="{8079A103-75D9-F01C-6762-E0AA95CFE434}"/>
              </a:ext>
            </a:extLst>
          </p:cNvPr>
          <p:cNvSpPr/>
          <p:nvPr/>
        </p:nvSpPr>
        <p:spPr>
          <a:xfrm>
            <a:off x="1339016" y="756564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7" name="Freeform: Shape 416">
            <a:extLst>
              <a:ext uri="{FF2B5EF4-FFF2-40B4-BE49-F238E27FC236}">
                <a16:creationId xmlns:a16="http://schemas.microsoft.com/office/drawing/2014/main" id="{A6C53624-8E8F-2A79-0380-3733E40A4278}"/>
              </a:ext>
            </a:extLst>
          </p:cNvPr>
          <p:cNvSpPr/>
          <p:nvPr/>
        </p:nvSpPr>
        <p:spPr>
          <a:xfrm>
            <a:off x="1169078" y="756564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8" name="Freeform: Shape 417">
            <a:extLst>
              <a:ext uri="{FF2B5EF4-FFF2-40B4-BE49-F238E27FC236}">
                <a16:creationId xmlns:a16="http://schemas.microsoft.com/office/drawing/2014/main" id="{8BF167FF-148D-13A2-416D-9B3BA1BEC316}"/>
              </a:ext>
            </a:extLst>
          </p:cNvPr>
          <p:cNvSpPr/>
          <p:nvPr/>
        </p:nvSpPr>
        <p:spPr>
          <a:xfrm>
            <a:off x="1169078" y="722576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795F34E0-1CFF-23AC-9D3F-B4ABD09A0A71}"/>
              </a:ext>
            </a:extLst>
          </p:cNvPr>
          <p:cNvSpPr/>
          <p:nvPr/>
        </p:nvSpPr>
        <p:spPr>
          <a:xfrm>
            <a:off x="1848831" y="722576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0" name="Freeform: Shape 419">
            <a:extLst>
              <a:ext uri="{FF2B5EF4-FFF2-40B4-BE49-F238E27FC236}">
                <a16:creationId xmlns:a16="http://schemas.microsoft.com/office/drawing/2014/main" id="{6CCDDE8B-C32F-C4C5-6C91-72E0C614325C}"/>
              </a:ext>
            </a:extLst>
          </p:cNvPr>
          <p:cNvSpPr/>
          <p:nvPr/>
        </p:nvSpPr>
        <p:spPr>
          <a:xfrm>
            <a:off x="1678892" y="756564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C1B99F96-5C47-1907-9608-E0940E6FB876}"/>
              </a:ext>
            </a:extLst>
          </p:cNvPr>
          <p:cNvSpPr/>
          <p:nvPr/>
        </p:nvSpPr>
        <p:spPr>
          <a:xfrm>
            <a:off x="1508954" y="756564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FB608F7B-3325-02F0-BC76-F5406D55B041}"/>
              </a:ext>
            </a:extLst>
          </p:cNvPr>
          <p:cNvSpPr/>
          <p:nvPr/>
        </p:nvSpPr>
        <p:spPr>
          <a:xfrm>
            <a:off x="2188707" y="722576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3" name="Freeform: Shape 422">
            <a:extLst>
              <a:ext uri="{FF2B5EF4-FFF2-40B4-BE49-F238E27FC236}">
                <a16:creationId xmlns:a16="http://schemas.microsoft.com/office/drawing/2014/main" id="{910A15EB-9CCF-AAB2-C95C-E5DDF50EF63B}"/>
              </a:ext>
            </a:extLst>
          </p:cNvPr>
          <p:cNvSpPr/>
          <p:nvPr/>
        </p:nvSpPr>
        <p:spPr>
          <a:xfrm>
            <a:off x="2018769" y="756564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4" name="Freeform: Shape 423">
            <a:extLst>
              <a:ext uri="{FF2B5EF4-FFF2-40B4-BE49-F238E27FC236}">
                <a16:creationId xmlns:a16="http://schemas.microsoft.com/office/drawing/2014/main" id="{21A4568B-D39F-5D4B-09C0-9AD07FFD0951}"/>
              </a:ext>
            </a:extLst>
          </p:cNvPr>
          <p:cNvSpPr/>
          <p:nvPr/>
        </p:nvSpPr>
        <p:spPr>
          <a:xfrm>
            <a:off x="1848831" y="756564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5" name="Freeform: Shape 424">
            <a:extLst>
              <a:ext uri="{FF2B5EF4-FFF2-40B4-BE49-F238E27FC236}">
                <a16:creationId xmlns:a16="http://schemas.microsoft.com/office/drawing/2014/main" id="{5FA4DC14-9175-5DC2-40D4-3016C7F47353}"/>
              </a:ext>
            </a:extLst>
          </p:cNvPr>
          <p:cNvSpPr/>
          <p:nvPr/>
        </p:nvSpPr>
        <p:spPr>
          <a:xfrm>
            <a:off x="2528583" y="722576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6" name="Freeform: Shape 425">
            <a:extLst>
              <a:ext uri="{FF2B5EF4-FFF2-40B4-BE49-F238E27FC236}">
                <a16:creationId xmlns:a16="http://schemas.microsoft.com/office/drawing/2014/main" id="{00CFC400-416F-19B9-DB4E-810A17B1C5CF}"/>
              </a:ext>
            </a:extLst>
          </p:cNvPr>
          <p:cNvSpPr/>
          <p:nvPr/>
        </p:nvSpPr>
        <p:spPr>
          <a:xfrm>
            <a:off x="2358645" y="756564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7" name="Freeform: Shape 426">
            <a:extLst>
              <a:ext uri="{FF2B5EF4-FFF2-40B4-BE49-F238E27FC236}">
                <a16:creationId xmlns:a16="http://schemas.microsoft.com/office/drawing/2014/main" id="{B7A224D1-75E8-DA0F-087C-985CD1FF1F08}"/>
              </a:ext>
            </a:extLst>
          </p:cNvPr>
          <p:cNvSpPr/>
          <p:nvPr/>
        </p:nvSpPr>
        <p:spPr>
          <a:xfrm>
            <a:off x="2188707" y="756564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8" name="Freeform: Shape 427">
            <a:extLst>
              <a:ext uri="{FF2B5EF4-FFF2-40B4-BE49-F238E27FC236}">
                <a16:creationId xmlns:a16="http://schemas.microsoft.com/office/drawing/2014/main" id="{B24BF357-7258-C101-6B81-28CCA7380095}"/>
              </a:ext>
            </a:extLst>
          </p:cNvPr>
          <p:cNvSpPr/>
          <p:nvPr/>
        </p:nvSpPr>
        <p:spPr>
          <a:xfrm>
            <a:off x="2868459" y="722576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9" name="Freeform: Shape 428">
            <a:extLst>
              <a:ext uri="{FF2B5EF4-FFF2-40B4-BE49-F238E27FC236}">
                <a16:creationId xmlns:a16="http://schemas.microsoft.com/office/drawing/2014/main" id="{E61C1292-8FD0-7BFC-1A33-8F9898C2DA12}"/>
              </a:ext>
            </a:extLst>
          </p:cNvPr>
          <p:cNvSpPr/>
          <p:nvPr/>
        </p:nvSpPr>
        <p:spPr>
          <a:xfrm>
            <a:off x="2698521" y="756564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0" name="Freeform: Shape 429">
            <a:extLst>
              <a:ext uri="{FF2B5EF4-FFF2-40B4-BE49-F238E27FC236}">
                <a16:creationId xmlns:a16="http://schemas.microsoft.com/office/drawing/2014/main" id="{EAE28619-1B42-F7C0-D615-CB5D3D04DD55}"/>
              </a:ext>
            </a:extLst>
          </p:cNvPr>
          <p:cNvSpPr/>
          <p:nvPr/>
        </p:nvSpPr>
        <p:spPr>
          <a:xfrm>
            <a:off x="2528583" y="756564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D362FE9B-B5FF-840F-05E1-52657BD76007}"/>
              </a:ext>
            </a:extLst>
          </p:cNvPr>
          <p:cNvSpPr/>
          <p:nvPr/>
        </p:nvSpPr>
        <p:spPr>
          <a:xfrm>
            <a:off x="3208335" y="722576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2" name="Freeform: Shape 431">
            <a:extLst>
              <a:ext uri="{FF2B5EF4-FFF2-40B4-BE49-F238E27FC236}">
                <a16:creationId xmlns:a16="http://schemas.microsoft.com/office/drawing/2014/main" id="{B2FB5F9D-35B9-B8F1-2CA1-2C3742126BF4}"/>
              </a:ext>
            </a:extLst>
          </p:cNvPr>
          <p:cNvSpPr/>
          <p:nvPr/>
        </p:nvSpPr>
        <p:spPr>
          <a:xfrm>
            <a:off x="3038397" y="756564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3" name="Freeform: Shape 432">
            <a:extLst>
              <a:ext uri="{FF2B5EF4-FFF2-40B4-BE49-F238E27FC236}">
                <a16:creationId xmlns:a16="http://schemas.microsoft.com/office/drawing/2014/main" id="{AE547055-9666-4222-3BFF-DD871461952D}"/>
              </a:ext>
            </a:extLst>
          </p:cNvPr>
          <p:cNvSpPr/>
          <p:nvPr/>
        </p:nvSpPr>
        <p:spPr>
          <a:xfrm>
            <a:off x="2868459" y="756564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4" name="Freeform: Shape 433">
            <a:extLst>
              <a:ext uri="{FF2B5EF4-FFF2-40B4-BE49-F238E27FC236}">
                <a16:creationId xmlns:a16="http://schemas.microsoft.com/office/drawing/2014/main" id="{6BD87A11-187D-4D07-CD54-3D3ED65CC1B9}"/>
              </a:ext>
            </a:extLst>
          </p:cNvPr>
          <p:cNvSpPr/>
          <p:nvPr/>
        </p:nvSpPr>
        <p:spPr>
          <a:xfrm>
            <a:off x="3548212" y="722576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5" name="Freeform: Shape 434">
            <a:extLst>
              <a:ext uri="{FF2B5EF4-FFF2-40B4-BE49-F238E27FC236}">
                <a16:creationId xmlns:a16="http://schemas.microsoft.com/office/drawing/2014/main" id="{C3C489BB-6251-C909-9A28-109348133137}"/>
              </a:ext>
            </a:extLst>
          </p:cNvPr>
          <p:cNvSpPr/>
          <p:nvPr/>
        </p:nvSpPr>
        <p:spPr>
          <a:xfrm>
            <a:off x="3378273" y="756564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1D339765-430D-8028-3EA7-2920D3936FEC}"/>
              </a:ext>
            </a:extLst>
          </p:cNvPr>
          <p:cNvSpPr/>
          <p:nvPr/>
        </p:nvSpPr>
        <p:spPr>
          <a:xfrm>
            <a:off x="3208335" y="756564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7" name="Freeform: Shape 436">
            <a:extLst>
              <a:ext uri="{FF2B5EF4-FFF2-40B4-BE49-F238E27FC236}">
                <a16:creationId xmlns:a16="http://schemas.microsoft.com/office/drawing/2014/main" id="{47633465-F704-F917-5295-8E2580AC6AD0}"/>
              </a:ext>
            </a:extLst>
          </p:cNvPr>
          <p:cNvSpPr/>
          <p:nvPr/>
        </p:nvSpPr>
        <p:spPr>
          <a:xfrm>
            <a:off x="3888088" y="722576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8" name="Freeform: Shape 437">
            <a:extLst>
              <a:ext uri="{FF2B5EF4-FFF2-40B4-BE49-F238E27FC236}">
                <a16:creationId xmlns:a16="http://schemas.microsoft.com/office/drawing/2014/main" id="{C928623A-CC4F-ABF4-E8E4-E370DFAB9BE1}"/>
              </a:ext>
            </a:extLst>
          </p:cNvPr>
          <p:cNvSpPr/>
          <p:nvPr/>
        </p:nvSpPr>
        <p:spPr>
          <a:xfrm>
            <a:off x="3718150" y="756564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9" name="Freeform: Shape 438">
            <a:extLst>
              <a:ext uri="{FF2B5EF4-FFF2-40B4-BE49-F238E27FC236}">
                <a16:creationId xmlns:a16="http://schemas.microsoft.com/office/drawing/2014/main" id="{D806E298-45D7-DDC5-CE18-119FAB76E71C}"/>
              </a:ext>
            </a:extLst>
          </p:cNvPr>
          <p:cNvSpPr/>
          <p:nvPr/>
        </p:nvSpPr>
        <p:spPr>
          <a:xfrm>
            <a:off x="3548212" y="756564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0" name="Freeform: Shape 439">
            <a:extLst>
              <a:ext uri="{FF2B5EF4-FFF2-40B4-BE49-F238E27FC236}">
                <a16:creationId xmlns:a16="http://schemas.microsoft.com/office/drawing/2014/main" id="{BB25BE2A-5A0C-0D79-902A-27D4144A397D}"/>
              </a:ext>
            </a:extLst>
          </p:cNvPr>
          <p:cNvSpPr/>
          <p:nvPr/>
        </p:nvSpPr>
        <p:spPr>
          <a:xfrm>
            <a:off x="4227964" y="722576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1" name="Freeform: Shape 440">
            <a:extLst>
              <a:ext uri="{FF2B5EF4-FFF2-40B4-BE49-F238E27FC236}">
                <a16:creationId xmlns:a16="http://schemas.microsoft.com/office/drawing/2014/main" id="{7A5FF43F-C40F-A1F8-F3BE-8EB74AAA4A45}"/>
              </a:ext>
            </a:extLst>
          </p:cNvPr>
          <p:cNvSpPr/>
          <p:nvPr/>
        </p:nvSpPr>
        <p:spPr>
          <a:xfrm>
            <a:off x="4058026" y="756564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2" name="Freeform: Shape 441">
            <a:extLst>
              <a:ext uri="{FF2B5EF4-FFF2-40B4-BE49-F238E27FC236}">
                <a16:creationId xmlns:a16="http://schemas.microsoft.com/office/drawing/2014/main" id="{06E963FE-F9EC-6D29-2368-C2287D2B1C13}"/>
              </a:ext>
            </a:extLst>
          </p:cNvPr>
          <p:cNvSpPr/>
          <p:nvPr/>
        </p:nvSpPr>
        <p:spPr>
          <a:xfrm>
            <a:off x="3888088" y="756564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3" name="Freeform: Shape 442">
            <a:extLst>
              <a:ext uri="{FF2B5EF4-FFF2-40B4-BE49-F238E27FC236}">
                <a16:creationId xmlns:a16="http://schemas.microsoft.com/office/drawing/2014/main" id="{72F5A939-AE91-43D4-8F6E-14A987652542}"/>
              </a:ext>
            </a:extLst>
          </p:cNvPr>
          <p:cNvSpPr/>
          <p:nvPr/>
        </p:nvSpPr>
        <p:spPr>
          <a:xfrm>
            <a:off x="4567840" y="722576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4" name="Freeform: Shape 443">
            <a:extLst>
              <a:ext uri="{FF2B5EF4-FFF2-40B4-BE49-F238E27FC236}">
                <a16:creationId xmlns:a16="http://schemas.microsoft.com/office/drawing/2014/main" id="{A393224E-D9CA-0B38-869B-F150E71E0585}"/>
              </a:ext>
            </a:extLst>
          </p:cNvPr>
          <p:cNvSpPr/>
          <p:nvPr/>
        </p:nvSpPr>
        <p:spPr>
          <a:xfrm>
            <a:off x="4397902" y="756564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5" name="Freeform: Shape 444">
            <a:extLst>
              <a:ext uri="{FF2B5EF4-FFF2-40B4-BE49-F238E27FC236}">
                <a16:creationId xmlns:a16="http://schemas.microsoft.com/office/drawing/2014/main" id="{864C8061-2C38-7C08-972B-408A2636B16D}"/>
              </a:ext>
            </a:extLst>
          </p:cNvPr>
          <p:cNvSpPr/>
          <p:nvPr/>
        </p:nvSpPr>
        <p:spPr>
          <a:xfrm>
            <a:off x="4227964" y="756564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6" name="Freeform: Shape 445">
            <a:extLst>
              <a:ext uri="{FF2B5EF4-FFF2-40B4-BE49-F238E27FC236}">
                <a16:creationId xmlns:a16="http://schemas.microsoft.com/office/drawing/2014/main" id="{EC7AF45C-CA9F-BA08-F624-0D5B16FA525E}"/>
              </a:ext>
            </a:extLst>
          </p:cNvPr>
          <p:cNvSpPr/>
          <p:nvPr/>
        </p:nvSpPr>
        <p:spPr>
          <a:xfrm>
            <a:off x="4907716" y="722576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7" name="Freeform: Shape 446">
            <a:extLst>
              <a:ext uri="{FF2B5EF4-FFF2-40B4-BE49-F238E27FC236}">
                <a16:creationId xmlns:a16="http://schemas.microsoft.com/office/drawing/2014/main" id="{A79C387D-32E7-08A0-2A14-5740546E513B}"/>
              </a:ext>
            </a:extLst>
          </p:cNvPr>
          <p:cNvSpPr/>
          <p:nvPr/>
        </p:nvSpPr>
        <p:spPr>
          <a:xfrm>
            <a:off x="4737778" y="756564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EFCA67DD-5A50-3AEA-6D5B-8A6DA86ECE35}"/>
              </a:ext>
            </a:extLst>
          </p:cNvPr>
          <p:cNvSpPr/>
          <p:nvPr/>
        </p:nvSpPr>
        <p:spPr>
          <a:xfrm>
            <a:off x="4567840" y="756564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9" name="Freeform: Shape 448">
            <a:extLst>
              <a:ext uri="{FF2B5EF4-FFF2-40B4-BE49-F238E27FC236}">
                <a16:creationId xmlns:a16="http://schemas.microsoft.com/office/drawing/2014/main" id="{97B3B795-F515-728E-8747-346490C3D68E}"/>
              </a:ext>
            </a:extLst>
          </p:cNvPr>
          <p:cNvSpPr/>
          <p:nvPr/>
        </p:nvSpPr>
        <p:spPr>
          <a:xfrm>
            <a:off x="5247592" y="722576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0" name="Freeform: Shape 449">
            <a:extLst>
              <a:ext uri="{FF2B5EF4-FFF2-40B4-BE49-F238E27FC236}">
                <a16:creationId xmlns:a16="http://schemas.microsoft.com/office/drawing/2014/main" id="{AEC7325A-7F5C-ADE6-F18E-4C7DF66822B5}"/>
              </a:ext>
            </a:extLst>
          </p:cNvPr>
          <p:cNvSpPr/>
          <p:nvPr/>
        </p:nvSpPr>
        <p:spPr>
          <a:xfrm>
            <a:off x="5077654" y="756564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1" name="Freeform: Shape 450">
            <a:extLst>
              <a:ext uri="{FF2B5EF4-FFF2-40B4-BE49-F238E27FC236}">
                <a16:creationId xmlns:a16="http://schemas.microsoft.com/office/drawing/2014/main" id="{D5C21592-D085-CFE7-7A67-FE8AC5A3D68B}"/>
              </a:ext>
            </a:extLst>
          </p:cNvPr>
          <p:cNvSpPr/>
          <p:nvPr/>
        </p:nvSpPr>
        <p:spPr>
          <a:xfrm>
            <a:off x="4907716" y="756564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2" name="Freeform: Shape 451">
            <a:extLst>
              <a:ext uri="{FF2B5EF4-FFF2-40B4-BE49-F238E27FC236}">
                <a16:creationId xmlns:a16="http://schemas.microsoft.com/office/drawing/2014/main" id="{E467FC72-16D2-5665-84EE-EA1A06819F0D}"/>
              </a:ext>
            </a:extLst>
          </p:cNvPr>
          <p:cNvSpPr/>
          <p:nvPr/>
        </p:nvSpPr>
        <p:spPr>
          <a:xfrm>
            <a:off x="5587469" y="722576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3" name="Freeform: Shape 452">
            <a:extLst>
              <a:ext uri="{FF2B5EF4-FFF2-40B4-BE49-F238E27FC236}">
                <a16:creationId xmlns:a16="http://schemas.microsoft.com/office/drawing/2014/main" id="{BBCD2C73-C9E0-37E2-5461-81324A72D62F}"/>
              </a:ext>
            </a:extLst>
          </p:cNvPr>
          <p:cNvSpPr/>
          <p:nvPr/>
        </p:nvSpPr>
        <p:spPr>
          <a:xfrm>
            <a:off x="5417531" y="756564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4" name="Freeform: Shape 453">
            <a:extLst>
              <a:ext uri="{FF2B5EF4-FFF2-40B4-BE49-F238E27FC236}">
                <a16:creationId xmlns:a16="http://schemas.microsoft.com/office/drawing/2014/main" id="{93382218-CF01-E943-34BF-A821EA551B21}"/>
              </a:ext>
            </a:extLst>
          </p:cNvPr>
          <p:cNvSpPr/>
          <p:nvPr/>
        </p:nvSpPr>
        <p:spPr>
          <a:xfrm>
            <a:off x="5247592" y="756564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5" name="Freeform: Shape 454">
            <a:extLst>
              <a:ext uri="{FF2B5EF4-FFF2-40B4-BE49-F238E27FC236}">
                <a16:creationId xmlns:a16="http://schemas.microsoft.com/office/drawing/2014/main" id="{AB872F88-C480-5E46-0876-474E66BA08D8}"/>
              </a:ext>
            </a:extLst>
          </p:cNvPr>
          <p:cNvSpPr/>
          <p:nvPr/>
        </p:nvSpPr>
        <p:spPr>
          <a:xfrm>
            <a:off x="5927345" y="722576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6" name="Freeform: Shape 455">
            <a:extLst>
              <a:ext uri="{FF2B5EF4-FFF2-40B4-BE49-F238E27FC236}">
                <a16:creationId xmlns:a16="http://schemas.microsoft.com/office/drawing/2014/main" id="{9916E787-5259-B1E1-E72A-23A5E5E52B27}"/>
              </a:ext>
            </a:extLst>
          </p:cNvPr>
          <p:cNvSpPr/>
          <p:nvPr/>
        </p:nvSpPr>
        <p:spPr>
          <a:xfrm>
            <a:off x="5757407" y="756564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7" name="Freeform: Shape 456">
            <a:extLst>
              <a:ext uri="{FF2B5EF4-FFF2-40B4-BE49-F238E27FC236}">
                <a16:creationId xmlns:a16="http://schemas.microsoft.com/office/drawing/2014/main" id="{135629F0-1D7B-3BC1-B1BE-412CC9ABBF7D}"/>
              </a:ext>
            </a:extLst>
          </p:cNvPr>
          <p:cNvSpPr/>
          <p:nvPr/>
        </p:nvSpPr>
        <p:spPr>
          <a:xfrm>
            <a:off x="5587469" y="756564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8" name="Freeform: Shape 457">
            <a:extLst>
              <a:ext uri="{FF2B5EF4-FFF2-40B4-BE49-F238E27FC236}">
                <a16:creationId xmlns:a16="http://schemas.microsoft.com/office/drawing/2014/main" id="{6624580C-57C9-3438-5BA3-C719795CDA61}"/>
              </a:ext>
            </a:extLst>
          </p:cNvPr>
          <p:cNvSpPr/>
          <p:nvPr/>
        </p:nvSpPr>
        <p:spPr>
          <a:xfrm>
            <a:off x="6267221" y="722576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9" name="Freeform: Shape 458">
            <a:extLst>
              <a:ext uri="{FF2B5EF4-FFF2-40B4-BE49-F238E27FC236}">
                <a16:creationId xmlns:a16="http://schemas.microsoft.com/office/drawing/2014/main" id="{9E3C3867-84CA-3936-B0D4-0A125A484823}"/>
              </a:ext>
            </a:extLst>
          </p:cNvPr>
          <p:cNvSpPr/>
          <p:nvPr/>
        </p:nvSpPr>
        <p:spPr>
          <a:xfrm>
            <a:off x="6097283" y="756564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0" name="Freeform: Shape 459">
            <a:extLst>
              <a:ext uri="{FF2B5EF4-FFF2-40B4-BE49-F238E27FC236}">
                <a16:creationId xmlns:a16="http://schemas.microsoft.com/office/drawing/2014/main" id="{7D24C613-55AC-0CC9-2651-43471237C9E4}"/>
              </a:ext>
            </a:extLst>
          </p:cNvPr>
          <p:cNvSpPr/>
          <p:nvPr/>
        </p:nvSpPr>
        <p:spPr>
          <a:xfrm>
            <a:off x="5927345" y="756564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1" name="Freeform: Shape 460">
            <a:extLst>
              <a:ext uri="{FF2B5EF4-FFF2-40B4-BE49-F238E27FC236}">
                <a16:creationId xmlns:a16="http://schemas.microsoft.com/office/drawing/2014/main" id="{839E21B9-8957-29B6-9731-DCF4F9FB64EF}"/>
              </a:ext>
            </a:extLst>
          </p:cNvPr>
          <p:cNvSpPr/>
          <p:nvPr/>
        </p:nvSpPr>
        <p:spPr>
          <a:xfrm>
            <a:off x="6437159" y="7225769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2" name="Freeform: Shape 461">
            <a:extLst>
              <a:ext uri="{FF2B5EF4-FFF2-40B4-BE49-F238E27FC236}">
                <a16:creationId xmlns:a16="http://schemas.microsoft.com/office/drawing/2014/main" id="{0665F126-71F8-9E7A-B3CC-F5D34EBE9FEF}"/>
              </a:ext>
            </a:extLst>
          </p:cNvPr>
          <p:cNvSpPr/>
          <p:nvPr/>
        </p:nvSpPr>
        <p:spPr>
          <a:xfrm>
            <a:off x="6607097" y="7225769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3" name="Freeform: Shape 462">
            <a:extLst>
              <a:ext uri="{FF2B5EF4-FFF2-40B4-BE49-F238E27FC236}">
                <a16:creationId xmlns:a16="http://schemas.microsoft.com/office/drawing/2014/main" id="{A9535C2D-7ED7-EA3B-DFC1-8D2CFB3103E8}"/>
              </a:ext>
            </a:extLst>
          </p:cNvPr>
          <p:cNvSpPr/>
          <p:nvPr/>
        </p:nvSpPr>
        <p:spPr>
          <a:xfrm>
            <a:off x="6437159" y="756564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2F5E2293-03F6-83C8-4B6B-083F43428818}"/>
              </a:ext>
            </a:extLst>
          </p:cNvPr>
          <p:cNvSpPr/>
          <p:nvPr/>
        </p:nvSpPr>
        <p:spPr>
          <a:xfrm>
            <a:off x="6267221" y="756564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9A982C8E-F340-136F-04EB-FBB330A5D4C0}"/>
              </a:ext>
            </a:extLst>
          </p:cNvPr>
          <p:cNvSpPr/>
          <p:nvPr/>
        </p:nvSpPr>
        <p:spPr>
          <a:xfrm>
            <a:off x="999140" y="7565645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6" name="Freeform: Shape 465">
            <a:extLst>
              <a:ext uri="{FF2B5EF4-FFF2-40B4-BE49-F238E27FC236}">
                <a16:creationId xmlns:a16="http://schemas.microsoft.com/office/drawing/2014/main" id="{E7593710-3E20-33EF-3FC5-DC5CD1C163F3}"/>
              </a:ext>
            </a:extLst>
          </p:cNvPr>
          <p:cNvSpPr/>
          <p:nvPr/>
        </p:nvSpPr>
        <p:spPr>
          <a:xfrm>
            <a:off x="1339016" y="756564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7" name="Freeform: Shape 466">
            <a:extLst>
              <a:ext uri="{FF2B5EF4-FFF2-40B4-BE49-F238E27FC236}">
                <a16:creationId xmlns:a16="http://schemas.microsoft.com/office/drawing/2014/main" id="{295D7F7A-B3B6-DC77-3DAF-ED41D6B4CC35}"/>
              </a:ext>
            </a:extLst>
          </p:cNvPr>
          <p:cNvSpPr/>
          <p:nvPr/>
        </p:nvSpPr>
        <p:spPr>
          <a:xfrm>
            <a:off x="1169078" y="790552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8" name="Freeform: Shape 467">
            <a:extLst>
              <a:ext uri="{FF2B5EF4-FFF2-40B4-BE49-F238E27FC236}">
                <a16:creationId xmlns:a16="http://schemas.microsoft.com/office/drawing/2014/main" id="{689D8B41-B5AB-4E77-A639-367BB0DA7F7E}"/>
              </a:ext>
            </a:extLst>
          </p:cNvPr>
          <p:cNvSpPr/>
          <p:nvPr/>
        </p:nvSpPr>
        <p:spPr>
          <a:xfrm>
            <a:off x="999140" y="790552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9" name="Freeform: Shape 468">
            <a:extLst>
              <a:ext uri="{FF2B5EF4-FFF2-40B4-BE49-F238E27FC236}">
                <a16:creationId xmlns:a16="http://schemas.microsoft.com/office/drawing/2014/main" id="{0D13CEF2-26BB-727F-AA26-FB295E2EA06D}"/>
              </a:ext>
            </a:extLst>
          </p:cNvPr>
          <p:cNvSpPr/>
          <p:nvPr/>
        </p:nvSpPr>
        <p:spPr>
          <a:xfrm>
            <a:off x="999140" y="756564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0" name="Freeform: Shape 469">
            <a:extLst>
              <a:ext uri="{FF2B5EF4-FFF2-40B4-BE49-F238E27FC236}">
                <a16:creationId xmlns:a16="http://schemas.microsoft.com/office/drawing/2014/main" id="{BD193C14-62B5-9FEA-E999-D95E57D1F61F}"/>
              </a:ext>
            </a:extLst>
          </p:cNvPr>
          <p:cNvSpPr/>
          <p:nvPr/>
        </p:nvSpPr>
        <p:spPr>
          <a:xfrm>
            <a:off x="1678892" y="756564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1" name="Freeform: Shape 470">
            <a:extLst>
              <a:ext uri="{FF2B5EF4-FFF2-40B4-BE49-F238E27FC236}">
                <a16:creationId xmlns:a16="http://schemas.microsoft.com/office/drawing/2014/main" id="{0B6F7430-6ED7-2E90-9296-C35510D4C7FE}"/>
              </a:ext>
            </a:extLst>
          </p:cNvPr>
          <p:cNvSpPr/>
          <p:nvPr/>
        </p:nvSpPr>
        <p:spPr>
          <a:xfrm>
            <a:off x="1508954" y="790552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2" name="Freeform: Shape 471">
            <a:extLst>
              <a:ext uri="{FF2B5EF4-FFF2-40B4-BE49-F238E27FC236}">
                <a16:creationId xmlns:a16="http://schemas.microsoft.com/office/drawing/2014/main" id="{C991D149-3EE6-AB74-0C6A-C875EE2AE5BD}"/>
              </a:ext>
            </a:extLst>
          </p:cNvPr>
          <p:cNvSpPr/>
          <p:nvPr/>
        </p:nvSpPr>
        <p:spPr>
          <a:xfrm>
            <a:off x="1339016" y="790552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3" name="Freeform: Shape 472">
            <a:extLst>
              <a:ext uri="{FF2B5EF4-FFF2-40B4-BE49-F238E27FC236}">
                <a16:creationId xmlns:a16="http://schemas.microsoft.com/office/drawing/2014/main" id="{04A6A843-02B3-45F5-0B0B-7CBC2F6FBA71}"/>
              </a:ext>
            </a:extLst>
          </p:cNvPr>
          <p:cNvSpPr/>
          <p:nvPr/>
        </p:nvSpPr>
        <p:spPr>
          <a:xfrm>
            <a:off x="2018769" y="756564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9EBBEFA7-A254-BE3B-2A1E-4AE4FB9349B6}"/>
              </a:ext>
            </a:extLst>
          </p:cNvPr>
          <p:cNvSpPr/>
          <p:nvPr/>
        </p:nvSpPr>
        <p:spPr>
          <a:xfrm>
            <a:off x="1848831" y="790552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DAD46942-E1DC-D13C-2EC5-9B0D8C506ED0}"/>
              </a:ext>
            </a:extLst>
          </p:cNvPr>
          <p:cNvSpPr/>
          <p:nvPr/>
        </p:nvSpPr>
        <p:spPr>
          <a:xfrm>
            <a:off x="1678892" y="790552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6" name="Freeform: Shape 475">
            <a:extLst>
              <a:ext uri="{FF2B5EF4-FFF2-40B4-BE49-F238E27FC236}">
                <a16:creationId xmlns:a16="http://schemas.microsoft.com/office/drawing/2014/main" id="{46BB9EA0-BD01-86B7-5085-7E9527BBF53E}"/>
              </a:ext>
            </a:extLst>
          </p:cNvPr>
          <p:cNvSpPr/>
          <p:nvPr/>
        </p:nvSpPr>
        <p:spPr>
          <a:xfrm>
            <a:off x="2358645" y="756564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7" name="Freeform: Shape 476">
            <a:extLst>
              <a:ext uri="{FF2B5EF4-FFF2-40B4-BE49-F238E27FC236}">
                <a16:creationId xmlns:a16="http://schemas.microsoft.com/office/drawing/2014/main" id="{8D8DE392-AB32-0805-7ED8-9317E3319771}"/>
              </a:ext>
            </a:extLst>
          </p:cNvPr>
          <p:cNvSpPr/>
          <p:nvPr/>
        </p:nvSpPr>
        <p:spPr>
          <a:xfrm>
            <a:off x="2188707" y="790552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8" name="Freeform: Shape 477">
            <a:extLst>
              <a:ext uri="{FF2B5EF4-FFF2-40B4-BE49-F238E27FC236}">
                <a16:creationId xmlns:a16="http://schemas.microsoft.com/office/drawing/2014/main" id="{5F7E3065-D4DA-2FCF-71BF-4540C4324EAF}"/>
              </a:ext>
            </a:extLst>
          </p:cNvPr>
          <p:cNvSpPr/>
          <p:nvPr/>
        </p:nvSpPr>
        <p:spPr>
          <a:xfrm>
            <a:off x="2018769" y="790552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6CA19B34-8505-9D35-298E-DEB4C2EF15ED}"/>
              </a:ext>
            </a:extLst>
          </p:cNvPr>
          <p:cNvSpPr/>
          <p:nvPr/>
        </p:nvSpPr>
        <p:spPr>
          <a:xfrm>
            <a:off x="2698521" y="756564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0" name="Freeform: Shape 479">
            <a:extLst>
              <a:ext uri="{FF2B5EF4-FFF2-40B4-BE49-F238E27FC236}">
                <a16:creationId xmlns:a16="http://schemas.microsoft.com/office/drawing/2014/main" id="{7B9819CA-6457-6314-D36D-5306CA758752}"/>
              </a:ext>
            </a:extLst>
          </p:cNvPr>
          <p:cNvSpPr/>
          <p:nvPr/>
        </p:nvSpPr>
        <p:spPr>
          <a:xfrm>
            <a:off x="2528583" y="790552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4696F7FF-B67C-42D3-17A5-FD7F26365DEB}"/>
              </a:ext>
            </a:extLst>
          </p:cNvPr>
          <p:cNvSpPr/>
          <p:nvPr/>
        </p:nvSpPr>
        <p:spPr>
          <a:xfrm>
            <a:off x="2358645" y="790552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3319A68A-8308-91F9-B980-51EA01A33276}"/>
              </a:ext>
            </a:extLst>
          </p:cNvPr>
          <p:cNvSpPr/>
          <p:nvPr/>
        </p:nvSpPr>
        <p:spPr>
          <a:xfrm>
            <a:off x="3038397" y="756564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3" name="Freeform: Shape 482">
            <a:extLst>
              <a:ext uri="{FF2B5EF4-FFF2-40B4-BE49-F238E27FC236}">
                <a16:creationId xmlns:a16="http://schemas.microsoft.com/office/drawing/2014/main" id="{46C6F1B8-BA62-E324-55C6-6973C8C24D6F}"/>
              </a:ext>
            </a:extLst>
          </p:cNvPr>
          <p:cNvSpPr/>
          <p:nvPr/>
        </p:nvSpPr>
        <p:spPr>
          <a:xfrm>
            <a:off x="2868459" y="790552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08BDF60F-C761-2A3B-1D36-A69707101E64}"/>
              </a:ext>
            </a:extLst>
          </p:cNvPr>
          <p:cNvSpPr/>
          <p:nvPr/>
        </p:nvSpPr>
        <p:spPr>
          <a:xfrm>
            <a:off x="2698521" y="790552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3CFEF943-CB50-EB6D-40EA-4C68F6D37BF1}"/>
              </a:ext>
            </a:extLst>
          </p:cNvPr>
          <p:cNvSpPr/>
          <p:nvPr/>
        </p:nvSpPr>
        <p:spPr>
          <a:xfrm>
            <a:off x="3378273" y="756564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998D23C1-527D-CAE4-88D1-C7AB699E29D1}"/>
              </a:ext>
            </a:extLst>
          </p:cNvPr>
          <p:cNvSpPr/>
          <p:nvPr/>
        </p:nvSpPr>
        <p:spPr>
          <a:xfrm>
            <a:off x="3208335" y="790552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7" name="Freeform: Shape 486">
            <a:extLst>
              <a:ext uri="{FF2B5EF4-FFF2-40B4-BE49-F238E27FC236}">
                <a16:creationId xmlns:a16="http://schemas.microsoft.com/office/drawing/2014/main" id="{4F6E05F5-560F-B3B8-24F8-61B1974A43D1}"/>
              </a:ext>
            </a:extLst>
          </p:cNvPr>
          <p:cNvSpPr/>
          <p:nvPr/>
        </p:nvSpPr>
        <p:spPr>
          <a:xfrm>
            <a:off x="3038397" y="790552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8" name="Freeform: Shape 487">
            <a:extLst>
              <a:ext uri="{FF2B5EF4-FFF2-40B4-BE49-F238E27FC236}">
                <a16:creationId xmlns:a16="http://schemas.microsoft.com/office/drawing/2014/main" id="{B6F47016-7252-F586-2C17-0EEACB239C38}"/>
              </a:ext>
            </a:extLst>
          </p:cNvPr>
          <p:cNvSpPr/>
          <p:nvPr/>
        </p:nvSpPr>
        <p:spPr>
          <a:xfrm>
            <a:off x="3718150" y="756564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9" name="Freeform: Shape 488">
            <a:extLst>
              <a:ext uri="{FF2B5EF4-FFF2-40B4-BE49-F238E27FC236}">
                <a16:creationId xmlns:a16="http://schemas.microsoft.com/office/drawing/2014/main" id="{098A3812-C20F-4346-3442-F3ECEDB5DF41}"/>
              </a:ext>
            </a:extLst>
          </p:cNvPr>
          <p:cNvSpPr/>
          <p:nvPr/>
        </p:nvSpPr>
        <p:spPr>
          <a:xfrm>
            <a:off x="3548212" y="790552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0" name="Freeform: Shape 489">
            <a:extLst>
              <a:ext uri="{FF2B5EF4-FFF2-40B4-BE49-F238E27FC236}">
                <a16:creationId xmlns:a16="http://schemas.microsoft.com/office/drawing/2014/main" id="{1239BB02-6B8A-BB20-555E-2DDF8827BE4B}"/>
              </a:ext>
            </a:extLst>
          </p:cNvPr>
          <p:cNvSpPr/>
          <p:nvPr/>
        </p:nvSpPr>
        <p:spPr>
          <a:xfrm>
            <a:off x="3378273" y="790552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1" name="Freeform: Shape 490">
            <a:extLst>
              <a:ext uri="{FF2B5EF4-FFF2-40B4-BE49-F238E27FC236}">
                <a16:creationId xmlns:a16="http://schemas.microsoft.com/office/drawing/2014/main" id="{790AF675-7EFB-E6D7-8024-4EDE392CA82C}"/>
              </a:ext>
            </a:extLst>
          </p:cNvPr>
          <p:cNvSpPr/>
          <p:nvPr/>
        </p:nvSpPr>
        <p:spPr>
          <a:xfrm>
            <a:off x="4058026" y="756564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2" name="Freeform: Shape 491">
            <a:extLst>
              <a:ext uri="{FF2B5EF4-FFF2-40B4-BE49-F238E27FC236}">
                <a16:creationId xmlns:a16="http://schemas.microsoft.com/office/drawing/2014/main" id="{20A4ED06-1C3E-D831-25F2-0E10A6C19CAF}"/>
              </a:ext>
            </a:extLst>
          </p:cNvPr>
          <p:cNvSpPr/>
          <p:nvPr/>
        </p:nvSpPr>
        <p:spPr>
          <a:xfrm>
            <a:off x="3888088" y="790552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3" name="Freeform: Shape 492">
            <a:extLst>
              <a:ext uri="{FF2B5EF4-FFF2-40B4-BE49-F238E27FC236}">
                <a16:creationId xmlns:a16="http://schemas.microsoft.com/office/drawing/2014/main" id="{E288F76F-D526-1198-E17C-AA4812E6380D}"/>
              </a:ext>
            </a:extLst>
          </p:cNvPr>
          <p:cNvSpPr/>
          <p:nvPr/>
        </p:nvSpPr>
        <p:spPr>
          <a:xfrm>
            <a:off x="3718150" y="790552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4" name="Freeform: Shape 493">
            <a:extLst>
              <a:ext uri="{FF2B5EF4-FFF2-40B4-BE49-F238E27FC236}">
                <a16:creationId xmlns:a16="http://schemas.microsoft.com/office/drawing/2014/main" id="{6D08B277-9501-2A3A-A0E4-FF154B97527C}"/>
              </a:ext>
            </a:extLst>
          </p:cNvPr>
          <p:cNvSpPr/>
          <p:nvPr/>
        </p:nvSpPr>
        <p:spPr>
          <a:xfrm>
            <a:off x="4397902" y="756564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5" name="Freeform: Shape 494">
            <a:extLst>
              <a:ext uri="{FF2B5EF4-FFF2-40B4-BE49-F238E27FC236}">
                <a16:creationId xmlns:a16="http://schemas.microsoft.com/office/drawing/2014/main" id="{801D3C74-16BA-B304-20F4-C3F9928CA0CA}"/>
              </a:ext>
            </a:extLst>
          </p:cNvPr>
          <p:cNvSpPr/>
          <p:nvPr/>
        </p:nvSpPr>
        <p:spPr>
          <a:xfrm>
            <a:off x="4227964" y="790552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6" name="Freeform: Shape 495">
            <a:extLst>
              <a:ext uri="{FF2B5EF4-FFF2-40B4-BE49-F238E27FC236}">
                <a16:creationId xmlns:a16="http://schemas.microsoft.com/office/drawing/2014/main" id="{3B6444DC-2AA5-5CC8-4900-FF7B59749FCB}"/>
              </a:ext>
            </a:extLst>
          </p:cNvPr>
          <p:cNvSpPr/>
          <p:nvPr/>
        </p:nvSpPr>
        <p:spPr>
          <a:xfrm>
            <a:off x="4058026" y="790552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7" name="Freeform: Shape 496">
            <a:extLst>
              <a:ext uri="{FF2B5EF4-FFF2-40B4-BE49-F238E27FC236}">
                <a16:creationId xmlns:a16="http://schemas.microsoft.com/office/drawing/2014/main" id="{2988C313-18AB-0E9D-A47F-BEC1E9539569}"/>
              </a:ext>
            </a:extLst>
          </p:cNvPr>
          <p:cNvSpPr/>
          <p:nvPr/>
        </p:nvSpPr>
        <p:spPr>
          <a:xfrm>
            <a:off x="4737778" y="756564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8" name="Freeform: Shape 497">
            <a:extLst>
              <a:ext uri="{FF2B5EF4-FFF2-40B4-BE49-F238E27FC236}">
                <a16:creationId xmlns:a16="http://schemas.microsoft.com/office/drawing/2014/main" id="{4DCE36CA-E283-A0E1-12AB-1C54369E32F7}"/>
              </a:ext>
            </a:extLst>
          </p:cNvPr>
          <p:cNvSpPr/>
          <p:nvPr/>
        </p:nvSpPr>
        <p:spPr>
          <a:xfrm>
            <a:off x="4567840" y="790552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9" name="Freeform: Shape 498">
            <a:extLst>
              <a:ext uri="{FF2B5EF4-FFF2-40B4-BE49-F238E27FC236}">
                <a16:creationId xmlns:a16="http://schemas.microsoft.com/office/drawing/2014/main" id="{9D709E0D-23A6-239E-CBEC-6F68650ADDAC}"/>
              </a:ext>
            </a:extLst>
          </p:cNvPr>
          <p:cNvSpPr/>
          <p:nvPr/>
        </p:nvSpPr>
        <p:spPr>
          <a:xfrm>
            <a:off x="4397902" y="790552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0" name="Freeform: Shape 499">
            <a:extLst>
              <a:ext uri="{FF2B5EF4-FFF2-40B4-BE49-F238E27FC236}">
                <a16:creationId xmlns:a16="http://schemas.microsoft.com/office/drawing/2014/main" id="{EE202F27-998B-3D23-2D7B-B2A533CB580D}"/>
              </a:ext>
            </a:extLst>
          </p:cNvPr>
          <p:cNvSpPr/>
          <p:nvPr/>
        </p:nvSpPr>
        <p:spPr>
          <a:xfrm>
            <a:off x="5077654" y="756564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1" name="Freeform: Shape 500">
            <a:extLst>
              <a:ext uri="{FF2B5EF4-FFF2-40B4-BE49-F238E27FC236}">
                <a16:creationId xmlns:a16="http://schemas.microsoft.com/office/drawing/2014/main" id="{2826E85A-0034-3C30-00E2-8C7F11E14AE7}"/>
              </a:ext>
            </a:extLst>
          </p:cNvPr>
          <p:cNvSpPr/>
          <p:nvPr/>
        </p:nvSpPr>
        <p:spPr>
          <a:xfrm>
            <a:off x="4907716" y="790552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38574320-841D-5689-7756-4E0724F0B4DB}"/>
              </a:ext>
            </a:extLst>
          </p:cNvPr>
          <p:cNvSpPr/>
          <p:nvPr/>
        </p:nvSpPr>
        <p:spPr>
          <a:xfrm>
            <a:off x="4737778" y="790552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3" name="Freeform: Shape 502">
            <a:extLst>
              <a:ext uri="{FF2B5EF4-FFF2-40B4-BE49-F238E27FC236}">
                <a16:creationId xmlns:a16="http://schemas.microsoft.com/office/drawing/2014/main" id="{8A6F9BB0-93F9-4819-99FF-0F9894D236A3}"/>
              </a:ext>
            </a:extLst>
          </p:cNvPr>
          <p:cNvSpPr/>
          <p:nvPr/>
        </p:nvSpPr>
        <p:spPr>
          <a:xfrm>
            <a:off x="5417531" y="756564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4" name="Freeform: Shape 503">
            <a:extLst>
              <a:ext uri="{FF2B5EF4-FFF2-40B4-BE49-F238E27FC236}">
                <a16:creationId xmlns:a16="http://schemas.microsoft.com/office/drawing/2014/main" id="{3E4ABE85-719B-DD7B-D76C-331DB090B0DE}"/>
              </a:ext>
            </a:extLst>
          </p:cNvPr>
          <p:cNvSpPr/>
          <p:nvPr/>
        </p:nvSpPr>
        <p:spPr>
          <a:xfrm>
            <a:off x="5247592" y="790552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5" name="Freeform: Shape 504">
            <a:extLst>
              <a:ext uri="{FF2B5EF4-FFF2-40B4-BE49-F238E27FC236}">
                <a16:creationId xmlns:a16="http://schemas.microsoft.com/office/drawing/2014/main" id="{54F9CD5C-F6E9-00BB-3EAF-21B8677EEDCF}"/>
              </a:ext>
            </a:extLst>
          </p:cNvPr>
          <p:cNvSpPr/>
          <p:nvPr/>
        </p:nvSpPr>
        <p:spPr>
          <a:xfrm>
            <a:off x="5077654" y="790552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6" name="Freeform: Shape 505">
            <a:extLst>
              <a:ext uri="{FF2B5EF4-FFF2-40B4-BE49-F238E27FC236}">
                <a16:creationId xmlns:a16="http://schemas.microsoft.com/office/drawing/2014/main" id="{CB69806E-65CE-BEE7-D067-A5836B3798C9}"/>
              </a:ext>
            </a:extLst>
          </p:cNvPr>
          <p:cNvSpPr/>
          <p:nvPr/>
        </p:nvSpPr>
        <p:spPr>
          <a:xfrm>
            <a:off x="5757407" y="756564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7" name="Freeform: Shape 506">
            <a:extLst>
              <a:ext uri="{FF2B5EF4-FFF2-40B4-BE49-F238E27FC236}">
                <a16:creationId xmlns:a16="http://schemas.microsoft.com/office/drawing/2014/main" id="{71857B3D-84F6-A475-D5D9-F8FCBB0FDF85}"/>
              </a:ext>
            </a:extLst>
          </p:cNvPr>
          <p:cNvSpPr/>
          <p:nvPr/>
        </p:nvSpPr>
        <p:spPr>
          <a:xfrm>
            <a:off x="5587469" y="790552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8" name="Freeform: Shape 507">
            <a:extLst>
              <a:ext uri="{FF2B5EF4-FFF2-40B4-BE49-F238E27FC236}">
                <a16:creationId xmlns:a16="http://schemas.microsoft.com/office/drawing/2014/main" id="{173163B3-6C4B-CD01-3ECE-0E4CB93F689D}"/>
              </a:ext>
            </a:extLst>
          </p:cNvPr>
          <p:cNvSpPr/>
          <p:nvPr/>
        </p:nvSpPr>
        <p:spPr>
          <a:xfrm>
            <a:off x="5417531" y="790552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9" name="Freeform: Shape 508">
            <a:extLst>
              <a:ext uri="{FF2B5EF4-FFF2-40B4-BE49-F238E27FC236}">
                <a16:creationId xmlns:a16="http://schemas.microsoft.com/office/drawing/2014/main" id="{286FF822-1849-76D8-E993-CA810C2D188F}"/>
              </a:ext>
            </a:extLst>
          </p:cNvPr>
          <p:cNvSpPr/>
          <p:nvPr/>
        </p:nvSpPr>
        <p:spPr>
          <a:xfrm>
            <a:off x="6097283" y="756564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0" name="Freeform: Shape 509">
            <a:extLst>
              <a:ext uri="{FF2B5EF4-FFF2-40B4-BE49-F238E27FC236}">
                <a16:creationId xmlns:a16="http://schemas.microsoft.com/office/drawing/2014/main" id="{3AEE955F-F4E0-7917-7D7B-44CD090AC319}"/>
              </a:ext>
            </a:extLst>
          </p:cNvPr>
          <p:cNvSpPr/>
          <p:nvPr/>
        </p:nvSpPr>
        <p:spPr>
          <a:xfrm>
            <a:off x="5927345" y="790552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1" name="Freeform: Shape 510">
            <a:extLst>
              <a:ext uri="{FF2B5EF4-FFF2-40B4-BE49-F238E27FC236}">
                <a16:creationId xmlns:a16="http://schemas.microsoft.com/office/drawing/2014/main" id="{E08FD95B-418A-48D3-0757-528BA9C2F971}"/>
              </a:ext>
            </a:extLst>
          </p:cNvPr>
          <p:cNvSpPr/>
          <p:nvPr/>
        </p:nvSpPr>
        <p:spPr>
          <a:xfrm>
            <a:off x="5757407" y="790552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88E204FB-708A-ACDE-98B5-1CE372B60294}"/>
              </a:ext>
            </a:extLst>
          </p:cNvPr>
          <p:cNvSpPr/>
          <p:nvPr/>
        </p:nvSpPr>
        <p:spPr>
          <a:xfrm>
            <a:off x="6437159" y="756564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3" name="Freeform: Shape 512">
            <a:extLst>
              <a:ext uri="{FF2B5EF4-FFF2-40B4-BE49-F238E27FC236}">
                <a16:creationId xmlns:a16="http://schemas.microsoft.com/office/drawing/2014/main" id="{9C5CB729-06B4-3ECB-0681-767149A5ECBF}"/>
              </a:ext>
            </a:extLst>
          </p:cNvPr>
          <p:cNvSpPr/>
          <p:nvPr/>
        </p:nvSpPr>
        <p:spPr>
          <a:xfrm>
            <a:off x="6267221" y="790552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4" name="Freeform: Shape 513">
            <a:extLst>
              <a:ext uri="{FF2B5EF4-FFF2-40B4-BE49-F238E27FC236}">
                <a16:creationId xmlns:a16="http://schemas.microsoft.com/office/drawing/2014/main" id="{9516C82D-22A4-DA89-1C18-8DB1027D1AC0}"/>
              </a:ext>
            </a:extLst>
          </p:cNvPr>
          <p:cNvSpPr/>
          <p:nvPr/>
        </p:nvSpPr>
        <p:spPr>
          <a:xfrm>
            <a:off x="6097283" y="790552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5" name="Freeform: Shape 514">
            <a:extLst>
              <a:ext uri="{FF2B5EF4-FFF2-40B4-BE49-F238E27FC236}">
                <a16:creationId xmlns:a16="http://schemas.microsoft.com/office/drawing/2014/main" id="{10F66462-34C0-9A84-C4BC-3B68FB91B385}"/>
              </a:ext>
            </a:extLst>
          </p:cNvPr>
          <p:cNvSpPr/>
          <p:nvPr/>
        </p:nvSpPr>
        <p:spPr>
          <a:xfrm>
            <a:off x="6607097" y="7565645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6" name="Freeform: Shape 515">
            <a:extLst>
              <a:ext uri="{FF2B5EF4-FFF2-40B4-BE49-F238E27FC236}">
                <a16:creationId xmlns:a16="http://schemas.microsoft.com/office/drawing/2014/main" id="{B3DC4F52-3D36-B433-4DD1-A43515B728C9}"/>
              </a:ext>
            </a:extLst>
          </p:cNvPr>
          <p:cNvSpPr/>
          <p:nvPr/>
        </p:nvSpPr>
        <p:spPr>
          <a:xfrm>
            <a:off x="6777035" y="7565645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7" name="Freeform: Shape 516">
            <a:extLst>
              <a:ext uri="{FF2B5EF4-FFF2-40B4-BE49-F238E27FC236}">
                <a16:creationId xmlns:a16="http://schemas.microsoft.com/office/drawing/2014/main" id="{D893450E-8FFD-0E40-6F02-A689747A051A}"/>
              </a:ext>
            </a:extLst>
          </p:cNvPr>
          <p:cNvSpPr/>
          <p:nvPr/>
        </p:nvSpPr>
        <p:spPr>
          <a:xfrm>
            <a:off x="6607097" y="790552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8" name="Freeform: Shape 517">
            <a:extLst>
              <a:ext uri="{FF2B5EF4-FFF2-40B4-BE49-F238E27FC236}">
                <a16:creationId xmlns:a16="http://schemas.microsoft.com/office/drawing/2014/main" id="{BB6DF6E7-8575-0F67-9BF2-3A36FCF4D43B}"/>
              </a:ext>
            </a:extLst>
          </p:cNvPr>
          <p:cNvSpPr/>
          <p:nvPr/>
        </p:nvSpPr>
        <p:spPr>
          <a:xfrm>
            <a:off x="6437159" y="790552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9" name="Freeform: Shape 518">
            <a:extLst>
              <a:ext uri="{FF2B5EF4-FFF2-40B4-BE49-F238E27FC236}">
                <a16:creationId xmlns:a16="http://schemas.microsoft.com/office/drawing/2014/main" id="{06DE55CB-0792-CD15-7D15-0FBCD52E0F60}"/>
              </a:ext>
            </a:extLst>
          </p:cNvPr>
          <p:cNvSpPr/>
          <p:nvPr/>
        </p:nvSpPr>
        <p:spPr>
          <a:xfrm>
            <a:off x="829202" y="7905521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0" name="Freeform: Shape 519">
            <a:extLst>
              <a:ext uri="{FF2B5EF4-FFF2-40B4-BE49-F238E27FC236}">
                <a16:creationId xmlns:a16="http://schemas.microsoft.com/office/drawing/2014/main" id="{AFDBDA19-84D9-FBF5-0E35-9C35AA68957C}"/>
              </a:ext>
            </a:extLst>
          </p:cNvPr>
          <p:cNvSpPr/>
          <p:nvPr/>
        </p:nvSpPr>
        <p:spPr>
          <a:xfrm>
            <a:off x="1169078" y="790552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1" name="Freeform: Shape 520">
            <a:extLst>
              <a:ext uri="{FF2B5EF4-FFF2-40B4-BE49-F238E27FC236}">
                <a16:creationId xmlns:a16="http://schemas.microsoft.com/office/drawing/2014/main" id="{5CDE7CEA-712A-FD19-5549-C78EF461A3D0}"/>
              </a:ext>
            </a:extLst>
          </p:cNvPr>
          <p:cNvSpPr/>
          <p:nvPr/>
        </p:nvSpPr>
        <p:spPr>
          <a:xfrm>
            <a:off x="999140" y="824539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2" name="Freeform: Shape 521">
            <a:extLst>
              <a:ext uri="{FF2B5EF4-FFF2-40B4-BE49-F238E27FC236}">
                <a16:creationId xmlns:a16="http://schemas.microsoft.com/office/drawing/2014/main" id="{668D1565-3374-E3E2-D065-F74165EE9245}"/>
              </a:ext>
            </a:extLst>
          </p:cNvPr>
          <p:cNvSpPr/>
          <p:nvPr/>
        </p:nvSpPr>
        <p:spPr>
          <a:xfrm>
            <a:off x="829202" y="824539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3" name="Freeform: Shape 522">
            <a:extLst>
              <a:ext uri="{FF2B5EF4-FFF2-40B4-BE49-F238E27FC236}">
                <a16:creationId xmlns:a16="http://schemas.microsoft.com/office/drawing/2014/main" id="{770B9E68-6757-6081-7068-6A0E14B58031}"/>
              </a:ext>
            </a:extLst>
          </p:cNvPr>
          <p:cNvSpPr/>
          <p:nvPr/>
        </p:nvSpPr>
        <p:spPr>
          <a:xfrm>
            <a:off x="829202" y="790552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4" name="Freeform: Shape 523">
            <a:extLst>
              <a:ext uri="{FF2B5EF4-FFF2-40B4-BE49-F238E27FC236}">
                <a16:creationId xmlns:a16="http://schemas.microsoft.com/office/drawing/2014/main" id="{D16EF29F-8628-D970-E0A8-4C07793D08F5}"/>
              </a:ext>
            </a:extLst>
          </p:cNvPr>
          <p:cNvSpPr/>
          <p:nvPr/>
        </p:nvSpPr>
        <p:spPr>
          <a:xfrm>
            <a:off x="1508954" y="790552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5" name="Freeform: Shape 524">
            <a:extLst>
              <a:ext uri="{FF2B5EF4-FFF2-40B4-BE49-F238E27FC236}">
                <a16:creationId xmlns:a16="http://schemas.microsoft.com/office/drawing/2014/main" id="{EA8B5603-309F-A073-E7A9-4E6F12F15794}"/>
              </a:ext>
            </a:extLst>
          </p:cNvPr>
          <p:cNvSpPr/>
          <p:nvPr/>
        </p:nvSpPr>
        <p:spPr>
          <a:xfrm>
            <a:off x="1339016" y="824539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6" name="Freeform: Shape 525">
            <a:extLst>
              <a:ext uri="{FF2B5EF4-FFF2-40B4-BE49-F238E27FC236}">
                <a16:creationId xmlns:a16="http://schemas.microsoft.com/office/drawing/2014/main" id="{798827E6-0655-757E-042F-2DD4D146391B}"/>
              </a:ext>
            </a:extLst>
          </p:cNvPr>
          <p:cNvSpPr/>
          <p:nvPr/>
        </p:nvSpPr>
        <p:spPr>
          <a:xfrm>
            <a:off x="1169078" y="824539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7" name="Freeform: Shape 526">
            <a:extLst>
              <a:ext uri="{FF2B5EF4-FFF2-40B4-BE49-F238E27FC236}">
                <a16:creationId xmlns:a16="http://schemas.microsoft.com/office/drawing/2014/main" id="{603CC3AF-90D7-84BD-4FF4-59EED62069AA}"/>
              </a:ext>
            </a:extLst>
          </p:cNvPr>
          <p:cNvSpPr/>
          <p:nvPr/>
        </p:nvSpPr>
        <p:spPr>
          <a:xfrm>
            <a:off x="1848831" y="790552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8" name="Freeform: Shape 527">
            <a:extLst>
              <a:ext uri="{FF2B5EF4-FFF2-40B4-BE49-F238E27FC236}">
                <a16:creationId xmlns:a16="http://schemas.microsoft.com/office/drawing/2014/main" id="{8F1CEB09-7664-70F1-DB1E-D9F6D32941FD}"/>
              </a:ext>
            </a:extLst>
          </p:cNvPr>
          <p:cNvSpPr/>
          <p:nvPr/>
        </p:nvSpPr>
        <p:spPr>
          <a:xfrm>
            <a:off x="1678892" y="824539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9" name="Freeform: Shape 528">
            <a:extLst>
              <a:ext uri="{FF2B5EF4-FFF2-40B4-BE49-F238E27FC236}">
                <a16:creationId xmlns:a16="http://schemas.microsoft.com/office/drawing/2014/main" id="{A589149A-2D1D-5E66-F390-24B6BCD8C07C}"/>
              </a:ext>
            </a:extLst>
          </p:cNvPr>
          <p:cNvSpPr/>
          <p:nvPr/>
        </p:nvSpPr>
        <p:spPr>
          <a:xfrm>
            <a:off x="1508954" y="824539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0" name="Freeform: Shape 529">
            <a:extLst>
              <a:ext uri="{FF2B5EF4-FFF2-40B4-BE49-F238E27FC236}">
                <a16:creationId xmlns:a16="http://schemas.microsoft.com/office/drawing/2014/main" id="{D28ED141-93E8-2C55-D8F7-087133FEA289}"/>
              </a:ext>
            </a:extLst>
          </p:cNvPr>
          <p:cNvSpPr/>
          <p:nvPr/>
        </p:nvSpPr>
        <p:spPr>
          <a:xfrm>
            <a:off x="2188707" y="790552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1" name="Freeform: Shape 530">
            <a:extLst>
              <a:ext uri="{FF2B5EF4-FFF2-40B4-BE49-F238E27FC236}">
                <a16:creationId xmlns:a16="http://schemas.microsoft.com/office/drawing/2014/main" id="{9557CFF7-C556-D3C4-326B-24F38F56B04D}"/>
              </a:ext>
            </a:extLst>
          </p:cNvPr>
          <p:cNvSpPr/>
          <p:nvPr/>
        </p:nvSpPr>
        <p:spPr>
          <a:xfrm>
            <a:off x="2018769" y="824539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2" name="Freeform: Shape 531">
            <a:extLst>
              <a:ext uri="{FF2B5EF4-FFF2-40B4-BE49-F238E27FC236}">
                <a16:creationId xmlns:a16="http://schemas.microsoft.com/office/drawing/2014/main" id="{ACD7ADF4-FA5E-83F6-31B1-732C8CE7381E}"/>
              </a:ext>
            </a:extLst>
          </p:cNvPr>
          <p:cNvSpPr/>
          <p:nvPr/>
        </p:nvSpPr>
        <p:spPr>
          <a:xfrm>
            <a:off x="1848831" y="824539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3" name="Freeform: Shape 532">
            <a:extLst>
              <a:ext uri="{FF2B5EF4-FFF2-40B4-BE49-F238E27FC236}">
                <a16:creationId xmlns:a16="http://schemas.microsoft.com/office/drawing/2014/main" id="{4EB01648-130E-CF9C-409C-75F4019DD88D}"/>
              </a:ext>
            </a:extLst>
          </p:cNvPr>
          <p:cNvSpPr/>
          <p:nvPr/>
        </p:nvSpPr>
        <p:spPr>
          <a:xfrm>
            <a:off x="2528583" y="790552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4" name="Freeform: Shape 533">
            <a:extLst>
              <a:ext uri="{FF2B5EF4-FFF2-40B4-BE49-F238E27FC236}">
                <a16:creationId xmlns:a16="http://schemas.microsoft.com/office/drawing/2014/main" id="{B554999C-D97C-1667-191B-DCEF34F89247}"/>
              </a:ext>
            </a:extLst>
          </p:cNvPr>
          <p:cNvSpPr/>
          <p:nvPr/>
        </p:nvSpPr>
        <p:spPr>
          <a:xfrm>
            <a:off x="2358645" y="824539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5" name="Freeform: Shape 534">
            <a:extLst>
              <a:ext uri="{FF2B5EF4-FFF2-40B4-BE49-F238E27FC236}">
                <a16:creationId xmlns:a16="http://schemas.microsoft.com/office/drawing/2014/main" id="{6FA92DAC-1898-D7C3-42DC-64EBAF4FE5B7}"/>
              </a:ext>
            </a:extLst>
          </p:cNvPr>
          <p:cNvSpPr/>
          <p:nvPr/>
        </p:nvSpPr>
        <p:spPr>
          <a:xfrm>
            <a:off x="2188707" y="824539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6" name="Freeform: Shape 535">
            <a:extLst>
              <a:ext uri="{FF2B5EF4-FFF2-40B4-BE49-F238E27FC236}">
                <a16:creationId xmlns:a16="http://schemas.microsoft.com/office/drawing/2014/main" id="{37E8D596-4578-0E6B-0AFE-1D3F118CD555}"/>
              </a:ext>
            </a:extLst>
          </p:cNvPr>
          <p:cNvSpPr/>
          <p:nvPr/>
        </p:nvSpPr>
        <p:spPr>
          <a:xfrm>
            <a:off x="2868459" y="790552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7" name="Freeform: Shape 536">
            <a:extLst>
              <a:ext uri="{FF2B5EF4-FFF2-40B4-BE49-F238E27FC236}">
                <a16:creationId xmlns:a16="http://schemas.microsoft.com/office/drawing/2014/main" id="{0553BF43-DBF1-92A2-9EC2-F71F5ECBE84D}"/>
              </a:ext>
            </a:extLst>
          </p:cNvPr>
          <p:cNvSpPr/>
          <p:nvPr/>
        </p:nvSpPr>
        <p:spPr>
          <a:xfrm>
            <a:off x="2698521" y="824539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8" name="Freeform: Shape 537">
            <a:extLst>
              <a:ext uri="{FF2B5EF4-FFF2-40B4-BE49-F238E27FC236}">
                <a16:creationId xmlns:a16="http://schemas.microsoft.com/office/drawing/2014/main" id="{3EE82F8E-0F94-3A03-336E-C51728CDFE24}"/>
              </a:ext>
            </a:extLst>
          </p:cNvPr>
          <p:cNvSpPr/>
          <p:nvPr/>
        </p:nvSpPr>
        <p:spPr>
          <a:xfrm>
            <a:off x="2528583" y="824539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9" name="Freeform: Shape 538">
            <a:extLst>
              <a:ext uri="{FF2B5EF4-FFF2-40B4-BE49-F238E27FC236}">
                <a16:creationId xmlns:a16="http://schemas.microsoft.com/office/drawing/2014/main" id="{0532F013-5EE4-48BA-E0AB-4FECF5A00CBC}"/>
              </a:ext>
            </a:extLst>
          </p:cNvPr>
          <p:cNvSpPr/>
          <p:nvPr/>
        </p:nvSpPr>
        <p:spPr>
          <a:xfrm>
            <a:off x="3208335" y="790552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0" name="Freeform: Shape 539">
            <a:extLst>
              <a:ext uri="{FF2B5EF4-FFF2-40B4-BE49-F238E27FC236}">
                <a16:creationId xmlns:a16="http://schemas.microsoft.com/office/drawing/2014/main" id="{09FBC5C5-8C0E-03D1-719B-A545F454C722}"/>
              </a:ext>
            </a:extLst>
          </p:cNvPr>
          <p:cNvSpPr/>
          <p:nvPr/>
        </p:nvSpPr>
        <p:spPr>
          <a:xfrm>
            <a:off x="3038397" y="824539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1" name="Freeform: Shape 540">
            <a:extLst>
              <a:ext uri="{FF2B5EF4-FFF2-40B4-BE49-F238E27FC236}">
                <a16:creationId xmlns:a16="http://schemas.microsoft.com/office/drawing/2014/main" id="{FBA15239-55AA-C143-70B4-2FF0F8ADD05B}"/>
              </a:ext>
            </a:extLst>
          </p:cNvPr>
          <p:cNvSpPr/>
          <p:nvPr/>
        </p:nvSpPr>
        <p:spPr>
          <a:xfrm>
            <a:off x="2868459" y="824539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2" name="Freeform: Shape 541">
            <a:extLst>
              <a:ext uri="{FF2B5EF4-FFF2-40B4-BE49-F238E27FC236}">
                <a16:creationId xmlns:a16="http://schemas.microsoft.com/office/drawing/2014/main" id="{33F2F0E9-495D-3077-D1AF-8B5ABA2CE5B7}"/>
              </a:ext>
            </a:extLst>
          </p:cNvPr>
          <p:cNvSpPr/>
          <p:nvPr/>
        </p:nvSpPr>
        <p:spPr>
          <a:xfrm>
            <a:off x="3548212" y="790552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3" name="Freeform: Shape 542">
            <a:extLst>
              <a:ext uri="{FF2B5EF4-FFF2-40B4-BE49-F238E27FC236}">
                <a16:creationId xmlns:a16="http://schemas.microsoft.com/office/drawing/2014/main" id="{CF500590-E3E3-CC11-1764-FC3FE6DE1364}"/>
              </a:ext>
            </a:extLst>
          </p:cNvPr>
          <p:cNvSpPr/>
          <p:nvPr/>
        </p:nvSpPr>
        <p:spPr>
          <a:xfrm>
            <a:off x="3378273" y="824539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4" name="Freeform: Shape 543">
            <a:extLst>
              <a:ext uri="{FF2B5EF4-FFF2-40B4-BE49-F238E27FC236}">
                <a16:creationId xmlns:a16="http://schemas.microsoft.com/office/drawing/2014/main" id="{3FEB15D6-5E11-E62C-9E8D-873C9AC21902}"/>
              </a:ext>
            </a:extLst>
          </p:cNvPr>
          <p:cNvSpPr/>
          <p:nvPr/>
        </p:nvSpPr>
        <p:spPr>
          <a:xfrm>
            <a:off x="3208335" y="824539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5" name="Freeform: Shape 544">
            <a:extLst>
              <a:ext uri="{FF2B5EF4-FFF2-40B4-BE49-F238E27FC236}">
                <a16:creationId xmlns:a16="http://schemas.microsoft.com/office/drawing/2014/main" id="{CF52C230-84FC-B8F6-893C-28AD9EF90C11}"/>
              </a:ext>
            </a:extLst>
          </p:cNvPr>
          <p:cNvSpPr/>
          <p:nvPr/>
        </p:nvSpPr>
        <p:spPr>
          <a:xfrm>
            <a:off x="3888088" y="790552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6" name="Freeform: Shape 545">
            <a:extLst>
              <a:ext uri="{FF2B5EF4-FFF2-40B4-BE49-F238E27FC236}">
                <a16:creationId xmlns:a16="http://schemas.microsoft.com/office/drawing/2014/main" id="{4C62AD46-4183-315B-1391-8D326A61810F}"/>
              </a:ext>
            </a:extLst>
          </p:cNvPr>
          <p:cNvSpPr/>
          <p:nvPr/>
        </p:nvSpPr>
        <p:spPr>
          <a:xfrm>
            <a:off x="3718150" y="824539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7" name="Freeform: Shape 546">
            <a:extLst>
              <a:ext uri="{FF2B5EF4-FFF2-40B4-BE49-F238E27FC236}">
                <a16:creationId xmlns:a16="http://schemas.microsoft.com/office/drawing/2014/main" id="{DD21D639-ACA3-625F-C9FE-4EC458FF8326}"/>
              </a:ext>
            </a:extLst>
          </p:cNvPr>
          <p:cNvSpPr/>
          <p:nvPr/>
        </p:nvSpPr>
        <p:spPr>
          <a:xfrm>
            <a:off x="3548212" y="824539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8" name="Freeform: Shape 547">
            <a:extLst>
              <a:ext uri="{FF2B5EF4-FFF2-40B4-BE49-F238E27FC236}">
                <a16:creationId xmlns:a16="http://schemas.microsoft.com/office/drawing/2014/main" id="{373B6DBA-AB05-14FE-63DE-4730966E9BDE}"/>
              </a:ext>
            </a:extLst>
          </p:cNvPr>
          <p:cNvSpPr/>
          <p:nvPr/>
        </p:nvSpPr>
        <p:spPr>
          <a:xfrm>
            <a:off x="4227964" y="790552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9" name="Freeform: Shape 548">
            <a:extLst>
              <a:ext uri="{FF2B5EF4-FFF2-40B4-BE49-F238E27FC236}">
                <a16:creationId xmlns:a16="http://schemas.microsoft.com/office/drawing/2014/main" id="{3460406A-6740-CBDB-99BC-2B7A30A9A358}"/>
              </a:ext>
            </a:extLst>
          </p:cNvPr>
          <p:cNvSpPr/>
          <p:nvPr/>
        </p:nvSpPr>
        <p:spPr>
          <a:xfrm>
            <a:off x="4058026" y="824539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0" name="Freeform: Shape 549">
            <a:extLst>
              <a:ext uri="{FF2B5EF4-FFF2-40B4-BE49-F238E27FC236}">
                <a16:creationId xmlns:a16="http://schemas.microsoft.com/office/drawing/2014/main" id="{D2259115-AB99-4BFC-4385-6C35E4A7A9AB}"/>
              </a:ext>
            </a:extLst>
          </p:cNvPr>
          <p:cNvSpPr/>
          <p:nvPr/>
        </p:nvSpPr>
        <p:spPr>
          <a:xfrm>
            <a:off x="3888088" y="824539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1" name="Freeform: Shape 550">
            <a:extLst>
              <a:ext uri="{FF2B5EF4-FFF2-40B4-BE49-F238E27FC236}">
                <a16:creationId xmlns:a16="http://schemas.microsoft.com/office/drawing/2014/main" id="{654A3D89-91DD-3D7E-41E7-8BE859E7983D}"/>
              </a:ext>
            </a:extLst>
          </p:cNvPr>
          <p:cNvSpPr/>
          <p:nvPr/>
        </p:nvSpPr>
        <p:spPr>
          <a:xfrm>
            <a:off x="4567840" y="790552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2" name="Freeform: Shape 551">
            <a:extLst>
              <a:ext uri="{FF2B5EF4-FFF2-40B4-BE49-F238E27FC236}">
                <a16:creationId xmlns:a16="http://schemas.microsoft.com/office/drawing/2014/main" id="{5B1BBBB9-48F3-C616-0A39-EEE6140D3D0D}"/>
              </a:ext>
            </a:extLst>
          </p:cNvPr>
          <p:cNvSpPr/>
          <p:nvPr/>
        </p:nvSpPr>
        <p:spPr>
          <a:xfrm>
            <a:off x="4397902" y="824539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3" name="Freeform: Shape 552">
            <a:extLst>
              <a:ext uri="{FF2B5EF4-FFF2-40B4-BE49-F238E27FC236}">
                <a16:creationId xmlns:a16="http://schemas.microsoft.com/office/drawing/2014/main" id="{F3B969FA-4396-28DA-8067-D82EE59C752E}"/>
              </a:ext>
            </a:extLst>
          </p:cNvPr>
          <p:cNvSpPr/>
          <p:nvPr/>
        </p:nvSpPr>
        <p:spPr>
          <a:xfrm>
            <a:off x="4227964" y="824539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4" name="Freeform: Shape 553">
            <a:extLst>
              <a:ext uri="{FF2B5EF4-FFF2-40B4-BE49-F238E27FC236}">
                <a16:creationId xmlns:a16="http://schemas.microsoft.com/office/drawing/2014/main" id="{339DD9A6-9DFE-47E2-A2B0-E403C841638E}"/>
              </a:ext>
            </a:extLst>
          </p:cNvPr>
          <p:cNvSpPr/>
          <p:nvPr/>
        </p:nvSpPr>
        <p:spPr>
          <a:xfrm>
            <a:off x="4907716" y="790552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5" name="Freeform: Shape 554">
            <a:extLst>
              <a:ext uri="{FF2B5EF4-FFF2-40B4-BE49-F238E27FC236}">
                <a16:creationId xmlns:a16="http://schemas.microsoft.com/office/drawing/2014/main" id="{59070C46-B3D7-7AF8-ABA2-0647386B9DBC}"/>
              </a:ext>
            </a:extLst>
          </p:cNvPr>
          <p:cNvSpPr/>
          <p:nvPr/>
        </p:nvSpPr>
        <p:spPr>
          <a:xfrm>
            <a:off x="4737778" y="824539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6" name="Freeform: Shape 555">
            <a:extLst>
              <a:ext uri="{FF2B5EF4-FFF2-40B4-BE49-F238E27FC236}">
                <a16:creationId xmlns:a16="http://schemas.microsoft.com/office/drawing/2014/main" id="{F1CC8129-D24F-6547-AC50-374B4A51D66D}"/>
              </a:ext>
            </a:extLst>
          </p:cNvPr>
          <p:cNvSpPr/>
          <p:nvPr/>
        </p:nvSpPr>
        <p:spPr>
          <a:xfrm>
            <a:off x="4567840" y="824539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7" name="Freeform: Shape 556">
            <a:extLst>
              <a:ext uri="{FF2B5EF4-FFF2-40B4-BE49-F238E27FC236}">
                <a16:creationId xmlns:a16="http://schemas.microsoft.com/office/drawing/2014/main" id="{931714E3-0D89-E40C-4101-7C6E32F0D580}"/>
              </a:ext>
            </a:extLst>
          </p:cNvPr>
          <p:cNvSpPr/>
          <p:nvPr/>
        </p:nvSpPr>
        <p:spPr>
          <a:xfrm>
            <a:off x="5247592" y="790552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8" name="Freeform: Shape 557">
            <a:extLst>
              <a:ext uri="{FF2B5EF4-FFF2-40B4-BE49-F238E27FC236}">
                <a16:creationId xmlns:a16="http://schemas.microsoft.com/office/drawing/2014/main" id="{8B37388E-949A-959F-32B3-F06BC260BE70}"/>
              </a:ext>
            </a:extLst>
          </p:cNvPr>
          <p:cNvSpPr/>
          <p:nvPr/>
        </p:nvSpPr>
        <p:spPr>
          <a:xfrm>
            <a:off x="5077654" y="824539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9" name="Freeform: Shape 558">
            <a:extLst>
              <a:ext uri="{FF2B5EF4-FFF2-40B4-BE49-F238E27FC236}">
                <a16:creationId xmlns:a16="http://schemas.microsoft.com/office/drawing/2014/main" id="{000966E7-A21F-791F-1F9E-986B84BF8FA4}"/>
              </a:ext>
            </a:extLst>
          </p:cNvPr>
          <p:cNvSpPr/>
          <p:nvPr/>
        </p:nvSpPr>
        <p:spPr>
          <a:xfrm>
            <a:off x="4907716" y="824539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0" name="Freeform: Shape 559">
            <a:extLst>
              <a:ext uri="{FF2B5EF4-FFF2-40B4-BE49-F238E27FC236}">
                <a16:creationId xmlns:a16="http://schemas.microsoft.com/office/drawing/2014/main" id="{83E025A9-BCC7-2824-61A4-3AC7BBC435F0}"/>
              </a:ext>
            </a:extLst>
          </p:cNvPr>
          <p:cNvSpPr/>
          <p:nvPr/>
        </p:nvSpPr>
        <p:spPr>
          <a:xfrm>
            <a:off x="5587469" y="790552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1" name="Freeform: Shape 560">
            <a:extLst>
              <a:ext uri="{FF2B5EF4-FFF2-40B4-BE49-F238E27FC236}">
                <a16:creationId xmlns:a16="http://schemas.microsoft.com/office/drawing/2014/main" id="{F670752E-7DE2-9CA1-7B67-F023EC80F66E}"/>
              </a:ext>
            </a:extLst>
          </p:cNvPr>
          <p:cNvSpPr/>
          <p:nvPr/>
        </p:nvSpPr>
        <p:spPr>
          <a:xfrm>
            <a:off x="5417531" y="824539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2" name="Freeform: Shape 561">
            <a:extLst>
              <a:ext uri="{FF2B5EF4-FFF2-40B4-BE49-F238E27FC236}">
                <a16:creationId xmlns:a16="http://schemas.microsoft.com/office/drawing/2014/main" id="{31C19D75-7F76-6248-C86C-D3B12B7658C2}"/>
              </a:ext>
            </a:extLst>
          </p:cNvPr>
          <p:cNvSpPr/>
          <p:nvPr/>
        </p:nvSpPr>
        <p:spPr>
          <a:xfrm>
            <a:off x="5247592" y="824539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3" name="Freeform: Shape 562">
            <a:extLst>
              <a:ext uri="{FF2B5EF4-FFF2-40B4-BE49-F238E27FC236}">
                <a16:creationId xmlns:a16="http://schemas.microsoft.com/office/drawing/2014/main" id="{B88630ED-30BB-E40A-C09E-A1C65837B1E3}"/>
              </a:ext>
            </a:extLst>
          </p:cNvPr>
          <p:cNvSpPr/>
          <p:nvPr/>
        </p:nvSpPr>
        <p:spPr>
          <a:xfrm>
            <a:off x="5927345" y="790552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4" name="Freeform: Shape 563">
            <a:extLst>
              <a:ext uri="{FF2B5EF4-FFF2-40B4-BE49-F238E27FC236}">
                <a16:creationId xmlns:a16="http://schemas.microsoft.com/office/drawing/2014/main" id="{C1489BDC-8781-5DDB-4227-BA985908AD30}"/>
              </a:ext>
            </a:extLst>
          </p:cNvPr>
          <p:cNvSpPr/>
          <p:nvPr/>
        </p:nvSpPr>
        <p:spPr>
          <a:xfrm>
            <a:off x="5757407" y="824539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5" name="Freeform: Shape 564">
            <a:extLst>
              <a:ext uri="{FF2B5EF4-FFF2-40B4-BE49-F238E27FC236}">
                <a16:creationId xmlns:a16="http://schemas.microsoft.com/office/drawing/2014/main" id="{1BC7ACE0-B78B-91E8-1DF2-B0E3E250B156}"/>
              </a:ext>
            </a:extLst>
          </p:cNvPr>
          <p:cNvSpPr/>
          <p:nvPr/>
        </p:nvSpPr>
        <p:spPr>
          <a:xfrm>
            <a:off x="5587469" y="824539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6" name="Freeform: Shape 565">
            <a:extLst>
              <a:ext uri="{FF2B5EF4-FFF2-40B4-BE49-F238E27FC236}">
                <a16:creationId xmlns:a16="http://schemas.microsoft.com/office/drawing/2014/main" id="{DE506DAB-23DA-B0EA-5BF6-EABEEE23A2DF}"/>
              </a:ext>
            </a:extLst>
          </p:cNvPr>
          <p:cNvSpPr/>
          <p:nvPr/>
        </p:nvSpPr>
        <p:spPr>
          <a:xfrm>
            <a:off x="6267221" y="790552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7" name="Freeform: Shape 566">
            <a:extLst>
              <a:ext uri="{FF2B5EF4-FFF2-40B4-BE49-F238E27FC236}">
                <a16:creationId xmlns:a16="http://schemas.microsoft.com/office/drawing/2014/main" id="{5E651424-3A8C-776E-64C7-207F5B7C08B0}"/>
              </a:ext>
            </a:extLst>
          </p:cNvPr>
          <p:cNvSpPr/>
          <p:nvPr/>
        </p:nvSpPr>
        <p:spPr>
          <a:xfrm>
            <a:off x="6097283" y="824539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8" name="Freeform: Shape 567">
            <a:extLst>
              <a:ext uri="{FF2B5EF4-FFF2-40B4-BE49-F238E27FC236}">
                <a16:creationId xmlns:a16="http://schemas.microsoft.com/office/drawing/2014/main" id="{737CCB2B-DC7B-B0A6-02F2-36A1FA9DC9B8}"/>
              </a:ext>
            </a:extLst>
          </p:cNvPr>
          <p:cNvSpPr/>
          <p:nvPr/>
        </p:nvSpPr>
        <p:spPr>
          <a:xfrm>
            <a:off x="5927345" y="824539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9" name="Freeform: Shape 568">
            <a:extLst>
              <a:ext uri="{FF2B5EF4-FFF2-40B4-BE49-F238E27FC236}">
                <a16:creationId xmlns:a16="http://schemas.microsoft.com/office/drawing/2014/main" id="{EF42EDA1-8036-65CF-D2B0-D704BFB0958D}"/>
              </a:ext>
            </a:extLst>
          </p:cNvPr>
          <p:cNvSpPr/>
          <p:nvPr/>
        </p:nvSpPr>
        <p:spPr>
          <a:xfrm>
            <a:off x="6607097" y="790552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0" name="Freeform: Shape 569">
            <a:extLst>
              <a:ext uri="{FF2B5EF4-FFF2-40B4-BE49-F238E27FC236}">
                <a16:creationId xmlns:a16="http://schemas.microsoft.com/office/drawing/2014/main" id="{D3D0DBFF-5B56-9C06-3F09-DBC7CCA295DA}"/>
              </a:ext>
            </a:extLst>
          </p:cNvPr>
          <p:cNvSpPr/>
          <p:nvPr/>
        </p:nvSpPr>
        <p:spPr>
          <a:xfrm>
            <a:off x="6437159" y="824539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1" name="Freeform: Shape 570">
            <a:extLst>
              <a:ext uri="{FF2B5EF4-FFF2-40B4-BE49-F238E27FC236}">
                <a16:creationId xmlns:a16="http://schemas.microsoft.com/office/drawing/2014/main" id="{C5F4E404-499C-6250-45EB-057D92C588C1}"/>
              </a:ext>
            </a:extLst>
          </p:cNvPr>
          <p:cNvSpPr/>
          <p:nvPr/>
        </p:nvSpPr>
        <p:spPr>
          <a:xfrm>
            <a:off x="6267221" y="824539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2" name="Freeform: Shape 571">
            <a:extLst>
              <a:ext uri="{FF2B5EF4-FFF2-40B4-BE49-F238E27FC236}">
                <a16:creationId xmlns:a16="http://schemas.microsoft.com/office/drawing/2014/main" id="{CA1CD8E3-4BBD-7D03-1327-E2AC8FE1D380}"/>
              </a:ext>
            </a:extLst>
          </p:cNvPr>
          <p:cNvSpPr/>
          <p:nvPr/>
        </p:nvSpPr>
        <p:spPr>
          <a:xfrm>
            <a:off x="6777035" y="7905521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3" name="Freeform: Shape 572">
            <a:extLst>
              <a:ext uri="{FF2B5EF4-FFF2-40B4-BE49-F238E27FC236}">
                <a16:creationId xmlns:a16="http://schemas.microsoft.com/office/drawing/2014/main" id="{884B4231-15DF-F3DB-3E06-17D306904E0D}"/>
              </a:ext>
            </a:extLst>
          </p:cNvPr>
          <p:cNvSpPr/>
          <p:nvPr/>
        </p:nvSpPr>
        <p:spPr>
          <a:xfrm>
            <a:off x="6946973" y="7905521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4" name="Freeform: Shape 573">
            <a:extLst>
              <a:ext uri="{FF2B5EF4-FFF2-40B4-BE49-F238E27FC236}">
                <a16:creationId xmlns:a16="http://schemas.microsoft.com/office/drawing/2014/main" id="{F9A36B87-1096-2AA7-2A93-38314D45D75F}"/>
              </a:ext>
            </a:extLst>
          </p:cNvPr>
          <p:cNvSpPr/>
          <p:nvPr/>
        </p:nvSpPr>
        <p:spPr>
          <a:xfrm>
            <a:off x="6777035" y="824539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5" name="Freeform: Shape 574">
            <a:extLst>
              <a:ext uri="{FF2B5EF4-FFF2-40B4-BE49-F238E27FC236}">
                <a16:creationId xmlns:a16="http://schemas.microsoft.com/office/drawing/2014/main" id="{30EC12B9-B073-B980-0708-386B77F88002}"/>
              </a:ext>
            </a:extLst>
          </p:cNvPr>
          <p:cNvSpPr/>
          <p:nvPr/>
        </p:nvSpPr>
        <p:spPr>
          <a:xfrm>
            <a:off x="6607097" y="824539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6" name="Freeform: Shape 575">
            <a:extLst>
              <a:ext uri="{FF2B5EF4-FFF2-40B4-BE49-F238E27FC236}">
                <a16:creationId xmlns:a16="http://schemas.microsoft.com/office/drawing/2014/main" id="{F54C0346-39E9-0CD0-D375-135F3A80D405}"/>
              </a:ext>
            </a:extLst>
          </p:cNvPr>
          <p:cNvSpPr/>
          <p:nvPr/>
        </p:nvSpPr>
        <p:spPr>
          <a:xfrm>
            <a:off x="659264" y="8245397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7" name="Freeform: Shape 576">
            <a:extLst>
              <a:ext uri="{FF2B5EF4-FFF2-40B4-BE49-F238E27FC236}">
                <a16:creationId xmlns:a16="http://schemas.microsoft.com/office/drawing/2014/main" id="{67E148AD-B5AB-5222-F49C-B4A343C3179B}"/>
              </a:ext>
            </a:extLst>
          </p:cNvPr>
          <p:cNvSpPr/>
          <p:nvPr/>
        </p:nvSpPr>
        <p:spPr>
          <a:xfrm>
            <a:off x="999140" y="824539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8" name="Freeform: Shape 577">
            <a:extLst>
              <a:ext uri="{FF2B5EF4-FFF2-40B4-BE49-F238E27FC236}">
                <a16:creationId xmlns:a16="http://schemas.microsoft.com/office/drawing/2014/main" id="{BB743411-220D-6B12-D2B0-4FDF16D48EA9}"/>
              </a:ext>
            </a:extLst>
          </p:cNvPr>
          <p:cNvSpPr/>
          <p:nvPr/>
        </p:nvSpPr>
        <p:spPr>
          <a:xfrm>
            <a:off x="829202" y="858527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9" name="Freeform: Shape 578">
            <a:extLst>
              <a:ext uri="{FF2B5EF4-FFF2-40B4-BE49-F238E27FC236}">
                <a16:creationId xmlns:a16="http://schemas.microsoft.com/office/drawing/2014/main" id="{692DFDAE-B95B-9E2F-CD3C-FA7C94385942}"/>
              </a:ext>
            </a:extLst>
          </p:cNvPr>
          <p:cNvSpPr/>
          <p:nvPr/>
        </p:nvSpPr>
        <p:spPr>
          <a:xfrm>
            <a:off x="659264" y="858527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0" name="Freeform: Shape 579">
            <a:extLst>
              <a:ext uri="{FF2B5EF4-FFF2-40B4-BE49-F238E27FC236}">
                <a16:creationId xmlns:a16="http://schemas.microsoft.com/office/drawing/2014/main" id="{5EFBB02C-5442-23E1-C096-2875C6AA498D}"/>
              </a:ext>
            </a:extLst>
          </p:cNvPr>
          <p:cNvSpPr/>
          <p:nvPr/>
        </p:nvSpPr>
        <p:spPr>
          <a:xfrm>
            <a:off x="659264" y="824539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1" name="Freeform: Shape 580">
            <a:extLst>
              <a:ext uri="{FF2B5EF4-FFF2-40B4-BE49-F238E27FC236}">
                <a16:creationId xmlns:a16="http://schemas.microsoft.com/office/drawing/2014/main" id="{ED857608-D36A-E9B4-94B8-BFB1A20029FF}"/>
              </a:ext>
            </a:extLst>
          </p:cNvPr>
          <p:cNvSpPr/>
          <p:nvPr/>
        </p:nvSpPr>
        <p:spPr>
          <a:xfrm>
            <a:off x="1339016" y="824539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2" name="Freeform: Shape 581">
            <a:extLst>
              <a:ext uri="{FF2B5EF4-FFF2-40B4-BE49-F238E27FC236}">
                <a16:creationId xmlns:a16="http://schemas.microsoft.com/office/drawing/2014/main" id="{92C7A0CA-4FF9-A7C6-5D2B-B92D2F3B6643}"/>
              </a:ext>
            </a:extLst>
          </p:cNvPr>
          <p:cNvSpPr/>
          <p:nvPr/>
        </p:nvSpPr>
        <p:spPr>
          <a:xfrm>
            <a:off x="1169078" y="858527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3" name="Freeform: Shape 582">
            <a:extLst>
              <a:ext uri="{FF2B5EF4-FFF2-40B4-BE49-F238E27FC236}">
                <a16:creationId xmlns:a16="http://schemas.microsoft.com/office/drawing/2014/main" id="{6B37B8FE-623A-F3BA-A94A-5FD794F9C8EE}"/>
              </a:ext>
            </a:extLst>
          </p:cNvPr>
          <p:cNvSpPr/>
          <p:nvPr/>
        </p:nvSpPr>
        <p:spPr>
          <a:xfrm>
            <a:off x="999140" y="858527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4" name="Freeform: Shape 583">
            <a:extLst>
              <a:ext uri="{FF2B5EF4-FFF2-40B4-BE49-F238E27FC236}">
                <a16:creationId xmlns:a16="http://schemas.microsoft.com/office/drawing/2014/main" id="{5A9409C6-228E-1545-DDC3-FE1A1AC89C31}"/>
              </a:ext>
            </a:extLst>
          </p:cNvPr>
          <p:cNvSpPr/>
          <p:nvPr/>
        </p:nvSpPr>
        <p:spPr>
          <a:xfrm>
            <a:off x="1678892" y="824539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5" name="Freeform: Shape 584">
            <a:extLst>
              <a:ext uri="{FF2B5EF4-FFF2-40B4-BE49-F238E27FC236}">
                <a16:creationId xmlns:a16="http://schemas.microsoft.com/office/drawing/2014/main" id="{77779B40-A7FE-DB19-9655-A8050C1C0808}"/>
              </a:ext>
            </a:extLst>
          </p:cNvPr>
          <p:cNvSpPr/>
          <p:nvPr/>
        </p:nvSpPr>
        <p:spPr>
          <a:xfrm>
            <a:off x="1508954" y="858527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6" name="Freeform: Shape 585">
            <a:extLst>
              <a:ext uri="{FF2B5EF4-FFF2-40B4-BE49-F238E27FC236}">
                <a16:creationId xmlns:a16="http://schemas.microsoft.com/office/drawing/2014/main" id="{5CAC08C2-4217-8FC2-9D6D-04008346359F}"/>
              </a:ext>
            </a:extLst>
          </p:cNvPr>
          <p:cNvSpPr/>
          <p:nvPr/>
        </p:nvSpPr>
        <p:spPr>
          <a:xfrm>
            <a:off x="1339016" y="858527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7" name="Freeform: Shape 586">
            <a:extLst>
              <a:ext uri="{FF2B5EF4-FFF2-40B4-BE49-F238E27FC236}">
                <a16:creationId xmlns:a16="http://schemas.microsoft.com/office/drawing/2014/main" id="{B46F99D1-6768-70BC-4E27-1B70EF7DE0F3}"/>
              </a:ext>
            </a:extLst>
          </p:cNvPr>
          <p:cNvSpPr/>
          <p:nvPr/>
        </p:nvSpPr>
        <p:spPr>
          <a:xfrm>
            <a:off x="2018769" y="824539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8" name="Freeform: Shape 587">
            <a:extLst>
              <a:ext uri="{FF2B5EF4-FFF2-40B4-BE49-F238E27FC236}">
                <a16:creationId xmlns:a16="http://schemas.microsoft.com/office/drawing/2014/main" id="{CE5C4304-71A6-4A84-0002-D2947C631D15}"/>
              </a:ext>
            </a:extLst>
          </p:cNvPr>
          <p:cNvSpPr/>
          <p:nvPr/>
        </p:nvSpPr>
        <p:spPr>
          <a:xfrm>
            <a:off x="1848831" y="858527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9" name="Freeform: Shape 588">
            <a:extLst>
              <a:ext uri="{FF2B5EF4-FFF2-40B4-BE49-F238E27FC236}">
                <a16:creationId xmlns:a16="http://schemas.microsoft.com/office/drawing/2014/main" id="{70B01341-3F30-7250-7A3C-FB78FE5F47F0}"/>
              </a:ext>
            </a:extLst>
          </p:cNvPr>
          <p:cNvSpPr/>
          <p:nvPr/>
        </p:nvSpPr>
        <p:spPr>
          <a:xfrm>
            <a:off x="1678892" y="858527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0" name="Freeform: Shape 589">
            <a:extLst>
              <a:ext uri="{FF2B5EF4-FFF2-40B4-BE49-F238E27FC236}">
                <a16:creationId xmlns:a16="http://schemas.microsoft.com/office/drawing/2014/main" id="{17F774A6-E290-1560-A489-4EA1574B4B12}"/>
              </a:ext>
            </a:extLst>
          </p:cNvPr>
          <p:cNvSpPr/>
          <p:nvPr/>
        </p:nvSpPr>
        <p:spPr>
          <a:xfrm>
            <a:off x="2358645" y="824539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1" name="Freeform: Shape 590">
            <a:extLst>
              <a:ext uri="{FF2B5EF4-FFF2-40B4-BE49-F238E27FC236}">
                <a16:creationId xmlns:a16="http://schemas.microsoft.com/office/drawing/2014/main" id="{00C0C520-99F7-AC8C-BD28-F794A6E1BA3D}"/>
              </a:ext>
            </a:extLst>
          </p:cNvPr>
          <p:cNvSpPr/>
          <p:nvPr/>
        </p:nvSpPr>
        <p:spPr>
          <a:xfrm>
            <a:off x="2188707" y="858527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2" name="Freeform: Shape 591">
            <a:extLst>
              <a:ext uri="{FF2B5EF4-FFF2-40B4-BE49-F238E27FC236}">
                <a16:creationId xmlns:a16="http://schemas.microsoft.com/office/drawing/2014/main" id="{AAF39C7A-7378-4DE2-229D-609269DB2676}"/>
              </a:ext>
            </a:extLst>
          </p:cNvPr>
          <p:cNvSpPr/>
          <p:nvPr/>
        </p:nvSpPr>
        <p:spPr>
          <a:xfrm>
            <a:off x="2018769" y="858527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3" name="Freeform: Shape 592">
            <a:extLst>
              <a:ext uri="{FF2B5EF4-FFF2-40B4-BE49-F238E27FC236}">
                <a16:creationId xmlns:a16="http://schemas.microsoft.com/office/drawing/2014/main" id="{C08A364A-6923-B214-7394-30A2F6987DB3}"/>
              </a:ext>
            </a:extLst>
          </p:cNvPr>
          <p:cNvSpPr/>
          <p:nvPr/>
        </p:nvSpPr>
        <p:spPr>
          <a:xfrm>
            <a:off x="2698521" y="824539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4" name="Freeform: Shape 593">
            <a:extLst>
              <a:ext uri="{FF2B5EF4-FFF2-40B4-BE49-F238E27FC236}">
                <a16:creationId xmlns:a16="http://schemas.microsoft.com/office/drawing/2014/main" id="{90AD0208-22E8-0393-D2DD-F552BB85113F}"/>
              </a:ext>
            </a:extLst>
          </p:cNvPr>
          <p:cNvSpPr/>
          <p:nvPr/>
        </p:nvSpPr>
        <p:spPr>
          <a:xfrm>
            <a:off x="2528583" y="858527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5" name="Freeform: Shape 594">
            <a:extLst>
              <a:ext uri="{FF2B5EF4-FFF2-40B4-BE49-F238E27FC236}">
                <a16:creationId xmlns:a16="http://schemas.microsoft.com/office/drawing/2014/main" id="{1097880E-5FF4-FF3A-A71A-910ECD6C975B}"/>
              </a:ext>
            </a:extLst>
          </p:cNvPr>
          <p:cNvSpPr/>
          <p:nvPr/>
        </p:nvSpPr>
        <p:spPr>
          <a:xfrm>
            <a:off x="2358645" y="858527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6" name="Freeform: Shape 595">
            <a:extLst>
              <a:ext uri="{FF2B5EF4-FFF2-40B4-BE49-F238E27FC236}">
                <a16:creationId xmlns:a16="http://schemas.microsoft.com/office/drawing/2014/main" id="{3DA11AA8-EF0A-E7AC-3328-62C558FEAE32}"/>
              </a:ext>
            </a:extLst>
          </p:cNvPr>
          <p:cNvSpPr/>
          <p:nvPr/>
        </p:nvSpPr>
        <p:spPr>
          <a:xfrm>
            <a:off x="3038397" y="824539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7" name="Freeform: Shape 596">
            <a:extLst>
              <a:ext uri="{FF2B5EF4-FFF2-40B4-BE49-F238E27FC236}">
                <a16:creationId xmlns:a16="http://schemas.microsoft.com/office/drawing/2014/main" id="{4C937B48-F6E8-139C-DFB8-0BDCC932C835}"/>
              </a:ext>
            </a:extLst>
          </p:cNvPr>
          <p:cNvSpPr/>
          <p:nvPr/>
        </p:nvSpPr>
        <p:spPr>
          <a:xfrm>
            <a:off x="2868459" y="858527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8" name="Freeform: Shape 597">
            <a:extLst>
              <a:ext uri="{FF2B5EF4-FFF2-40B4-BE49-F238E27FC236}">
                <a16:creationId xmlns:a16="http://schemas.microsoft.com/office/drawing/2014/main" id="{D4C8B0FE-29C3-3D5D-9678-3EC26F4E0A7D}"/>
              </a:ext>
            </a:extLst>
          </p:cNvPr>
          <p:cNvSpPr/>
          <p:nvPr/>
        </p:nvSpPr>
        <p:spPr>
          <a:xfrm>
            <a:off x="2698521" y="858527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9" name="Freeform: Shape 598">
            <a:extLst>
              <a:ext uri="{FF2B5EF4-FFF2-40B4-BE49-F238E27FC236}">
                <a16:creationId xmlns:a16="http://schemas.microsoft.com/office/drawing/2014/main" id="{4686F1E8-19B8-049F-9E7B-897E1DC29597}"/>
              </a:ext>
            </a:extLst>
          </p:cNvPr>
          <p:cNvSpPr/>
          <p:nvPr/>
        </p:nvSpPr>
        <p:spPr>
          <a:xfrm>
            <a:off x="3378273" y="824539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0" name="Freeform: Shape 599">
            <a:extLst>
              <a:ext uri="{FF2B5EF4-FFF2-40B4-BE49-F238E27FC236}">
                <a16:creationId xmlns:a16="http://schemas.microsoft.com/office/drawing/2014/main" id="{4D5DE00E-E7C3-DB5B-2AD2-21DEC7B6945E}"/>
              </a:ext>
            </a:extLst>
          </p:cNvPr>
          <p:cNvSpPr/>
          <p:nvPr/>
        </p:nvSpPr>
        <p:spPr>
          <a:xfrm>
            <a:off x="3208335" y="858527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1" name="Freeform: Shape 600">
            <a:extLst>
              <a:ext uri="{FF2B5EF4-FFF2-40B4-BE49-F238E27FC236}">
                <a16:creationId xmlns:a16="http://schemas.microsoft.com/office/drawing/2014/main" id="{8CF87CA2-6CDF-C618-0110-A79A1EA911BF}"/>
              </a:ext>
            </a:extLst>
          </p:cNvPr>
          <p:cNvSpPr/>
          <p:nvPr/>
        </p:nvSpPr>
        <p:spPr>
          <a:xfrm>
            <a:off x="3038397" y="858527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2" name="Freeform: Shape 601">
            <a:extLst>
              <a:ext uri="{FF2B5EF4-FFF2-40B4-BE49-F238E27FC236}">
                <a16:creationId xmlns:a16="http://schemas.microsoft.com/office/drawing/2014/main" id="{869881C5-3661-EA2A-A168-A910ABBAA022}"/>
              </a:ext>
            </a:extLst>
          </p:cNvPr>
          <p:cNvSpPr/>
          <p:nvPr/>
        </p:nvSpPr>
        <p:spPr>
          <a:xfrm>
            <a:off x="3718150" y="824539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3" name="Freeform: Shape 602">
            <a:extLst>
              <a:ext uri="{FF2B5EF4-FFF2-40B4-BE49-F238E27FC236}">
                <a16:creationId xmlns:a16="http://schemas.microsoft.com/office/drawing/2014/main" id="{5A1B4EE2-B55E-8171-1AA0-145C4A9125A8}"/>
              </a:ext>
            </a:extLst>
          </p:cNvPr>
          <p:cNvSpPr/>
          <p:nvPr/>
        </p:nvSpPr>
        <p:spPr>
          <a:xfrm>
            <a:off x="3548212" y="858527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4" name="Freeform: Shape 603">
            <a:extLst>
              <a:ext uri="{FF2B5EF4-FFF2-40B4-BE49-F238E27FC236}">
                <a16:creationId xmlns:a16="http://schemas.microsoft.com/office/drawing/2014/main" id="{ABD09C21-B403-6EBF-AAA9-3105FC6CD331}"/>
              </a:ext>
            </a:extLst>
          </p:cNvPr>
          <p:cNvSpPr/>
          <p:nvPr/>
        </p:nvSpPr>
        <p:spPr>
          <a:xfrm>
            <a:off x="3378273" y="858527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5" name="Freeform: Shape 604">
            <a:extLst>
              <a:ext uri="{FF2B5EF4-FFF2-40B4-BE49-F238E27FC236}">
                <a16:creationId xmlns:a16="http://schemas.microsoft.com/office/drawing/2014/main" id="{F3571AE8-3126-39B5-3696-D0F060A5CCD0}"/>
              </a:ext>
            </a:extLst>
          </p:cNvPr>
          <p:cNvSpPr/>
          <p:nvPr/>
        </p:nvSpPr>
        <p:spPr>
          <a:xfrm>
            <a:off x="4058026" y="824539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6" name="Freeform: Shape 605">
            <a:extLst>
              <a:ext uri="{FF2B5EF4-FFF2-40B4-BE49-F238E27FC236}">
                <a16:creationId xmlns:a16="http://schemas.microsoft.com/office/drawing/2014/main" id="{D12CADA8-1307-4790-A86B-B61A08A328C6}"/>
              </a:ext>
            </a:extLst>
          </p:cNvPr>
          <p:cNvSpPr/>
          <p:nvPr/>
        </p:nvSpPr>
        <p:spPr>
          <a:xfrm>
            <a:off x="3888088" y="858527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7" name="Freeform: Shape 606">
            <a:extLst>
              <a:ext uri="{FF2B5EF4-FFF2-40B4-BE49-F238E27FC236}">
                <a16:creationId xmlns:a16="http://schemas.microsoft.com/office/drawing/2014/main" id="{948FAEC0-F456-9EC0-E51E-48C14FCF20F7}"/>
              </a:ext>
            </a:extLst>
          </p:cNvPr>
          <p:cNvSpPr/>
          <p:nvPr/>
        </p:nvSpPr>
        <p:spPr>
          <a:xfrm>
            <a:off x="3718150" y="858527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8" name="Freeform: Shape 607">
            <a:extLst>
              <a:ext uri="{FF2B5EF4-FFF2-40B4-BE49-F238E27FC236}">
                <a16:creationId xmlns:a16="http://schemas.microsoft.com/office/drawing/2014/main" id="{5A01528F-7DC1-D9F4-AC36-6AA09A1F00A5}"/>
              </a:ext>
            </a:extLst>
          </p:cNvPr>
          <p:cNvSpPr/>
          <p:nvPr/>
        </p:nvSpPr>
        <p:spPr>
          <a:xfrm>
            <a:off x="4397902" y="824539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9" name="Freeform: Shape 608">
            <a:extLst>
              <a:ext uri="{FF2B5EF4-FFF2-40B4-BE49-F238E27FC236}">
                <a16:creationId xmlns:a16="http://schemas.microsoft.com/office/drawing/2014/main" id="{B423AE1B-821E-B454-3B12-701576E6B0F7}"/>
              </a:ext>
            </a:extLst>
          </p:cNvPr>
          <p:cNvSpPr/>
          <p:nvPr/>
        </p:nvSpPr>
        <p:spPr>
          <a:xfrm>
            <a:off x="4227964" y="858527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0" name="Freeform: Shape 609">
            <a:extLst>
              <a:ext uri="{FF2B5EF4-FFF2-40B4-BE49-F238E27FC236}">
                <a16:creationId xmlns:a16="http://schemas.microsoft.com/office/drawing/2014/main" id="{DCD6DB55-D07C-039E-C906-487DA921C9CE}"/>
              </a:ext>
            </a:extLst>
          </p:cNvPr>
          <p:cNvSpPr/>
          <p:nvPr/>
        </p:nvSpPr>
        <p:spPr>
          <a:xfrm>
            <a:off x="4058026" y="858527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1" name="Freeform: Shape 610">
            <a:extLst>
              <a:ext uri="{FF2B5EF4-FFF2-40B4-BE49-F238E27FC236}">
                <a16:creationId xmlns:a16="http://schemas.microsoft.com/office/drawing/2014/main" id="{A3A11FA7-F9D3-69B3-4D98-F499579B4335}"/>
              </a:ext>
            </a:extLst>
          </p:cNvPr>
          <p:cNvSpPr/>
          <p:nvPr/>
        </p:nvSpPr>
        <p:spPr>
          <a:xfrm>
            <a:off x="4737778" y="824539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2" name="Freeform: Shape 611">
            <a:extLst>
              <a:ext uri="{FF2B5EF4-FFF2-40B4-BE49-F238E27FC236}">
                <a16:creationId xmlns:a16="http://schemas.microsoft.com/office/drawing/2014/main" id="{484ECE81-72EF-8551-8BB8-BCB206DF41D3}"/>
              </a:ext>
            </a:extLst>
          </p:cNvPr>
          <p:cNvSpPr/>
          <p:nvPr/>
        </p:nvSpPr>
        <p:spPr>
          <a:xfrm>
            <a:off x="4567840" y="858527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3" name="Freeform: Shape 612">
            <a:extLst>
              <a:ext uri="{FF2B5EF4-FFF2-40B4-BE49-F238E27FC236}">
                <a16:creationId xmlns:a16="http://schemas.microsoft.com/office/drawing/2014/main" id="{880F47E9-7130-853C-AC21-DC9B5CCDDC69}"/>
              </a:ext>
            </a:extLst>
          </p:cNvPr>
          <p:cNvSpPr/>
          <p:nvPr/>
        </p:nvSpPr>
        <p:spPr>
          <a:xfrm>
            <a:off x="4397902" y="858527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4" name="Freeform: Shape 613">
            <a:extLst>
              <a:ext uri="{FF2B5EF4-FFF2-40B4-BE49-F238E27FC236}">
                <a16:creationId xmlns:a16="http://schemas.microsoft.com/office/drawing/2014/main" id="{23B007C5-F4A1-12CD-62B2-01EEC220792A}"/>
              </a:ext>
            </a:extLst>
          </p:cNvPr>
          <p:cNvSpPr/>
          <p:nvPr/>
        </p:nvSpPr>
        <p:spPr>
          <a:xfrm>
            <a:off x="5077654" y="824539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5" name="Freeform: Shape 614">
            <a:extLst>
              <a:ext uri="{FF2B5EF4-FFF2-40B4-BE49-F238E27FC236}">
                <a16:creationId xmlns:a16="http://schemas.microsoft.com/office/drawing/2014/main" id="{6312CDAE-726D-D25A-EA3D-E54AD5578486}"/>
              </a:ext>
            </a:extLst>
          </p:cNvPr>
          <p:cNvSpPr/>
          <p:nvPr/>
        </p:nvSpPr>
        <p:spPr>
          <a:xfrm>
            <a:off x="4907716" y="858527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6" name="Freeform: Shape 615">
            <a:extLst>
              <a:ext uri="{FF2B5EF4-FFF2-40B4-BE49-F238E27FC236}">
                <a16:creationId xmlns:a16="http://schemas.microsoft.com/office/drawing/2014/main" id="{BA6AB317-B0A1-7090-1710-0D4DDC14557D}"/>
              </a:ext>
            </a:extLst>
          </p:cNvPr>
          <p:cNvSpPr/>
          <p:nvPr/>
        </p:nvSpPr>
        <p:spPr>
          <a:xfrm>
            <a:off x="4737778" y="858527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7" name="Freeform: Shape 616">
            <a:extLst>
              <a:ext uri="{FF2B5EF4-FFF2-40B4-BE49-F238E27FC236}">
                <a16:creationId xmlns:a16="http://schemas.microsoft.com/office/drawing/2014/main" id="{F96D4FAD-3A86-23D7-9A6B-9A822B9DFF77}"/>
              </a:ext>
            </a:extLst>
          </p:cNvPr>
          <p:cNvSpPr/>
          <p:nvPr/>
        </p:nvSpPr>
        <p:spPr>
          <a:xfrm>
            <a:off x="5417531" y="824539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8" name="Freeform: Shape 617">
            <a:extLst>
              <a:ext uri="{FF2B5EF4-FFF2-40B4-BE49-F238E27FC236}">
                <a16:creationId xmlns:a16="http://schemas.microsoft.com/office/drawing/2014/main" id="{BFA09E17-077B-01DF-FFB4-693D47B2A5DD}"/>
              </a:ext>
            </a:extLst>
          </p:cNvPr>
          <p:cNvSpPr/>
          <p:nvPr/>
        </p:nvSpPr>
        <p:spPr>
          <a:xfrm>
            <a:off x="5247592" y="858527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9" name="Freeform: Shape 618">
            <a:extLst>
              <a:ext uri="{FF2B5EF4-FFF2-40B4-BE49-F238E27FC236}">
                <a16:creationId xmlns:a16="http://schemas.microsoft.com/office/drawing/2014/main" id="{23AE8AAB-3AB1-022A-9373-6B66C73CE4DA}"/>
              </a:ext>
            </a:extLst>
          </p:cNvPr>
          <p:cNvSpPr/>
          <p:nvPr/>
        </p:nvSpPr>
        <p:spPr>
          <a:xfrm>
            <a:off x="5077654" y="858527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0" name="Freeform: Shape 619">
            <a:extLst>
              <a:ext uri="{FF2B5EF4-FFF2-40B4-BE49-F238E27FC236}">
                <a16:creationId xmlns:a16="http://schemas.microsoft.com/office/drawing/2014/main" id="{EEBE4EEE-3A50-68A9-058E-1E8E3740D619}"/>
              </a:ext>
            </a:extLst>
          </p:cNvPr>
          <p:cNvSpPr/>
          <p:nvPr/>
        </p:nvSpPr>
        <p:spPr>
          <a:xfrm>
            <a:off x="5757407" y="824539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1" name="Freeform: Shape 620">
            <a:extLst>
              <a:ext uri="{FF2B5EF4-FFF2-40B4-BE49-F238E27FC236}">
                <a16:creationId xmlns:a16="http://schemas.microsoft.com/office/drawing/2014/main" id="{279FBFD4-5B36-0B0C-6277-A86C2ED251F8}"/>
              </a:ext>
            </a:extLst>
          </p:cNvPr>
          <p:cNvSpPr/>
          <p:nvPr/>
        </p:nvSpPr>
        <p:spPr>
          <a:xfrm>
            <a:off x="5587469" y="858527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2" name="Freeform: Shape 621">
            <a:extLst>
              <a:ext uri="{FF2B5EF4-FFF2-40B4-BE49-F238E27FC236}">
                <a16:creationId xmlns:a16="http://schemas.microsoft.com/office/drawing/2014/main" id="{D3B46EA5-97E9-0810-4A29-837BAA9EBB8B}"/>
              </a:ext>
            </a:extLst>
          </p:cNvPr>
          <p:cNvSpPr/>
          <p:nvPr/>
        </p:nvSpPr>
        <p:spPr>
          <a:xfrm>
            <a:off x="5417531" y="858527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3" name="Freeform: Shape 622">
            <a:extLst>
              <a:ext uri="{FF2B5EF4-FFF2-40B4-BE49-F238E27FC236}">
                <a16:creationId xmlns:a16="http://schemas.microsoft.com/office/drawing/2014/main" id="{2175B3FC-7AE1-D2DD-FEED-9A09623C7AE9}"/>
              </a:ext>
            </a:extLst>
          </p:cNvPr>
          <p:cNvSpPr/>
          <p:nvPr/>
        </p:nvSpPr>
        <p:spPr>
          <a:xfrm>
            <a:off x="6097283" y="824539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4" name="Freeform: Shape 623">
            <a:extLst>
              <a:ext uri="{FF2B5EF4-FFF2-40B4-BE49-F238E27FC236}">
                <a16:creationId xmlns:a16="http://schemas.microsoft.com/office/drawing/2014/main" id="{71F7550A-815A-F768-1C6F-A6CFF6E91226}"/>
              </a:ext>
            </a:extLst>
          </p:cNvPr>
          <p:cNvSpPr/>
          <p:nvPr/>
        </p:nvSpPr>
        <p:spPr>
          <a:xfrm>
            <a:off x="5927345" y="858527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5" name="Freeform: Shape 624">
            <a:extLst>
              <a:ext uri="{FF2B5EF4-FFF2-40B4-BE49-F238E27FC236}">
                <a16:creationId xmlns:a16="http://schemas.microsoft.com/office/drawing/2014/main" id="{3CA3DA26-ACFE-AEFE-4450-5984A7DFFE53}"/>
              </a:ext>
            </a:extLst>
          </p:cNvPr>
          <p:cNvSpPr/>
          <p:nvPr/>
        </p:nvSpPr>
        <p:spPr>
          <a:xfrm>
            <a:off x="5757407" y="858527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6" name="Freeform: Shape 625">
            <a:extLst>
              <a:ext uri="{FF2B5EF4-FFF2-40B4-BE49-F238E27FC236}">
                <a16:creationId xmlns:a16="http://schemas.microsoft.com/office/drawing/2014/main" id="{1A456BC4-EA7B-98B6-B443-FE7B108B6C42}"/>
              </a:ext>
            </a:extLst>
          </p:cNvPr>
          <p:cNvSpPr/>
          <p:nvPr/>
        </p:nvSpPr>
        <p:spPr>
          <a:xfrm>
            <a:off x="6437159" y="824539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7" name="Freeform: Shape 626">
            <a:extLst>
              <a:ext uri="{FF2B5EF4-FFF2-40B4-BE49-F238E27FC236}">
                <a16:creationId xmlns:a16="http://schemas.microsoft.com/office/drawing/2014/main" id="{E2D6C98F-3DCA-A9B1-13F5-5FA2172A0373}"/>
              </a:ext>
            </a:extLst>
          </p:cNvPr>
          <p:cNvSpPr/>
          <p:nvPr/>
        </p:nvSpPr>
        <p:spPr>
          <a:xfrm>
            <a:off x="6267221" y="858527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8" name="Freeform: Shape 627">
            <a:extLst>
              <a:ext uri="{FF2B5EF4-FFF2-40B4-BE49-F238E27FC236}">
                <a16:creationId xmlns:a16="http://schemas.microsoft.com/office/drawing/2014/main" id="{80527C79-4305-4E47-0478-548F330645D1}"/>
              </a:ext>
            </a:extLst>
          </p:cNvPr>
          <p:cNvSpPr/>
          <p:nvPr/>
        </p:nvSpPr>
        <p:spPr>
          <a:xfrm>
            <a:off x="6097283" y="858527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9" name="Freeform: Shape 628">
            <a:extLst>
              <a:ext uri="{FF2B5EF4-FFF2-40B4-BE49-F238E27FC236}">
                <a16:creationId xmlns:a16="http://schemas.microsoft.com/office/drawing/2014/main" id="{CC682020-BE9C-F9CD-07A7-4A8CC6EAAE2A}"/>
              </a:ext>
            </a:extLst>
          </p:cNvPr>
          <p:cNvSpPr/>
          <p:nvPr/>
        </p:nvSpPr>
        <p:spPr>
          <a:xfrm>
            <a:off x="6777035" y="824539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0" name="Freeform: Shape 629">
            <a:extLst>
              <a:ext uri="{FF2B5EF4-FFF2-40B4-BE49-F238E27FC236}">
                <a16:creationId xmlns:a16="http://schemas.microsoft.com/office/drawing/2014/main" id="{1DB799F1-2C3E-CC92-72D6-7FD576BED277}"/>
              </a:ext>
            </a:extLst>
          </p:cNvPr>
          <p:cNvSpPr/>
          <p:nvPr/>
        </p:nvSpPr>
        <p:spPr>
          <a:xfrm>
            <a:off x="6607097" y="858527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1" name="Freeform: Shape 630">
            <a:extLst>
              <a:ext uri="{FF2B5EF4-FFF2-40B4-BE49-F238E27FC236}">
                <a16:creationId xmlns:a16="http://schemas.microsoft.com/office/drawing/2014/main" id="{46E67B22-4BAE-1D03-F3F4-43665D9CF2B2}"/>
              </a:ext>
            </a:extLst>
          </p:cNvPr>
          <p:cNvSpPr/>
          <p:nvPr/>
        </p:nvSpPr>
        <p:spPr>
          <a:xfrm>
            <a:off x="6437159" y="858527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2" name="Freeform: Shape 631">
            <a:extLst>
              <a:ext uri="{FF2B5EF4-FFF2-40B4-BE49-F238E27FC236}">
                <a16:creationId xmlns:a16="http://schemas.microsoft.com/office/drawing/2014/main" id="{26142A62-A2A8-E88C-7DB5-32714D40217B}"/>
              </a:ext>
            </a:extLst>
          </p:cNvPr>
          <p:cNvSpPr/>
          <p:nvPr/>
        </p:nvSpPr>
        <p:spPr>
          <a:xfrm>
            <a:off x="6946973" y="8245397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3" name="Freeform: Shape 632">
            <a:extLst>
              <a:ext uri="{FF2B5EF4-FFF2-40B4-BE49-F238E27FC236}">
                <a16:creationId xmlns:a16="http://schemas.microsoft.com/office/drawing/2014/main" id="{59901C3A-9CA8-3996-FA3A-0E83D25BD047}"/>
              </a:ext>
            </a:extLst>
          </p:cNvPr>
          <p:cNvSpPr/>
          <p:nvPr/>
        </p:nvSpPr>
        <p:spPr>
          <a:xfrm>
            <a:off x="7116912" y="8245397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4" name="Freeform: Shape 633">
            <a:extLst>
              <a:ext uri="{FF2B5EF4-FFF2-40B4-BE49-F238E27FC236}">
                <a16:creationId xmlns:a16="http://schemas.microsoft.com/office/drawing/2014/main" id="{5BC6EC11-7EEA-4249-330B-39EAE273FD48}"/>
              </a:ext>
            </a:extLst>
          </p:cNvPr>
          <p:cNvSpPr/>
          <p:nvPr/>
        </p:nvSpPr>
        <p:spPr>
          <a:xfrm>
            <a:off x="6946973" y="858527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5" name="Freeform: Shape 634">
            <a:extLst>
              <a:ext uri="{FF2B5EF4-FFF2-40B4-BE49-F238E27FC236}">
                <a16:creationId xmlns:a16="http://schemas.microsoft.com/office/drawing/2014/main" id="{15C6AF5C-78B9-88C8-8557-5DC1EA1E99B2}"/>
              </a:ext>
            </a:extLst>
          </p:cNvPr>
          <p:cNvSpPr/>
          <p:nvPr/>
        </p:nvSpPr>
        <p:spPr>
          <a:xfrm>
            <a:off x="6777035" y="858527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6" name="Freeform: Shape 635">
            <a:extLst>
              <a:ext uri="{FF2B5EF4-FFF2-40B4-BE49-F238E27FC236}">
                <a16:creationId xmlns:a16="http://schemas.microsoft.com/office/drawing/2014/main" id="{FC80030E-3E7A-0CE9-A33A-1E27B4715D6B}"/>
              </a:ext>
            </a:extLst>
          </p:cNvPr>
          <p:cNvSpPr/>
          <p:nvPr/>
        </p:nvSpPr>
        <p:spPr>
          <a:xfrm>
            <a:off x="489326" y="8585273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7" name="Freeform: Shape 636">
            <a:extLst>
              <a:ext uri="{FF2B5EF4-FFF2-40B4-BE49-F238E27FC236}">
                <a16:creationId xmlns:a16="http://schemas.microsoft.com/office/drawing/2014/main" id="{A9E34BEB-3675-C401-2292-F58CAECA7438}"/>
              </a:ext>
            </a:extLst>
          </p:cNvPr>
          <p:cNvSpPr/>
          <p:nvPr/>
        </p:nvSpPr>
        <p:spPr>
          <a:xfrm>
            <a:off x="829202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8" name="Freeform: Shape 637">
            <a:extLst>
              <a:ext uri="{FF2B5EF4-FFF2-40B4-BE49-F238E27FC236}">
                <a16:creationId xmlns:a16="http://schemas.microsoft.com/office/drawing/2014/main" id="{AA7907AC-10C5-3C46-8FBE-DE48C57AE481}"/>
              </a:ext>
            </a:extLst>
          </p:cNvPr>
          <p:cNvSpPr/>
          <p:nvPr/>
        </p:nvSpPr>
        <p:spPr>
          <a:xfrm>
            <a:off x="659264" y="892515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9" name="Freeform: Shape 638">
            <a:extLst>
              <a:ext uri="{FF2B5EF4-FFF2-40B4-BE49-F238E27FC236}">
                <a16:creationId xmlns:a16="http://schemas.microsoft.com/office/drawing/2014/main" id="{AE6323A6-C2AC-C6BB-EA63-DC8E993C1402}"/>
              </a:ext>
            </a:extLst>
          </p:cNvPr>
          <p:cNvSpPr/>
          <p:nvPr/>
        </p:nvSpPr>
        <p:spPr>
          <a:xfrm>
            <a:off x="489326" y="892515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0" name="Freeform: Shape 639">
            <a:extLst>
              <a:ext uri="{FF2B5EF4-FFF2-40B4-BE49-F238E27FC236}">
                <a16:creationId xmlns:a16="http://schemas.microsoft.com/office/drawing/2014/main" id="{02FC8001-F4CB-B616-63E4-28AF15ED8951}"/>
              </a:ext>
            </a:extLst>
          </p:cNvPr>
          <p:cNvSpPr/>
          <p:nvPr/>
        </p:nvSpPr>
        <p:spPr>
          <a:xfrm>
            <a:off x="489326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1" name="Freeform: Shape 640">
            <a:extLst>
              <a:ext uri="{FF2B5EF4-FFF2-40B4-BE49-F238E27FC236}">
                <a16:creationId xmlns:a16="http://schemas.microsoft.com/office/drawing/2014/main" id="{FD239F11-AE63-B245-B10B-495B731DD4E7}"/>
              </a:ext>
            </a:extLst>
          </p:cNvPr>
          <p:cNvSpPr/>
          <p:nvPr/>
        </p:nvSpPr>
        <p:spPr>
          <a:xfrm>
            <a:off x="1169078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2" name="Freeform: Shape 641">
            <a:extLst>
              <a:ext uri="{FF2B5EF4-FFF2-40B4-BE49-F238E27FC236}">
                <a16:creationId xmlns:a16="http://schemas.microsoft.com/office/drawing/2014/main" id="{55348EDB-6CEE-7F75-7559-123426BC5B11}"/>
              </a:ext>
            </a:extLst>
          </p:cNvPr>
          <p:cNvSpPr/>
          <p:nvPr/>
        </p:nvSpPr>
        <p:spPr>
          <a:xfrm>
            <a:off x="999140" y="892515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3" name="Freeform: Shape 642">
            <a:extLst>
              <a:ext uri="{FF2B5EF4-FFF2-40B4-BE49-F238E27FC236}">
                <a16:creationId xmlns:a16="http://schemas.microsoft.com/office/drawing/2014/main" id="{9B3A523D-4EDF-1FC0-1FD1-2361470FF159}"/>
              </a:ext>
            </a:extLst>
          </p:cNvPr>
          <p:cNvSpPr/>
          <p:nvPr/>
        </p:nvSpPr>
        <p:spPr>
          <a:xfrm>
            <a:off x="829202" y="892515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4" name="Freeform: Shape 643">
            <a:extLst>
              <a:ext uri="{FF2B5EF4-FFF2-40B4-BE49-F238E27FC236}">
                <a16:creationId xmlns:a16="http://schemas.microsoft.com/office/drawing/2014/main" id="{F2AE9B27-94F4-33BB-D2AF-B6F2E52D9239}"/>
              </a:ext>
            </a:extLst>
          </p:cNvPr>
          <p:cNvSpPr/>
          <p:nvPr/>
        </p:nvSpPr>
        <p:spPr>
          <a:xfrm>
            <a:off x="1508954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5" name="Freeform: Shape 644">
            <a:extLst>
              <a:ext uri="{FF2B5EF4-FFF2-40B4-BE49-F238E27FC236}">
                <a16:creationId xmlns:a16="http://schemas.microsoft.com/office/drawing/2014/main" id="{5E7D3D99-5C44-C452-F709-14EF27FC1ACC}"/>
              </a:ext>
            </a:extLst>
          </p:cNvPr>
          <p:cNvSpPr/>
          <p:nvPr/>
        </p:nvSpPr>
        <p:spPr>
          <a:xfrm>
            <a:off x="1339016" y="892515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6" name="Freeform: Shape 645">
            <a:extLst>
              <a:ext uri="{FF2B5EF4-FFF2-40B4-BE49-F238E27FC236}">
                <a16:creationId xmlns:a16="http://schemas.microsoft.com/office/drawing/2014/main" id="{5B705D74-E567-E637-D626-F846B6DC783C}"/>
              </a:ext>
            </a:extLst>
          </p:cNvPr>
          <p:cNvSpPr/>
          <p:nvPr/>
        </p:nvSpPr>
        <p:spPr>
          <a:xfrm>
            <a:off x="1169078" y="892515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7" name="Freeform: Shape 646">
            <a:extLst>
              <a:ext uri="{FF2B5EF4-FFF2-40B4-BE49-F238E27FC236}">
                <a16:creationId xmlns:a16="http://schemas.microsoft.com/office/drawing/2014/main" id="{5F51C632-F950-65D7-1FA0-4A1EBB8F63B9}"/>
              </a:ext>
            </a:extLst>
          </p:cNvPr>
          <p:cNvSpPr/>
          <p:nvPr/>
        </p:nvSpPr>
        <p:spPr>
          <a:xfrm>
            <a:off x="1848831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8" name="Freeform: Shape 647">
            <a:extLst>
              <a:ext uri="{FF2B5EF4-FFF2-40B4-BE49-F238E27FC236}">
                <a16:creationId xmlns:a16="http://schemas.microsoft.com/office/drawing/2014/main" id="{5BF381E2-CFED-855C-D6AD-C991D9414548}"/>
              </a:ext>
            </a:extLst>
          </p:cNvPr>
          <p:cNvSpPr/>
          <p:nvPr/>
        </p:nvSpPr>
        <p:spPr>
          <a:xfrm>
            <a:off x="1678892" y="892515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9" name="Freeform: Shape 648">
            <a:extLst>
              <a:ext uri="{FF2B5EF4-FFF2-40B4-BE49-F238E27FC236}">
                <a16:creationId xmlns:a16="http://schemas.microsoft.com/office/drawing/2014/main" id="{9DD5368A-F4F4-6DA9-5A4E-50E054533A51}"/>
              </a:ext>
            </a:extLst>
          </p:cNvPr>
          <p:cNvSpPr/>
          <p:nvPr/>
        </p:nvSpPr>
        <p:spPr>
          <a:xfrm>
            <a:off x="1508954" y="892515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0" name="Freeform: Shape 649">
            <a:extLst>
              <a:ext uri="{FF2B5EF4-FFF2-40B4-BE49-F238E27FC236}">
                <a16:creationId xmlns:a16="http://schemas.microsoft.com/office/drawing/2014/main" id="{E35F7C02-3657-0ECE-E3AC-EE87C1784925}"/>
              </a:ext>
            </a:extLst>
          </p:cNvPr>
          <p:cNvSpPr/>
          <p:nvPr/>
        </p:nvSpPr>
        <p:spPr>
          <a:xfrm>
            <a:off x="2188707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1" name="Freeform: Shape 650">
            <a:extLst>
              <a:ext uri="{FF2B5EF4-FFF2-40B4-BE49-F238E27FC236}">
                <a16:creationId xmlns:a16="http://schemas.microsoft.com/office/drawing/2014/main" id="{A48A427D-10C7-8433-2BD9-C4D5CA52E802}"/>
              </a:ext>
            </a:extLst>
          </p:cNvPr>
          <p:cNvSpPr/>
          <p:nvPr/>
        </p:nvSpPr>
        <p:spPr>
          <a:xfrm>
            <a:off x="2018769" y="892515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2" name="Freeform: Shape 651">
            <a:extLst>
              <a:ext uri="{FF2B5EF4-FFF2-40B4-BE49-F238E27FC236}">
                <a16:creationId xmlns:a16="http://schemas.microsoft.com/office/drawing/2014/main" id="{F0DE0473-49AA-FA89-C460-1ED3F8C8DC0C}"/>
              </a:ext>
            </a:extLst>
          </p:cNvPr>
          <p:cNvSpPr/>
          <p:nvPr/>
        </p:nvSpPr>
        <p:spPr>
          <a:xfrm>
            <a:off x="1848831" y="892515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3" name="Freeform: Shape 652">
            <a:extLst>
              <a:ext uri="{FF2B5EF4-FFF2-40B4-BE49-F238E27FC236}">
                <a16:creationId xmlns:a16="http://schemas.microsoft.com/office/drawing/2014/main" id="{E77C5E32-3D8F-84C2-AF57-2FDFF633F08D}"/>
              </a:ext>
            </a:extLst>
          </p:cNvPr>
          <p:cNvSpPr/>
          <p:nvPr/>
        </p:nvSpPr>
        <p:spPr>
          <a:xfrm>
            <a:off x="2528583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4" name="Freeform: Shape 653">
            <a:extLst>
              <a:ext uri="{FF2B5EF4-FFF2-40B4-BE49-F238E27FC236}">
                <a16:creationId xmlns:a16="http://schemas.microsoft.com/office/drawing/2014/main" id="{4B9B9638-F49C-A768-8311-BB4C61453BB3}"/>
              </a:ext>
            </a:extLst>
          </p:cNvPr>
          <p:cNvSpPr/>
          <p:nvPr/>
        </p:nvSpPr>
        <p:spPr>
          <a:xfrm>
            <a:off x="2358645" y="892515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5" name="Freeform: Shape 654">
            <a:extLst>
              <a:ext uri="{FF2B5EF4-FFF2-40B4-BE49-F238E27FC236}">
                <a16:creationId xmlns:a16="http://schemas.microsoft.com/office/drawing/2014/main" id="{17262506-CE8E-B23E-5926-5808F5437FA8}"/>
              </a:ext>
            </a:extLst>
          </p:cNvPr>
          <p:cNvSpPr/>
          <p:nvPr/>
        </p:nvSpPr>
        <p:spPr>
          <a:xfrm>
            <a:off x="2188707" y="892515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6" name="Freeform: Shape 655">
            <a:extLst>
              <a:ext uri="{FF2B5EF4-FFF2-40B4-BE49-F238E27FC236}">
                <a16:creationId xmlns:a16="http://schemas.microsoft.com/office/drawing/2014/main" id="{C2CA7EF2-B784-E1C2-4724-35B1BD98449D}"/>
              </a:ext>
            </a:extLst>
          </p:cNvPr>
          <p:cNvSpPr/>
          <p:nvPr/>
        </p:nvSpPr>
        <p:spPr>
          <a:xfrm>
            <a:off x="2868459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7" name="Freeform: Shape 656">
            <a:extLst>
              <a:ext uri="{FF2B5EF4-FFF2-40B4-BE49-F238E27FC236}">
                <a16:creationId xmlns:a16="http://schemas.microsoft.com/office/drawing/2014/main" id="{8857C72A-4E63-132A-0AD9-ACA967385126}"/>
              </a:ext>
            </a:extLst>
          </p:cNvPr>
          <p:cNvSpPr/>
          <p:nvPr/>
        </p:nvSpPr>
        <p:spPr>
          <a:xfrm>
            <a:off x="2698521" y="892515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8" name="Freeform: Shape 657">
            <a:extLst>
              <a:ext uri="{FF2B5EF4-FFF2-40B4-BE49-F238E27FC236}">
                <a16:creationId xmlns:a16="http://schemas.microsoft.com/office/drawing/2014/main" id="{34D1606A-AAE1-7D80-F4C3-0E364D292A77}"/>
              </a:ext>
            </a:extLst>
          </p:cNvPr>
          <p:cNvSpPr/>
          <p:nvPr/>
        </p:nvSpPr>
        <p:spPr>
          <a:xfrm>
            <a:off x="2528583" y="892515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9" name="Freeform: Shape 658">
            <a:extLst>
              <a:ext uri="{FF2B5EF4-FFF2-40B4-BE49-F238E27FC236}">
                <a16:creationId xmlns:a16="http://schemas.microsoft.com/office/drawing/2014/main" id="{06D3DE28-3555-D857-3C0B-C0BF9D4E3C96}"/>
              </a:ext>
            </a:extLst>
          </p:cNvPr>
          <p:cNvSpPr/>
          <p:nvPr/>
        </p:nvSpPr>
        <p:spPr>
          <a:xfrm>
            <a:off x="3208335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0" name="Freeform: Shape 659">
            <a:extLst>
              <a:ext uri="{FF2B5EF4-FFF2-40B4-BE49-F238E27FC236}">
                <a16:creationId xmlns:a16="http://schemas.microsoft.com/office/drawing/2014/main" id="{41C89281-F76C-09BE-A527-FDE413365713}"/>
              </a:ext>
            </a:extLst>
          </p:cNvPr>
          <p:cNvSpPr/>
          <p:nvPr/>
        </p:nvSpPr>
        <p:spPr>
          <a:xfrm>
            <a:off x="3038397" y="892515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1" name="Freeform: Shape 660">
            <a:extLst>
              <a:ext uri="{FF2B5EF4-FFF2-40B4-BE49-F238E27FC236}">
                <a16:creationId xmlns:a16="http://schemas.microsoft.com/office/drawing/2014/main" id="{5E5D3D3A-7E9C-A877-5E3E-82F9DCB50A5B}"/>
              </a:ext>
            </a:extLst>
          </p:cNvPr>
          <p:cNvSpPr/>
          <p:nvPr/>
        </p:nvSpPr>
        <p:spPr>
          <a:xfrm>
            <a:off x="2868459" y="892515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2" name="Freeform: Shape 661">
            <a:extLst>
              <a:ext uri="{FF2B5EF4-FFF2-40B4-BE49-F238E27FC236}">
                <a16:creationId xmlns:a16="http://schemas.microsoft.com/office/drawing/2014/main" id="{C2D06ED4-C18C-EFDD-02FC-6312B85202D0}"/>
              </a:ext>
            </a:extLst>
          </p:cNvPr>
          <p:cNvSpPr/>
          <p:nvPr/>
        </p:nvSpPr>
        <p:spPr>
          <a:xfrm>
            <a:off x="3548212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3" name="Freeform: Shape 662">
            <a:extLst>
              <a:ext uri="{FF2B5EF4-FFF2-40B4-BE49-F238E27FC236}">
                <a16:creationId xmlns:a16="http://schemas.microsoft.com/office/drawing/2014/main" id="{363C3F86-D743-BBFE-D60E-72B9206715ED}"/>
              </a:ext>
            </a:extLst>
          </p:cNvPr>
          <p:cNvSpPr/>
          <p:nvPr/>
        </p:nvSpPr>
        <p:spPr>
          <a:xfrm>
            <a:off x="3378273" y="892515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4" name="Freeform: Shape 663">
            <a:extLst>
              <a:ext uri="{FF2B5EF4-FFF2-40B4-BE49-F238E27FC236}">
                <a16:creationId xmlns:a16="http://schemas.microsoft.com/office/drawing/2014/main" id="{866712E4-443A-4267-7BDB-2F4175072537}"/>
              </a:ext>
            </a:extLst>
          </p:cNvPr>
          <p:cNvSpPr/>
          <p:nvPr/>
        </p:nvSpPr>
        <p:spPr>
          <a:xfrm>
            <a:off x="3208335" y="892515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5" name="Freeform: Shape 664">
            <a:extLst>
              <a:ext uri="{FF2B5EF4-FFF2-40B4-BE49-F238E27FC236}">
                <a16:creationId xmlns:a16="http://schemas.microsoft.com/office/drawing/2014/main" id="{737A2E59-A668-7212-09E2-788C04F4F462}"/>
              </a:ext>
            </a:extLst>
          </p:cNvPr>
          <p:cNvSpPr/>
          <p:nvPr/>
        </p:nvSpPr>
        <p:spPr>
          <a:xfrm>
            <a:off x="3888088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6" name="Freeform: Shape 665">
            <a:extLst>
              <a:ext uri="{FF2B5EF4-FFF2-40B4-BE49-F238E27FC236}">
                <a16:creationId xmlns:a16="http://schemas.microsoft.com/office/drawing/2014/main" id="{02777FC4-F104-A39E-E02C-E362293D0FFB}"/>
              </a:ext>
            </a:extLst>
          </p:cNvPr>
          <p:cNvSpPr/>
          <p:nvPr/>
        </p:nvSpPr>
        <p:spPr>
          <a:xfrm>
            <a:off x="3718150" y="892515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7" name="Freeform: Shape 666">
            <a:extLst>
              <a:ext uri="{FF2B5EF4-FFF2-40B4-BE49-F238E27FC236}">
                <a16:creationId xmlns:a16="http://schemas.microsoft.com/office/drawing/2014/main" id="{D2231587-3CEB-792C-1FE0-DE0A414FA55D}"/>
              </a:ext>
            </a:extLst>
          </p:cNvPr>
          <p:cNvSpPr/>
          <p:nvPr/>
        </p:nvSpPr>
        <p:spPr>
          <a:xfrm>
            <a:off x="3548212" y="892515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8" name="Freeform: Shape 667">
            <a:extLst>
              <a:ext uri="{FF2B5EF4-FFF2-40B4-BE49-F238E27FC236}">
                <a16:creationId xmlns:a16="http://schemas.microsoft.com/office/drawing/2014/main" id="{4F408E96-5E2A-A6CF-5051-E7CDA691C8D7}"/>
              </a:ext>
            </a:extLst>
          </p:cNvPr>
          <p:cNvSpPr/>
          <p:nvPr/>
        </p:nvSpPr>
        <p:spPr>
          <a:xfrm>
            <a:off x="4227964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9" name="Freeform: Shape 668">
            <a:extLst>
              <a:ext uri="{FF2B5EF4-FFF2-40B4-BE49-F238E27FC236}">
                <a16:creationId xmlns:a16="http://schemas.microsoft.com/office/drawing/2014/main" id="{AD4EBB3A-C453-26F4-D1B3-F1569AF97EBA}"/>
              </a:ext>
            </a:extLst>
          </p:cNvPr>
          <p:cNvSpPr/>
          <p:nvPr/>
        </p:nvSpPr>
        <p:spPr>
          <a:xfrm>
            <a:off x="4058026" y="892515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0" name="Freeform: Shape 669">
            <a:extLst>
              <a:ext uri="{FF2B5EF4-FFF2-40B4-BE49-F238E27FC236}">
                <a16:creationId xmlns:a16="http://schemas.microsoft.com/office/drawing/2014/main" id="{457A8FF4-08FD-857A-DA9A-562F9584A5A1}"/>
              </a:ext>
            </a:extLst>
          </p:cNvPr>
          <p:cNvSpPr/>
          <p:nvPr/>
        </p:nvSpPr>
        <p:spPr>
          <a:xfrm>
            <a:off x="3888088" y="892515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1" name="Freeform: Shape 670">
            <a:extLst>
              <a:ext uri="{FF2B5EF4-FFF2-40B4-BE49-F238E27FC236}">
                <a16:creationId xmlns:a16="http://schemas.microsoft.com/office/drawing/2014/main" id="{EC6B1F54-AED4-86B3-2B2D-80C32C864C0D}"/>
              </a:ext>
            </a:extLst>
          </p:cNvPr>
          <p:cNvSpPr/>
          <p:nvPr/>
        </p:nvSpPr>
        <p:spPr>
          <a:xfrm>
            <a:off x="4567840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2" name="Freeform: Shape 671">
            <a:extLst>
              <a:ext uri="{FF2B5EF4-FFF2-40B4-BE49-F238E27FC236}">
                <a16:creationId xmlns:a16="http://schemas.microsoft.com/office/drawing/2014/main" id="{C5FDA5AF-A2A3-7D9B-40B8-4DB0DD979F1D}"/>
              </a:ext>
            </a:extLst>
          </p:cNvPr>
          <p:cNvSpPr/>
          <p:nvPr/>
        </p:nvSpPr>
        <p:spPr>
          <a:xfrm>
            <a:off x="4397902" y="892515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3" name="Freeform: Shape 672">
            <a:extLst>
              <a:ext uri="{FF2B5EF4-FFF2-40B4-BE49-F238E27FC236}">
                <a16:creationId xmlns:a16="http://schemas.microsoft.com/office/drawing/2014/main" id="{F4FC0255-D3DA-DE44-D23D-08DBAB2E4AA6}"/>
              </a:ext>
            </a:extLst>
          </p:cNvPr>
          <p:cNvSpPr/>
          <p:nvPr/>
        </p:nvSpPr>
        <p:spPr>
          <a:xfrm>
            <a:off x="4227964" y="892515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4" name="Freeform: Shape 673">
            <a:extLst>
              <a:ext uri="{FF2B5EF4-FFF2-40B4-BE49-F238E27FC236}">
                <a16:creationId xmlns:a16="http://schemas.microsoft.com/office/drawing/2014/main" id="{2B147BFC-589D-3D8E-1CFE-57E24B82CDD0}"/>
              </a:ext>
            </a:extLst>
          </p:cNvPr>
          <p:cNvSpPr/>
          <p:nvPr/>
        </p:nvSpPr>
        <p:spPr>
          <a:xfrm>
            <a:off x="4907716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5" name="Freeform: Shape 674">
            <a:extLst>
              <a:ext uri="{FF2B5EF4-FFF2-40B4-BE49-F238E27FC236}">
                <a16:creationId xmlns:a16="http://schemas.microsoft.com/office/drawing/2014/main" id="{0E578C1C-A18D-7DEF-432E-F1B6B60CA75B}"/>
              </a:ext>
            </a:extLst>
          </p:cNvPr>
          <p:cNvSpPr/>
          <p:nvPr/>
        </p:nvSpPr>
        <p:spPr>
          <a:xfrm>
            <a:off x="4737778" y="892515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6" name="Freeform: Shape 675">
            <a:extLst>
              <a:ext uri="{FF2B5EF4-FFF2-40B4-BE49-F238E27FC236}">
                <a16:creationId xmlns:a16="http://schemas.microsoft.com/office/drawing/2014/main" id="{84E689A3-7F35-0B1D-D531-FB7A2D49BBB5}"/>
              </a:ext>
            </a:extLst>
          </p:cNvPr>
          <p:cNvSpPr/>
          <p:nvPr/>
        </p:nvSpPr>
        <p:spPr>
          <a:xfrm>
            <a:off x="4567840" y="892515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7" name="Freeform: Shape 676">
            <a:extLst>
              <a:ext uri="{FF2B5EF4-FFF2-40B4-BE49-F238E27FC236}">
                <a16:creationId xmlns:a16="http://schemas.microsoft.com/office/drawing/2014/main" id="{822B9E9E-9B26-B73E-B186-0968E22C9C0C}"/>
              </a:ext>
            </a:extLst>
          </p:cNvPr>
          <p:cNvSpPr/>
          <p:nvPr/>
        </p:nvSpPr>
        <p:spPr>
          <a:xfrm>
            <a:off x="5247592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8" name="Freeform: Shape 677">
            <a:extLst>
              <a:ext uri="{FF2B5EF4-FFF2-40B4-BE49-F238E27FC236}">
                <a16:creationId xmlns:a16="http://schemas.microsoft.com/office/drawing/2014/main" id="{D8685105-3EDB-B2E0-025F-3C7F3C735373}"/>
              </a:ext>
            </a:extLst>
          </p:cNvPr>
          <p:cNvSpPr/>
          <p:nvPr/>
        </p:nvSpPr>
        <p:spPr>
          <a:xfrm>
            <a:off x="5077654" y="892515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9" name="Freeform: Shape 678">
            <a:extLst>
              <a:ext uri="{FF2B5EF4-FFF2-40B4-BE49-F238E27FC236}">
                <a16:creationId xmlns:a16="http://schemas.microsoft.com/office/drawing/2014/main" id="{8EE7363C-474E-0265-789F-09B0190C11A3}"/>
              </a:ext>
            </a:extLst>
          </p:cNvPr>
          <p:cNvSpPr/>
          <p:nvPr/>
        </p:nvSpPr>
        <p:spPr>
          <a:xfrm>
            <a:off x="4907716" y="892515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0" name="Freeform: Shape 679">
            <a:extLst>
              <a:ext uri="{FF2B5EF4-FFF2-40B4-BE49-F238E27FC236}">
                <a16:creationId xmlns:a16="http://schemas.microsoft.com/office/drawing/2014/main" id="{D128FFB5-FC5B-E344-6946-63B04996D365}"/>
              </a:ext>
            </a:extLst>
          </p:cNvPr>
          <p:cNvSpPr/>
          <p:nvPr/>
        </p:nvSpPr>
        <p:spPr>
          <a:xfrm>
            <a:off x="5587469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1" name="Freeform: Shape 680">
            <a:extLst>
              <a:ext uri="{FF2B5EF4-FFF2-40B4-BE49-F238E27FC236}">
                <a16:creationId xmlns:a16="http://schemas.microsoft.com/office/drawing/2014/main" id="{E692BE84-47BA-F8FE-F9E2-A3BCA32F69B3}"/>
              </a:ext>
            </a:extLst>
          </p:cNvPr>
          <p:cNvSpPr/>
          <p:nvPr/>
        </p:nvSpPr>
        <p:spPr>
          <a:xfrm>
            <a:off x="5417531" y="892515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2" name="Freeform: Shape 681">
            <a:extLst>
              <a:ext uri="{FF2B5EF4-FFF2-40B4-BE49-F238E27FC236}">
                <a16:creationId xmlns:a16="http://schemas.microsoft.com/office/drawing/2014/main" id="{CFC78EAC-C274-C9DE-7B17-B1F243EA047B}"/>
              </a:ext>
            </a:extLst>
          </p:cNvPr>
          <p:cNvSpPr/>
          <p:nvPr/>
        </p:nvSpPr>
        <p:spPr>
          <a:xfrm>
            <a:off x="5247592" y="892515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3" name="Freeform: Shape 682">
            <a:extLst>
              <a:ext uri="{FF2B5EF4-FFF2-40B4-BE49-F238E27FC236}">
                <a16:creationId xmlns:a16="http://schemas.microsoft.com/office/drawing/2014/main" id="{946D9138-84FD-E631-8380-8D16C9E79650}"/>
              </a:ext>
            </a:extLst>
          </p:cNvPr>
          <p:cNvSpPr/>
          <p:nvPr/>
        </p:nvSpPr>
        <p:spPr>
          <a:xfrm>
            <a:off x="5927345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4" name="Freeform: Shape 683">
            <a:extLst>
              <a:ext uri="{FF2B5EF4-FFF2-40B4-BE49-F238E27FC236}">
                <a16:creationId xmlns:a16="http://schemas.microsoft.com/office/drawing/2014/main" id="{FFFBAF1D-0A70-6B6C-CD7B-E12FFD0FB5A3}"/>
              </a:ext>
            </a:extLst>
          </p:cNvPr>
          <p:cNvSpPr/>
          <p:nvPr/>
        </p:nvSpPr>
        <p:spPr>
          <a:xfrm>
            <a:off x="5757407" y="892515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5" name="Freeform: Shape 684">
            <a:extLst>
              <a:ext uri="{FF2B5EF4-FFF2-40B4-BE49-F238E27FC236}">
                <a16:creationId xmlns:a16="http://schemas.microsoft.com/office/drawing/2014/main" id="{DB2AB219-30CF-C332-4667-E9A0ABBA8091}"/>
              </a:ext>
            </a:extLst>
          </p:cNvPr>
          <p:cNvSpPr/>
          <p:nvPr/>
        </p:nvSpPr>
        <p:spPr>
          <a:xfrm>
            <a:off x="5587469" y="892515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6" name="Freeform: Shape 685">
            <a:extLst>
              <a:ext uri="{FF2B5EF4-FFF2-40B4-BE49-F238E27FC236}">
                <a16:creationId xmlns:a16="http://schemas.microsoft.com/office/drawing/2014/main" id="{4C564FF4-0CEC-5910-6A7F-B775679B55B5}"/>
              </a:ext>
            </a:extLst>
          </p:cNvPr>
          <p:cNvSpPr/>
          <p:nvPr/>
        </p:nvSpPr>
        <p:spPr>
          <a:xfrm>
            <a:off x="6267221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7" name="Freeform: Shape 686">
            <a:extLst>
              <a:ext uri="{FF2B5EF4-FFF2-40B4-BE49-F238E27FC236}">
                <a16:creationId xmlns:a16="http://schemas.microsoft.com/office/drawing/2014/main" id="{8D65F17F-54CF-1183-8E49-947BAFBA39C3}"/>
              </a:ext>
            </a:extLst>
          </p:cNvPr>
          <p:cNvSpPr/>
          <p:nvPr/>
        </p:nvSpPr>
        <p:spPr>
          <a:xfrm>
            <a:off x="6097283" y="892515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8" name="Freeform: Shape 687">
            <a:extLst>
              <a:ext uri="{FF2B5EF4-FFF2-40B4-BE49-F238E27FC236}">
                <a16:creationId xmlns:a16="http://schemas.microsoft.com/office/drawing/2014/main" id="{98373D83-3028-8235-5B57-46DDEA707AA5}"/>
              </a:ext>
            </a:extLst>
          </p:cNvPr>
          <p:cNvSpPr/>
          <p:nvPr/>
        </p:nvSpPr>
        <p:spPr>
          <a:xfrm>
            <a:off x="5927345" y="892515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9" name="Freeform: Shape 688">
            <a:extLst>
              <a:ext uri="{FF2B5EF4-FFF2-40B4-BE49-F238E27FC236}">
                <a16:creationId xmlns:a16="http://schemas.microsoft.com/office/drawing/2014/main" id="{57D55CD0-139B-3EA5-5F2C-E37C46049EE3}"/>
              </a:ext>
            </a:extLst>
          </p:cNvPr>
          <p:cNvSpPr/>
          <p:nvPr/>
        </p:nvSpPr>
        <p:spPr>
          <a:xfrm>
            <a:off x="6607097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0" name="Freeform: Shape 689">
            <a:extLst>
              <a:ext uri="{FF2B5EF4-FFF2-40B4-BE49-F238E27FC236}">
                <a16:creationId xmlns:a16="http://schemas.microsoft.com/office/drawing/2014/main" id="{5EFF1A70-2E82-C072-97C8-111FC7B563FA}"/>
              </a:ext>
            </a:extLst>
          </p:cNvPr>
          <p:cNvSpPr/>
          <p:nvPr/>
        </p:nvSpPr>
        <p:spPr>
          <a:xfrm>
            <a:off x="6437159" y="892515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1" name="Freeform: Shape 690">
            <a:extLst>
              <a:ext uri="{FF2B5EF4-FFF2-40B4-BE49-F238E27FC236}">
                <a16:creationId xmlns:a16="http://schemas.microsoft.com/office/drawing/2014/main" id="{3F8E8A34-1A9F-D28A-5A1C-F471CA0E2183}"/>
              </a:ext>
            </a:extLst>
          </p:cNvPr>
          <p:cNvSpPr/>
          <p:nvPr/>
        </p:nvSpPr>
        <p:spPr>
          <a:xfrm>
            <a:off x="6267221" y="892515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2" name="Freeform: Shape 691">
            <a:extLst>
              <a:ext uri="{FF2B5EF4-FFF2-40B4-BE49-F238E27FC236}">
                <a16:creationId xmlns:a16="http://schemas.microsoft.com/office/drawing/2014/main" id="{69CFA9D4-83E3-641E-F103-AE72B5788239}"/>
              </a:ext>
            </a:extLst>
          </p:cNvPr>
          <p:cNvSpPr/>
          <p:nvPr/>
        </p:nvSpPr>
        <p:spPr>
          <a:xfrm>
            <a:off x="6946973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3" name="Freeform: Shape 692">
            <a:extLst>
              <a:ext uri="{FF2B5EF4-FFF2-40B4-BE49-F238E27FC236}">
                <a16:creationId xmlns:a16="http://schemas.microsoft.com/office/drawing/2014/main" id="{F2E92690-CCE5-DCDC-1B19-FED79B1172C3}"/>
              </a:ext>
            </a:extLst>
          </p:cNvPr>
          <p:cNvSpPr/>
          <p:nvPr/>
        </p:nvSpPr>
        <p:spPr>
          <a:xfrm>
            <a:off x="6777035" y="892515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4" name="Freeform: Shape 693">
            <a:extLst>
              <a:ext uri="{FF2B5EF4-FFF2-40B4-BE49-F238E27FC236}">
                <a16:creationId xmlns:a16="http://schemas.microsoft.com/office/drawing/2014/main" id="{3D88EBB9-EEE7-2AC0-DA8A-266B1B91B38D}"/>
              </a:ext>
            </a:extLst>
          </p:cNvPr>
          <p:cNvSpPr/>
          <p:nvPr/>
        </p:nvSpPr>
        <p:spPr>
          <a:xfrm>
            <a:off x="6607097" y="892515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5" name="Freeform: Shape 694">
            <a:extLst>
              <a:ext uri="{FF2B5EF4-FFF2-40B4-BE49-F238E27FC236}">
                <a16:creationId xmlns:a16="http://schemas.microsoft.com/office/drawing/2014/main" id="{16634940-E0A3-A7B3-7050-9F61938DB35A}"/>
              </a:ext>
            </a:extLst>
          </p:cNvPr>
          <p:cNvSpPr/>
          <p:nvPr/>
        </p:nvSpPr>
        <p:spPr>
          <a:xfrm>
            <a:off x="7116912" y="8585273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6" name="Freeform: Shape 695">
            <a:extLst>
              <a:ext uri="{FF2B5EF4-FFF2-40B4-BE49-F238E27FC236}">
                <a16:creationId xmlns:a16="http://schemas.microsoft.com/office/drawing/2014/main" id="{2BF271F1-98B7-860E-B853-2F695D3AAAC8}"/>
              </a:ext>
            </a:extLst>
          </p:cNvPr>
          <p:cNvSpPr/>
          <p:nvPr/>
        </p:nvSpPr>
        <p:spPr>
          <a:xfrm>
            <a:off x="7286850" y="8585273"/>
            <a:ext cx="3776" cy="339876"/>
          </a:xfrm>
          <a:custGeom>
            <a:avLst/>
            <a:gdLst>
              <a:gd name="connsiteX0" fmla="*/ 0 w 3776"/>
              <a:gd name="connsiteY0" fmla="*/ 0 h 339876"/>
              <a:gd name="connsiteX1" fmla="*/ 0 w 3776"/>
              <a:gd name="connsiteY1" fmla="*/ 339876 h 3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6" h="339876">
                <a:moveTo>
                  <a:pt x="0" y="0"/>
                </a:moveTo>
                <a:lnTo>
                  <a:pt x="0" y="339876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7" name="Freeform: Shape 696">
            <a:extLst>
              <a:ext uri="{FF2B5EF4-FFF2-40B4-BE49-F238E27FC236}">
                <a16:creationId xmlns:a16="http://schemas.microsoft.com/office/drawing/2014/main" id="{BC13DA72-8296-3674-D027-E9AAAFD9226C}"/>
              </a:ext>
            </a:extLst>
          </p:cNvPr>
          <p:cNvSpPr/>
          <p:nvPr/>
        </p:nvSpPr>
        <p:spPr>
          <a:xfrm>
            <a:off x="7116912" y="8925150"/>
            <a:ext cx="169938" cy="3776"/>
          </a:xfrm>
          <a:custGeom>
            <a:avLst/>
            <a:gdLst>
              <a:gd name="connsiteX0" fmla="*/ 0 w 169938"/>
              <a:gd name="connsiteY0" fmla="*/ 0 h 3776"/>
              <a:gd name="connsiteX1" fmla="*/ 169938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0" y="0"/>
                </a:moveTo>
                <a:lnTo>
                  <a:pt x="169938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8" name="Freeform: Shape 697">
            <a:extLst>
              <a:ext uri="{FF2B5EF4-FFF2-40B4-BE49-F238E27FC236}">
                <a16:creationId xmlns:a16="http://schemas.microsoft.com/office/drawing/2014/main" id="{417484E9-57DC-AA3B-DC50-F60DCA416075}"/>
              </a:ext>
            </a:extLst>
          </p:cNvPr>
          <p:cNvSpPr/>
          <p:nvPr/>
        </p:nvSpPr>
        <p:spPr>
          <a:xfrm>
            <a:off x="6946973" y="8925150"/>
            <a:ext cx="169938" cy="3776"/>
          </a:xfrm>
          <a:custGeom>
            <a:avLst/>
            <a:gdLst>
              <a:gd name="connsiteX0" fmla="*/ 169938 w 169938"/>
              <a:gd name="connsiteY0" fmla="*/ 0 h 3776"/>
              <a:gd name="connsiteX1" fmla="*/ 0 w 169938"/>
              <a:gd name="connsiteY1" fmla="*/ 0 h 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938" h="3776">
                <a:moveTo>
                  <a:pt x="169938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EAAF8F-3BCF-CBEC-5C23-0C9C322B672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65909" y="506394"/>
            <a:ext cx="604058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00" b="1" dirty="0">
                <a:latin typeface="Century Gothic" panose="020B0502020202020204" pitchFamily="34" charset="0"/>
              </a:rPr>
              <a:t>NUMBER PYRAMID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232608-5163-5235-391B-5D6BAC76D8A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5909" y="1284957"/>
            <a:ext cx="6040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entury Gothic" panose="020B0502020202020204" pitchFamily="34" charset="0"/>
              </a:rPr>
              <a:t>20 ROWS</a:t>
            </a:r>
          </a:p>
        </p:txBody>
      </p:sp>
      <p:sp>
        <p:nvSpPr>
          <p:cNvPr id="6" name="TextBox 21 M">
            <a:extLst>
              <a:ext uri="{FF2B5EF4-FFF2-40B4-BE49-F238E27FC236}">
                <a16:creationId xmlns:a16="http://schemas.microsoft.com/office/drawing/2014/main" id="{8FB16130-4302-2FE6-E166-292B5EB6D3D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362B698-EC4A-D8D5-1BB0-367DAF04891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997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026EC32-A569-3304-57A7-507024E865C6}"/>
              </a:ext>
            </a:extLst>
          </p:cNvPr>
          <p:cNvSpPr/>
          <p:nvPr/>
        </p:nvSpPr>
        <p:spPr>
          <a:xfrm>
            <a:off x="3180390" y="2677470"/>
            <a:ext cx="713740" cy="15860"/>
          </a:xfrm>
          <a:custGeom>
            <a:avLst/>
            <a:gdLst>
              <a:gd name="connsiteX0" fmla="*/ 0 w 713740"/>
              <a:gd name="connsiteY0" fmla="*/ 0 h 15860"/>
              <a:gd name="connsiteX1" fmla="*/ 71374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0" y="0"/>
                </a:moveTo>
                <a:lnTo>
                  <a:pt x="71374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082405F-0648-803F-363D-36904EDC65CE}"/>
              </a:ext>
            </a:extLst>
          </p:cNvPr>
          <p:cNvSpPr/>
          <p:nvPr/>
        </p:nvSpPr>
        <p:spPr>
          <a:xfrm>
            <a:off x="3894130" y="2677470"/>
            <a:ext cx="713740" cy="15860"/>
          </a:xfrm>
          <a:custGeom>
            <a:avLst/>
            <a:gdLst>
              <a:gd name="connsiteX0" fmla="*/ 713740 w 713740"/>
              <a:gd name="connsiteY0" fmla="*/ 0 h 15860"/>
              <a:gd name="connsiteX1" fmla="*/ 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71374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32CC976-EA38-5A03-C92D-47904D36E145}"/>
              </a:ext>
            </a:extLst>
          </p:cNvPr>
          <p:cNvSpPr/>
          <p:nvPr/>
        </p:nvSpPr>
        <p:spPr>
          <a:xfrm>
            <a:off x="4607870" y="2677470"/>
            <a:ext cx="15860" cy="1427480"/>
          </a:xfrm>
          <a:custGeom>
            <a:avLst/>
            <a:gdLst>
              <a:gd name="connsiteX0" fmla="*/ 0 w 15860"/>
              <a:gd name="connsiteY0" fmla="*/ 0 h 1427480"/>
              <a:gd name="connsiteX1" fmla="*/ 0 w 15860"/>
              <a:gd name="connsiteY1" fmla="*/ 1427480 h 142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860" h="1427480">
                <a:moveTo>
                  <a:pt x="0" y="0"/>
                </a:moveTo>
                <a:lnTo>
                  <a:pt x="0" y="142748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3F5CD1C-0314-C9E9-D3AC-F5253EDC17E0}"/>
              </a:ext>
            </a:extLst>
          </p:cNvPr>
          <p:cNvSpPr/>
          <p:nvPr/>
        </p:nvSpPr>
        <p:spPr>
          <a:xfrm>
            <a:off x="3894130" y="4104950"/>
            <a:ext cx="713740" cy="15860"/>
          </a:xfrm>
          <a:custGeom>
            <a:avLst/>
            <a:gdLst>
              <a:gd name="connsiteX0" fmla="*/ 0 w 713740"/>
              <a:gd name="connsiteY0" fmla="*/ 0 h 15860"/>
              <a:gd name="connsiteX1" fmla="*/ 71374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0" y="0"/>
                </a:moveTo>
                <a:lnTo>
                  <a:pt x="71374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806B0F5-B095-C04A-15FA-BFA112005CEF}"/>
              </a:ext>
            </a:extLst>
          </p:cNvPr>
          <p:cNvSpPr/>
          <p:nvPr/>
        </p:nvSpPr>
        <p:spPr>
          <a:xfrm>
            <a:off x="3180390" y="4104950"/>
            <a:ext cx="713740" cy="15860"/>
          </a:xfrm>
          <a:custGeom>
            <a:avLst/>
            <a:gdLst>
              <a:gd name="connsiteX0" fmla="*/ 713740 w 713740"/>
              <a:gd name="connsiteY0" fmla="*/ 0 h 15860"/>
              <a:gd name="connsiteX1" fmla="*/ 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71374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28E230F-8A19-70D5-97F8-3096F7B0018A}"/>
              </a:ext>
            </a:extLst>
          </p:cNvPr>
          <p:cNvSpPr/>
          <p:nvPr/>
        </p:nvSpPr>
        <p:spPr>
          <a:xfrm>
            <a:off x="3180390" y="2677470"/>
            <a:ext cx="15860" cy="1427480"/>
          </a:xfrm>
          <a:custGeom>
            <a:avLst/>
            <a:gdLst>
              <a:gd name="connsiteX0" fmla="*/ 0 w 15860"/>
              <a:gd name="connsiteY0" fmla="*/ 0 h 1427480"/>
              <a:gd name="connsiteX1" fmla="*/ 0 w 15860"/>
              <a:gd name="connsiteY1" fmla="*/ 1427480 h 142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860" h="1427480">
                <a:moveTo>
                  <a:pt x="0" y="0"/>
                </a:moveTo>
                <a:lnTo>
                  <a:pt x="0" y="142748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84DD4FF-8964-D6F7-E685-402F79CEB684}"/>
              </a:ext>
            </a:extLst>
          </p:cNvPr>
          <p:cNvSpPr/>
          <p:nvPr/>
        </p:nvSpPr>
        <p:spPr>
          <a:xfrm>
            <a:off x="2466650" y="4104950"/>
            <a:ext cx="713740" cy="15860"/>
          </a:xfrm>
          <a:custGeom>
            <a:avLst/>
            <a:gdLst>
              <a:gd name="connsiteX0" fmla="*/ 0 w 713740"/>
              <a:gd name="connsiteY0" fmla="*/ 0 h 15860"/>
              <a:gd name="connsiteX1" fmla="*/ 71374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0" y="0"/>
                </a:moveTo>
                <a:lnTo>
                  <a:pt x="71374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606C26A-EAFE-21CC-26CA-30960068AB48}"/>
              </a:ext>
            </a:extLst>
          </p:cNvPr>
          <p:cNvSpPr/>
          <p:nvPr/>
        </p:nvSpPr>
        <p:spPr>
          <a:xfrm>
            <a:off x="3894130" y="4104950"/>
            <a:ext cx="15860" cy="1427480"/>
          </a:xfrm>
          <a:custGeom>
            <a:avLst/>
            <a:gdLst>
              <a:gd name="connsiteX0" fmla="*/ 0 w 15860"/>
              <a:gd name="connsiteY0" fmla="*/ 0 h 1427480"/>
              <a:gd name="connsiteX1" fmla="*/ 0 w 15860"/>
              <a:gd name="connsiteY1" fmla="*/ 1427480 h 142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860" h="1427480">
                <a:moveTo>
                  <a:pt x="0" y="0"/>
                </a:moveTo>
                <a:lnTo>
                  <a:pt x="0" y="142748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239778A-8E01-74A4-0F87-383F842750AC}"/>
              </a:ext>
            </a:extLst>
          </p:cNvPr>
          <p:cNvSpPr/>
          <p:nvPr/>
        </p:nvSpPr>
        <p:spPr>
          <a:xfrm>
            <a:off x="3180390" y="5532430"/>
            <a:ext cx="713740" cy="15860"/>
          </a:xfrm>
          <a:custGeom>
            <a:avLst/>
            <a:gdLst>
              <a:gd name="connsiteX0" fmla="*/ 0 w 713740"/>
              <a:gd name="connsiteY0" fmla="*/ 0 h 15860"/>
              <a:gd name="connsiteX1" fmla="*/ 71374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0" y="0"/>
                </a:moveTo>
                <a:lnTo>
                  <a:pt x="71374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34A2202-8FC1-2808-CF49-6182051423BD}"/>
              </a:ext>
            </a:extLst>
          </p:cNvPr>
          <p:cNvSpPr/>
          <p:nvPr/>
        </p:nvSpPr>
        <p:spPr>
          <a:xfrm>
            <a:off x="2466650" y="5532430"/>
            <a:ext cx="713740" cy="15860"/>
          </a:xfrm>
          <a:custGeom>
            <a:avLst/>
            <a:gdLst>
              <a:gd name="connsiteX0" fmla="*/ 713740 w 713740"/>
              <a:gd name="connsiteY0" fmla="*/ 0 h 15860"/>
              <a:gd name="connsiteX1" fmla="*/ 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71374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71A35CA-6827-3704-E2CB-822DDCEC03B2}"/>
              </a:ext>
            </a:extLst>
          </p:cNvPr>
          <p:cNvSpPr/>
          <p:nvPr/>
        </p:nvSpPr>
        <p:spPr>
          <a:xfrm>
            <a:off x="2466650" y="4104950"/>
            <a:ext cx="15860" cy="1427480"/>
          </a:xfrm>
          <a:custGeom>
            <a:avLst/>
            <a:gdLst>
              <a:gd name="connsiteX0" fmla="*/ 0 w 15860"/>
              <a:gd name="connsiteY0" fmla="*/ 0 h 1427480"/>
              <a:gd name="connsiteX1" fmla="*/ 0 w 15860"/>
              <a:gd name="connsiteY1" fmla="*/ 1427480 h 142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860" h="1427480">
                <a:moveTo>
                  <a:pt x="0" y="0"/>
                </a:moveTo>
                <a:lnTo>
                  <a:pt x="0" y="142748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753DF23-237F-BE57-EF95-2E6E4B9098A2}"/>
              </a:ext>
            </a:extLst>
          </p:cNvPr>
          <p:cNvSpPr/>
          <p:nvPr/>
        </p:nvSpPr>
        <p:spPr>
          <a:xfrm>
            <a:off x="4607870" y="4104950"/>
            <a:ext cx="713740" cy="15860"/>
          </a:xfrm>
          <a:custGeom>
            <a:avLst/>
            <a:gdLst>
              <a:gd name="connsiteX0" fmla="*/ 713740 w 713740"/>
              <a:gd name="connsiteY0" fmla="*/ 0 h 15860"/>
              <a:gd name="connsiteX1" fmla="*/ 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71374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91714A1-6E2B-4240-AF43-63E87E6291A4}"/>
              </a:ext>
            </a:extLst>
          </p:cNvPr>
          <p:cNvSpPr/>
          <p:nvPr/>
        </p:nvSpPr>
        <p:spPr>
          <a:xfrm>
            <a:off x="5321610" y="4104950"/>
            <a:ext cx="15860" cy="1427480"/>
          </a:xfrm>
          <a:custGeom>
            <a:avLst/>
            <a:gdLst>
              <a:gd name="connsiteX0" fmla="*/ 0 w 15860"/>
              <a:gd name="connsiteY0" fmla="*/ 0 h 1427480"/>
              <a:gd name="connsiteX1" fmla="*/ 0 w 15860"/>
              <a:gd name="connsiteY1" fmla="*/ 1427480 h 142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860" h="1427480">
                <a:moveTo>
                  <a:pt x="0" y="0"/>
                </a:moveTo>
                <a:lnTo>
                  <a:pt x="0" y="142748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09076E5-0E13-D69A-6982-DF1296927618}"/>
              </a:ext>
            </a:extLst>
          </p:cNvPr>
          <p:cNvSpPr/>
          <p:nvPr/>
        </p:nvSpPr>
        <p:spPr>
          <a:xfrm>
            <a:off x="4607870" y="5532430"/>
            <a:ext cx="713740" cy="15860"/>
          </a:xfrm>
          <a:custGeom>
            <a:avLst/>
            <a:gdLst>
              <a:gd name="connsiteX0" fmla="*/ 0 w 713740"/>
              <a:gd name="connsiteY0" fmla="*/ 0 h 15860"/>
              <a:gd name="connsiteX1" fmla="*/ 71374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0" y="0"/>
                </a:moveTo>
                <a:lnTo>
                  <a:pt x="71374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0A5B3CC6-6E03-F149-4062-6AD267956F2C}"/>
              </a:ext>
            </a:extLst>
          </p:cNvPr>
          <p:cNvSpPr/>
          <p:nvPr/>
        </p:nvSpPr>
        <p:spPr>
          <a:xfrm>
            <a:off x="3894130" y="5532430"/>
            <a:ext cx="713740" cy="15860"/>
          </a:xfrm>
          <a:custGeom>
            <a:avLst/>
            <a:gdLst>
              <a:gd name="connsiteX0" fmla="*/ 713740 w 713740"/>
              <a:gd name="connsiteY0" fmla="*/ 0 h 15860"/>
              <a:gd name="connsiteX1" fmla="*/ 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71374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3CECE06-C919-65FB-C0B5-E83626DB9DF6}"/>
              </a:ext>
            </a:extLst>
          </p:cNvPr>
          <p:cNvSpPr/>
          <p:nvPr/>
        </p:nvSpPr>
        <p:spPr>
          <a:xfrm>
            <a:off x="1752910" y="5532430"/>
            <a:ext cx="713740" cy="15860"/>
          </a:xfrm>
          <a:custGeom>
            <a:avLst/>
            <a:gdLst>
              <a:gd name="connsiteX0" fmla="*/ 0 w 713740"/>
              <a:gd name="connsiteY0" fmla="*/ 0 h 15860"/>
              <a:gd name="connsiteX1" fmla="*/ 71374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0" y="0"/>
                </a:moveTo>
                <a:lnTo>
                  <a:pt x="71374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88C2709-1E7B-4EB4-C71A-E3A16070B00F}"/>
              </a:ext>
            </a:extLst>
          </p:cNvPr>
          <p:cNvSpPr/>
          <p:nvPr/>
        </p:nvSpPr>
        <p:spPr>
          <a:xfrm>
            <a:off x="3180390" y="5532430"/>
            <a:ext cx="15860" cy="1427480"/>
          </a:xfrm>
          <a:custGeom>
            <a:avLst/>
            <a:gdLst>
              <a:gd name="connsiteX0" fmla="*/ 0 w 15860"/>
              <a:gd name="connsiteY0" fmla="*/ 0 h 1427480"/>
              <a:gd name="connsiteX1" fmla="*/ 0 w 15860"/>
              <a:gd name="connsiteY1" fmla="*/ 1427480 h 142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860" h="1427480">
                <a:moveTo>
                  <a:pt x="0" y="0"/>
                </a:moveTo>
                <a:lnTo>
                  <a:pt x="0" y="142748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FC8ECF67-7306-499B-2B61-1C2460D7E6DE}"/>
              </a:ext>
            </a:extLst>
          </p:cNvPr>
          <p:cNvSpPr/>
          <p:nvPr/>
        </p:nvSpPr>
        <p:spPr>
          <a:xfrm>
            <a:off x="2466650" y="6959910"/>
            <a:ext cx="713740" cy="15860"/>
          </a:xfrm>
          <a:custGeom>
            <a:avLst/>
            <a:gdLst>
              <a:gd name="connsiteX0" fmla="*/ 0 w 713740"/>
              <a:gd name="connsiteY0" fmla="*/ 0 h 15860"/>
              <a:gd name="connsiteX1" fmla="*/ 71374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0" y="0"/>
                </a:moveTo>
                <a:lnTo>
                  <a:pt x="71374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38029FE-B6B6-3BB9-B75D-9D628BC727AE}"/>
              </a:ext>
            </a:extLst>
          </p:cNvPr>
          <p:cNvSpPr/>
          <p:nvPr/>
        </p:nvSpPr>
        <p:spPr>
          <a:xfrm>
            <a:off x="1752910" y="6959910"/>
            <a:ext cx="713740" cy="15860"/>
          </a:xfrm>
          <a:custGeom>
            <a:avLst/>
            <a:gdLst>
              <a:gd name="connsiteX0" fmla="*/ 713740 w 713740"/>
              <a:gd name="connsiteY0" fmla="*/ 0 h 15860"/>
              <a:gd name="connsiteX1" fmla="*/ 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71374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6770819-2BAF-09E6-2FE3-82D47783E4CB}"/>
              </a:ext>
            </a:extLst>
          </p:cNvPr>
          <p:cNvSpPr/>
          <p:nvPr/>
        </p:nvSpPr>
        <p:spPr>
          <a:xfrm>
            <a:off x="1752910" y="5532430"/>
            <a:ext cx="15860" cy="1427480"/>
          </a:xfrm>
          <a:custGeom>
            <a:avLst/>
            <a:gdLst>
              <a:gd name="connsiteX0" fmla="*/ 0 w 15860"/>
              <a:gd name="connsiteY0" fmla="*/ 0 h 1427480"/>
              <a:gd name="connsiteX1" fmla="*/ 0 w 15860"/>
              <a:gd name="connsiteY1" fmla="*/ 1427480 h 142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860" h="1427480">
                <a:moveTo>
                  <a:pt x="0" y="0"/>
                </a:moveTo>
                <a:lnTo>
                  <a:pt x="0" y="142748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DE887D6-8F95-429A-2662-C7CEC2626DB2}"/>
              </a:ext>
            </a:extLst>
          </p:cNvPr>
          <p:cNvSpPr/>
          <p:nvPr/>
        </p:nvSpPr>
        <p:spPr>
          <a:xfrm>
            <a:off x="4607870" y="5532430"/>
            <a:ext cx="15860" cy="1427480"/>
          </a:xfrm>
          <a:custGeom>
            <a:avLst/>
            <a:gdLst>
              <a:gd name="connsiteX0" fmla="*/ 0 w 15860"/>
              <a:gd name="connsiteY0" fmla="*/ 0 h 1427480"/>
              <a:gd name="connsiteX1" fmla="*/ 0 w 15860"/>
              <a:gd name="connsiteY1" fmla="*/ 1427480 h 142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860" h="1427480">
                <a:moveTo>
                  <a:pt x="0" y="0"/>
                </a:moveTo>
                <a:lnTo>
                  <a:pt x="0" y="142748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AC4FF57F-ABD0-C56A-F61D-0A014362DA73}"/>
              </a:ext>
            </a:extLst>
          </p:cNvPr>
          <p:cNvSpPr/>
          <p:nvPr/>
        </p:nvSpPr>
        <p:spPr>
          <a:xfrm>
            <a:off x="3894130" y="6959910"/>
            <a:ext cx="713740" cy="15860"/>
          </a:xfrm>
          <a:custGeom>
            <a:avLst/>
            <a:gdLst>
              <a:gd name="connsiteX0" fmla="*/ 0 w 713740"/>
              <a:gd name="connsiteY0" fmla="*/ 0 h 15860"/>
              <a:gd name="connsiteX1" fmla="*/ 71374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0" y="0"/>
                </a:moveTo>
                <a:lnTo>
                  <a:pt x="71374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2C632581-3749-77DD-B223-390F0C5959AF}"/>
              </a:ext>
            </a:extLst>
          </p:cNvPr>
          <p:cNvSpPr/>
          <p:nvPr/>
        </p:nvSpPr>
        <p:spPr>
          <a:xfrm>
            <a:off x="3180390" y="6959910"/>
            <a:ext cx="713740" cy="15860"/>
          </a:xfrm>
          <a:custGeom>
            <a:avLst/>
            <a:gdLst>
              <a:gd name="connsiteX0" fmla="*/ 713740 w 713740"/>
              <a:gd name="connsiteY0" fmla="*/ 0 h 15860"/>
              <a:gd name="connsiteX1" fmla="*/ 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71374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0337620-CE05-9C5D-4568-FB4F959EE122}"/>
              </a:ext>
            </a:extLst>
          </p:cNvPr>
          <p:cNvSpPr/>
          <p:nvPr/>
        </p:nvSpPr>
        <p:spPr>
          <a:xfrm>
            <a:off x="5321610" y="5532430"/>
            <a:ext cx="713740" cy="15860"/>
          </a:xfrm>
          <a:custGeom>
            <a:avLst/>
            <a:gdLst>
              <a:gd name="connsiteX0" fmla="*/ 713740 w 713740"/>
              <a:gd name="connsiteY0" fmla="*/ 0 h 15860"/>
              <a:gd name="connsiteX1" fmla="*/ 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71374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160600F-FE21-0862-D67C-4364A995BF2E}"/>
              </a:ext>
            </a:extLst>
          </p:cNvPr>
          <p:cNvSpPr/>
          <p:nvPr/>
        </p:nvSpPr>
        <p:spPr>
          <a:xfrm>
            <a:off x="6035350" y="5532430"/>
            <a:ext cx="15860" cy="1427480"/>
          </a:xfrm>
          <a:custGeom>
            <a:avLst/>
            <a:gdLst>
              <a:gd name="connsiteX0" fmla="*/ 0 w 15860"/>
              <a:gd name="connsiteY0" fmla="*/ 0 h 1427480"/>
              <a:gd name="connsiteX1" fmla="*/ 0 w 15860"/>
              <a:gd name="connsiteY1" fmla="*/ 1427480 h 142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860" h="1427480">
                <a:moveTo>
                  <a:pt x="0" y="0"/>
                </a:moveTo>
                <a:lnTo>
                  <a:pt x="0" y="142748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BF43BB5-7CE6-49D1-0370-E21C2815FFDB}"/>
              </a:ext>
            </a:extLst>
          </p:cNvPr>
          <p:cNvSpPr/>
          <p:nvPr/>
        </p:nvSpPr>
        <p:spPr>
          <a:xfrm>
            <a:off x="5321610" y="6959910"/>
            <a:ext cx="713740" cy="15860"/>
          </a:xfrm>
          <a:custGeom>
            <a:avLst/>
            <a:gdLst>
              <a:gd name="connsiteX0" fmla="*/ 0 w 713740"/>
              <a:gd name="connsiteY0" fmla="*/ 0 h 15860"/>
              <a:gd name="connsiteX1" fmla="*/ 71374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0" y="0"/>
                </a:moveTo>
                <a:lnTo>
                  <a:pt x="71374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0721110B-2B76-1B9B-A68E-F07DBC5E344E}"/>
              </a:ext>
            </a:extLst>
          </p:cNvPr>
          <p:cNvSpPr/>
          <p:nvPr/>
        </p:nvSpPr>
        <p:spPr>
          <a:xfrm>
            <a:off x="4607870" y="6959910"/>
            <a:ext cx="713740" cy="15860"/>
          </a:xfrm>
          <a:custGeom>
            <a:avLst/>
            <a:gdLst>
              <a:gd name="connsiteX0" fmla="*/ 713740 w 713740"/>
              <a:gd name="connsiteY0" fmla="*/ 0 h 15860"/>
              <a:gd name="connsiteX1" fmla="*/ 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71374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E104DCB-9F37-BB8C-022D-2D6817AF0C43}"/>
              </a:ext>
            </a:extLst>
          </p:cNvPr>
          <p:cNvSpPr/>
          <p:nvPr/>
        </p:nvSpPr>
        <p:spPr>
          <a:xfrm>
            <a:off x="1039170" y="6959910"/>
            <a:ext cx="713740" cy="15860"/>
          </a:xfrm>
          <a:custGeom>
            <a:avLst/>
            <a:gdLst>
              <a:gd name="connsiteX0" fmla="*/ 0 w 713740"/>
              <a:gd name="connsiteY0" fmla="*/ 0 h 15860"/>
              <a:gd name="connsiteX1" fmla="*/ 71374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0" y="0"/>
                </a:moveTo>
                <a:lnTo>
                  <a:pt x="71374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3B55365E-48E3-C51D-43A0-E5DFED8E970C}"/>
              </a:ext>
            </a:extLst>
          </p:cNvPr>
          <p:cNvSpPr/>
          <p:nvPr/>
        </p:nvSpPr>
        <p:spPr>
          <a:xfrm>
            <a:off x="2466650" y="6959910"/>
            <a:ext cx="15860" cy="1427480"/>
          </a:xfrm>
          <a:custGeom>
            <a:avLst/>
            <a:gdLst>
              <a:gd name="connsiteX0" fmla="*/ 0 w 15860"/>
              <a:gd name="connsiteY0" fmla="*/ 0 h 1427480"/>
              <a:gd name="connsiteX1" fmla="*/ 0 w 15860"/>
              <a:gd name="connsiteY1" fmla="*/ 1427480 h 142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860" h="1427480">
                <a:moveTo>
                  <a:pt x="0" y="0"/>
                </a:moveTo>
                <a:lnTo>
                  <a:pt x="0" y="142748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DF4791B-EDA4-C4C7-4C85-A0CB5FEAC305}"/>
              </a:ext>
            </a:extLst>
          </p:cNvPr>
          <p:cNvSpPr/>
          <p:nvPr/>
        </p:nvSpPr>
        <p:spPr>
          <a:xfrm>
            <a:off x="1752910" y="8387390"/>
            <a:ext cx="713740" cy="15860"/>
          </a:xfrm>
          <a:custGeom>
            <a:avLst/>
            <a:gdLst>
              <a:gd name="connsiteX0" fmla="*/ 0 w 713740"/>
              <a:gd name="connsiteY0" fmla="*/ 0 h 15860"/>
              <a:gd name="connsiteX1" fmla="*/ 71374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0" y="0"/>
                </a:moveTo>
                <a:lnTo>
                  <a:pt x="71374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88B1FE2F-CDE8-4F89-D552-F40AADB7AC2C}"/>
              </a:ext>
            </a:extLst>
          </p:cNvPr>
          <p:cNvSpPr/>
          <p:nvPr/>
        </p:nvSpPr>
        <p:spPr>
          <a:xfrm>
            <a:off x="1039170" y="8387390"/>
            <a:ext cx="713740" cy="15860"/>
          </a:xfrm>
          <a:custGeom>
            <a:avLst/>
            <a:gdLst>
              <a:gd name="connsiteX0" fmla="*/ 713740 w 713740"/>
              <a:gd name="connsiteY0" fmla="*/ 0 h 15860"/>
              <a:gd name="connsiteX1" fmla="*/ 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71374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B64BD8BA-8C3D-55EE-9F37-332F4CE00A58}"/>
              </a:ext>
            </a:extLst>
          </p:cNvPr>
          <p:cNvSpPr/>
          <p:nvPr/>
        </p:nvSpPr>
        <p:spPr>
          <a:xfrm>
            <a:off x="1039170" y="6959910"/>
            <a:ext cx="15860" cy="1427480"/>
          </a:xfrm>
          <a:custGeom>
            <a:avLst/>
            <a:gdLst>
              <a:gd name="connsiteX0" fmla="*/ 0 w 15860"/>
              <a:gd name="connsiteY0" fmla="*/ 0 h 1427480"/>
              <a:gd name="connsiteX1" fmla="*/ 0 w 15860"/>
              <a:gd name="connsiteY1" fmla="*/ 1427480 h 142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860" h="1427480">
                <a:moveTo>
                  <a:pt x="0" y="0"/>
                </a:moveTo>
                <a:lnTo>
                  <a:pt x="0" y="142748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8D3C4C20-2F54-49DD-8088-2F9C185FAC38}"/>
              </a:ext>
            </a:extLst>
          </p:cNvPr>
          <p:cNvSpPr/>
          <p:nvPr/>
        </p:nvSpPr>
        <p:spPr>
          <a:xfrm>
            <a:off x="3894130" y="6959910"/>
            <a:ext cx="15860" cy="1427480"/>
          </a:xfrm>
          <a:custGeom>
            <a:avLst/>
            <a:gdLst>
              <a:gd name="connsiteX0" fmla="*/ 0 w 15860"/>
              <a:gd name="connsiteY0" fmla="*/ 0 h 1427480"/>
              <a:gd name="connsiteX1" fmla="*/ 0 w 15860"/>
              <a:gd name="connsiteY1" fmla="*/ 1427480 h 142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860" h="1427480">
                <a:moveTo>
                  <a:pt x="0" y="0"/>
                </a:moveTo>
                <a:lnTo>
                  <a:pt x="0" y="142748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22E6849E-A018-D59D-6D10-BDBDAF871EA4}"/>
              </a:ext>
            </a:extLst>
          </p:cNvPr>
          <p:cNvSpPr/>
          <p:nvPr/>
        </p:nvSpPr>
        <p:spPr>
          <a:xfrm>
            <a:off x="3180390" y="8387390"/>
            <a:ext cx="713740" cy="15860"/>
          </a:xfrm>
          <a:custGeom>
            <a:avLst/>
            <a:gdLst>
              <a:gd name="connsiteX0" fmla="*/ 0 w 713740"/>
              <a:gd name="connsiteY0" fmla="*/ 0 h 15860"/>
              <a:gd name="connsiteX1" fmla="*/ 71374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0" y="0"/>
                </a:moveTo>
                <a:lnTo>
                  <a:pt x="71374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AB8FEE3-74AA-8DBE-6239-027CAA4F73E3}"/>
              </a:ext>
            </a:extLst>
          </p:cNvPr>
          <p:cNvSpPr/>
          <p:nvPr/>
        </p:nvSpPr>
        <p:spPr>
          <a:xfrm>
            <a:off x="2466650" y="8387390"/>
            <a:ext cx="713740" cy="15860"/>
          </a:xfrm>
          <a:custGeom>
            <a:avLst/>
            <a:gdLst>
              <a:gd name="connsiteX0" fmla="*/ 713740 w 713740"/>
              <a:gd name="connsiteY0" fmla="*/ 0 h 15860"/>
              <a:gd name="connsiteX1" fmla="*/ 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71374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17A3E8E8-A237-7086-0890-1A55C7CDD771}"/>
              </a:ext>
            </a:extLst>
          </p:cNvPr>
          <p:cNvSpPr/>
          <p:nvPr/>
        </p:nvSpPr>
        <p:spPr>
          <a:xfrm>
            <a:off x="5321610" y="6959910"/>
            <a:ext cx="15860" cy="1427480"/>
          </a:xfrm>
          <a:custGeom>
            <a:avLst/>
            <a:gdLst>
              <a:gd name="connsiteX0" fmla="*/ 0 w 15860"/>
              <a:gd name="connsiteY0" fmla="*/ 0 h 1427480"/>
              <a:gd name="connsiteX1" fmla="*/ 0 w 15860"/>
              <a:gd name="connsiteY1" fmla="*/ 1427480 h 142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860" h="1427480">
                <a:moveTo>
                  <a:pt x="0" y="0"/>
                </a:moveTo>
                <a:lnTo>
                  <a:pt x="0" y="142748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B18E1593-DCCA-7604-CF5B-3E7A6E34C337}"/>
              </a:ext>
            </a:extLst>
          </p:cNvPr>
          <p:cNvSpPr/>
          <p:nvPr/>
        </p:nvSpPr>
        <p:spPr>
          <a:xfrm>
            <a:off x="4607870" y="8387390"/>
            <a:ext cx="713740" cy="15860"/>
          </a:xfrm>
          <a:custGeom>
            <a:avLst/>
            <a:gdLst>
              <a:gd name="connsiteX0" fmla="*/ 0 w 713740"/>
              <a:gd name="connsiteY0" fmla="*/ 0 h 15860"/>
              <a:gd name="connsiteX1" fmla="*/ 71374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0" y="0"/>
                </a:moveTo>
                <a:lnTo>
                  <a:pt x="71374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4F04AC0D-FBAC-D1DB-8834-8188A4BE9210}"/>
              </a:ext>
            </a:extLst>
          </p:cNvPr>
          <p:cNvSpPr/>
          <p:nvPr/>
        </p:nvSpPr>
        <p:spPr>
          <a:xfrm>
            <a:off x="3894130" y="8387390"/>
            <a:ext cx="713740" cy="15860"/>
          </a:xfrm>
          <a:custGeom>
            <a:avLst/>
            <a:gdLst>
              <a:gd name="connsiteX0" fmla="*/ 713740 w 713740"/>
              <a:gd name="connsiteY0" fmla="*/ 0 h 15860"/>
              <a:gd name="connsiteX1" fmla="*/ 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71374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A1C89DB-9462-3BC9-EB42-5065F67EA0C6}"/>
              </a:ext>
            </a:extLst>
          </p:cNvPr>
          <p:cNvSpPr/>
          <p:nvPr/>
        </p:nvSpPr>
        <p:spPr>
          <a:xfrm>
            <a:off x="6035350" y="6959910"/>
            <a:ext cx="713740" cy="15860"/>
          </a:xfrm>
          <a:custGeom>
            <a:avLst/>
            <a:gdLst>
              <a:gd name="connsiteX0" fmla="*/ 713740 w 713740"/>
              <a:gd name="connsiteY0" fmla="*/ 0 h 15860"/>
              <a:gd name="connsiteX1" fmla="*/ 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71374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5AB472DC-F3E5-5763-60D6-B603976DEC58}"/>
              </a:ext>
            </a:extLst>
          </p:cNvPr>
          <p:cNvSpPr/>
          <p:nvPr/>
        </p:nvSpPr>
        <p:spPr>
          <a:xfrm>
            <a:off x="6749090" y="6959910"/>
            <a:ext cx="15860" cy="1427480"/>
          </a:xfrm>
          <a:custGeom>
            <a:avLst/>
            <a:gdLst>
              <a:gd name="connsiteX0" fmla="*/ 0 w 15860"/>
              <a:gd name="connsiteY0" fmla="*/ 0 h 1427480"/>
              <a:gd name="connsiteX1" fmla="*/ 0 w 15860"/>
              <a:gd name="connsiteY1" fmla="*/ 1427480 h 142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860" h="1427480">
                <a:moveTo>
                  <a:pt x="0" y="0"/>
                </a:moveTo>
                <a:lnTo>
                  <a:pt x="0" y="142748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53CE6EAE-7CC0-791A-2CB2-B7154FA2ED79}"/>
              </a:ext>
            </a:extLst>
          </p:cNvPr>
          <p:cNvSpPr/>
          <p:nvPr/>
        </p:nvSpPr>
        <p:spPr>
          <a:xfrm>
            <a:off x="6035350" y="8387390"/>
            <a:ext cx="713740" cy="15860"/>
          </a:xfrm>
          <a:custGeom>
            <a:avLst/>
            <a:gdLst>
              <a:gd name="connsiteX0" fmla="*/ 0 w 713740"/>
              <a:gd name="connsiteY0" fmla="*/ 0 h 15860"/>
              <a:gd name="connsiteX1" fmla="*/ 71374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0" y="0"/>
                </a:moveTo>
                <a:lnTo>
                  <a:pt x="71374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1549E2DA-556A-1DBB-13D9-3BBE034BAD96}"/>
              </a:ext>
            </a:extLst>
          </p:cNvPr>
          <p:cNvSpPr/>
          <p:nvPr/>
        </p:nvSpPr>
        <p:spPr>
          <a:xfrm>
            <a:off x="5321610" y="8387390"/>
            <a:ext cx="713740" cy="15860"/>
          </a:xfrm>
          <a:custGeom>
            <a:avLst/>
            <a:gdLst>
              <a:gd name="connsiteX0" fmla="*/ 713740 w 713740"/>
              <a:gd name="connsiteY0" fmla="*/ 0 h 15860"/>
              <a:gd name="connsiteX1" fmla="*/ 0 w 713740"/>
              <a:gd name="connsiteY1" fmla="*/ 0 h 15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3740" h="15860">
                <a:moveTo>
                  <a:pt x="71374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43E73D-46C2-B181-8300-22DE6EC34E6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65909" y="506394"/>
            <a:ext cx="604058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00" b="1" dirty="0">
                <a:latin typeface="Century Gothic" panose="020B0502020202020204" pitchFamily="34" charset="0"/>
              </a:rPr>
              <a:t>NUMBER PYRAMID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157100-AE1F-5AD1-85E9-8E9C513C299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5909" y="1284957"/>
            <a:ext cx="6040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entury Gothic" panose="020B0502020202020204" pitchFamily="34" charset="0"/>
              </a:rPr>
              <a:t>4 ROWS</a:t>
            </a:r>
          </a:p>
        </p:txBody>
      </p:sp>
      <p:sp>
        <p:nvSpPr>
          <p:cNvPr id="6" name="TextBox 21 M">
            <a:extLst>
              <a:ext uri="{FF2B5EF4-FFF2-40B4-BE49-F238E27FC236}">
                <a16:creationId xmlns:a16="http://schemas.microsoft.com/office/drawing/2014/main" id="{3303BB8F-EEFD-4141-3CFD-0718EDEB2BC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7572FFF-13A8-6D35-8298-009B68D0C58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505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226A97D-918D-623E-27E2-193820CFF932}"/>
              </a:ext>
            </a:extLst>
          </p:cNvPr>
          <p:cNvSpPr/>
          <p:nvPr/>
        </p:nvSpPr>
        <p:spPr>
          <a:xfrm>
            <a:off x="3298025" y="2557192"/>
            <a:ext cx="594783" cy="13217"/>
          </a:xfrm>
          <a:custGeom>
            <a:avLst/>
            <a:gdLst>
              <a:gd name="connsiteX0" fmla="*/ 0 w 594783"/>
              <a:gd name="connsiteY0" fmla="*/ 0 h 13217"/>
              <a:gd name="connsiteX1" fmla="*/ 594783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0" y="0"/>
                </a:moveTo>
                <a:lnTo>
                  <a:pt x="594783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F68E4D1-D5EC-E683-D3E9-EDD8C4A525A8}"/>
              </a:ext>
            </a:extLst>
          </p:cNvPr>
          <p:cNvSpPr/>
          <p:nvPr/>
        </p:nvSpPr>
        <p:spPr>
          <a:xfrm>
            <a:off x="3892808" y="2557192"/>
            <a:ext cx="594783" cy="13217"/>
          </a:xfrm>
          <a:custGeom>
            <a:avLst/>
            <a:gdLst>
              <a:gd name="connsiteX0" fmla="*/ 594783 w 594783"/>
              <a:gd name="connsiteY0" fmla="*/ 0 h 13217"/>
              <a:gd name="connsiteX1" fmla="*/ 0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594783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A0E8923-D4DD-DCCE-D2A9-C0ED1E9CBD3D}"/>
              </a:ext>
            </a:extLst>
          </p:cNvPr>
          <p:cNvSpPr/>
          <p:nvPr/>
        </p:nvSpPr>
        <p:spPr>
          <a:xfrm>
            <a:off x="4487592" y="2557192"/>
            <a:ext cx="13217" cy="1189566"/>
          </a:xfrm>
          <a:custGeom>
            <a:avLst/>
            <a:gdLst>
              <a:gd name="connsiteX0" fmla="*/ 0 w 13217"/>
              <a:gd name="connsiteY0" fmla="*/ 0 h 1189566"/>
              <a:gd name="connsiteX1" fmla="*/ 0 w 13217"/>
              <a:gd name="connsiteY1" fmla="*/ 1189567 h 118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17" h="1189566">
                <a:moveTo>
                  <a:pt x="0" y="0"/>
                </a:moveTo>
                <a:lnTo>
                  <a:pt x="0" y="1189567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B841818-4ECB-471B-3DE6-B322C4300141}"/>
              </a:ext>
            </a:extLst>
          </p:cNvPr>
          <p:cNvSpPr/>
          <p:nvPr/>
        </p:nvSpPr>
        <p:spPr>
          <a:xfrm>
            <a:off x="3892808" y="3746758"/>
            <a:ext cx="594783" cy="13217"/>
          </a:xfrm>
          <a:custGeom>
            <a:avLst/>
            <a:gdLst>
              <a:gd name="connsiteX0" fmla="*/ 0 w 594783"/>
              <a:gd name="connsiteY0" fmla="*/ 0 h 13217"/>
              <a:gd name="connsiteX1" fmla="*/ 594783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0" y="0"/>
                </a:moveTo>
                <a:lnTo>
                  <a:pt x="594783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771B700-C7BA-64B7-67E5-2C7E72B423ED}"/>
              </a:ext>
            </a:extLst>
          </p:cNvPr>
          <p:cNvSpPr/>
          <p:nvPr/>
        </p:nvSpPr>
        <p:spPr>
          <a:xfrm>
            <a:off x="3298025" y="3746758"/>
            <a:ext cx="594783" cy="13217"/>
          </a:xfrm>
          <a:custGeom>
            <a:avLst/>
            <a:gdLst>
              <a:gd name="connsiteX0" fmla="*/ 594783 w 594783"/>
              <a:gd name="connsiteY0" fmla="*/ 0 h 13217"/>
              <a:gd name="connsiteX1" fmla="*/ 0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594783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FD4A398-8077-4B7D-6CA4-D3F58AB81619}"/>
              </a:ext>
            </a:extLst>
          </p:cNvPr>
          <p:cNvSpPr/>
          <p:nvPr/>
        </p:nvSpPr>
        <p:spPr>
          <a:xfrm>
            <a:off x="3298025" y="2557192"/>
            <a:ext cx="13217" cy="1189566"/>
          </a:xfrm>
          <a:custGeom>
            <a:avLst/>
            <a:gdLst>
              <a:gd name="connsiteX0" fmla="*/ 0 w 13217"/>
              <a:gd name="connsiteY0" fmla="*/ 0 h 1189566"/>
              <a:gd name="connsiteX1" fmla="*/ 0 w 13217"/>
              <a:gd name="connsiteY1" fmla="*/ 1189567 h 118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17" h="1189566">
                <a:moveTo>
                  <a:pt x="0" y="0"/>
                </a:moveTo>
                <a:lnTo>
                  <a:pt x="0" y="1189567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07B28F4-F351-D180-8243-1A6B00E59403}"/>
              </a:ext>
            </a:extLst>
          </p:cNvPr>
          <p:cNvSpPr/>
          <p:nvPr/>
        </p:nvSpPr>
        <p:spPr>
          <a:xfrm>
            <a:off x="2703242" y="3746758"/>
            <a:ext cx="594783" cy="13217"/>
          </a:xfrm>
          <a:custGeom>
            <a:avLst/>
            <a:gdLst>
              <a:gd name="connsiteX0" fmla="*/ 0 w 594783"/>
              <a:gd name="connsiteY0" fmla="*/ 0 h 13217"/>
              <a:gd name="connsiteX1" fmla="*/ 594783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0" y="0"/>
                </a:moveTo>
                <a:lnTo>
                  <a:pt x="594783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30CB7D0-76CE-71B3-2589-4D32C80842F8}"/>
              </a:ext>
            </a:extLst>
          </p:cNvPr>
          <p:cNvSpPr/>
          <p:nvPr/>
        </p:nvSpPr>
        <p:spPr>
          <a:xfrm>
            <a:off x="3892808" y="3746758"/>
            <a:ext cx="13217" cy="1189566"/>
          </a:xfrm>
          <a:custGeom>
            <a:avLst/>
            <a:gdLst>
              <a:gd name="connsiteX0" fmla="*/ 0 w 13217"/>
              <a:gd name="connsiteY0" fmla="*/ 0 h 1189566"/>
              <a:gd name="connsiteX1" fmla="*/ 0 w 13217"/>
              <a:gd name="connsiteY1" fmla="*/ 1189567 h 118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17" h="1189566">
                <a:moveTo>
                  <a:pt x="0" y="0"/>
                </a:moveTo>
                <a:lnTo>
                  <a:pt x="0" y="1189567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AF0A7A0-40CA-601E-78BB-C826D60110B3}"/>
              </a:ext>
            </a:extLst>
          </p:cNvPr>
          <p:cNvSpPr/>
          <p:nvPr/>
        </p:nvSpPr>
        <p:spPr>
          <a:xfrm>
            <a:off x="3298025" y="4936325"/>
            <a:ext cx="594783" cy="13217"/>
          </a:xfrm>
          <a:custGeom>
            <a:avLst/>
            <a:gdLst>
              <a:gd name="connsiteX0" fmla="*/ 0 w 594783"/>
              <a:gd name="connsiteY0" fmla="*/ 0 h 13217"/>
              <a:gd name="connsiteX1" fmla="*/ 594783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0" y="0"/>
                </a:moveTo>
                <a:lnTo>
                  <a:pt x="594783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82F5285C-CB39-B41B-B36E-310783DF8CA0}"/>
              </a:ext>
            </a:extLst>
          </p:cNvPr>
          <p:cNvSpPr/>
          <p:nvPr/>
        </p:nvSpPr>
        <p:spPr>
          <a:xfrm>
            <a:off x="2703242" y="4936325"/>
            <a:ext cx="594783" cy="13217"/>
          </a:xfrm>
          <a:custGeom>
            <a:avLst/>
            <a:gdLst>
              <a:gd name="connsiteX0" fmla="*/ 594783 w 594783"/>
              <a:gd name="connsiteY0" fmla="*/ 0 h 13217"/>
              <a:gd name="connsiteX1" fmla="*/ 0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594783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1B091B3-C338-B543-B54C-9DD13CCC5E7C}"/>
              </a:ext>
            </a:extLst>
          </p:cNvPr>
          <p:cNvSpPr/>
          <p:nvPr/>
        </p:nvSpPr>
        <p:spPr>
          <a:xfrm>
            <a:off x="2703242" y="3746758"/>
            <a:ext cx="13217" cy="1189566"/>
          </a:xfrm>
          <a:custGeom>
            <a:avLst/>
            <a:gdLst>
              <a:gd name="connsiteX0" fmla="*/ 0 w 13217"/>
              <a:gd name="connsiteY0" fmla="*/ 0 h 1189566"/>
              <a:gd name="connsiteX1" fmla="*/ 0 w 13217"/>
              <a:gd name="connsiteY1" fmla="*/ 1189567 h 118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17" h="1189566">
                <a:moveTo>
                  <a:pt x="0" y="0"/>
                </a:moveTo>
                <a:lnTo>
                  <a:pt x="0" y="1189567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5E88974-FB7F-A5C8-AC35-9E27C9875A17}"/>
              </a:ext>
            </a:extLst>
          </p:cNvPr>
          <p:cNvSpPr/>
          <p:nvPr/>
        </p:nvSpPr>
        <p:spPr>
          <a:xfrm>
            <a:off x="4487592" y="3746758"/>
            <a:ext cx="594783" cy="13217"/>
          </a:xfrm>
          <a:custGeom>
            <a:avLst/>
            <a:gdLst>
              <a:gd name="connsiteX0" fmla="*/ 594783 w 594783"/>
              <a:gd name="connsiteY0" fmla="*/ 0 h 13217"/>
              <a:gd name="connsiteX1" fmla="*/ 0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594783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98BAB0D-74B2-3254-B613-440BD8E06255}"/>
              </a:ext>
            </a:extLst>
          </p:cNvPr>
          <p:cNvSpPr/>
          <p:nvPr/>
        </p:nvSpPr>
        <p:spPr>
          <a:xfrm>
            <a:off x="5082375" y="3746758"/>
            <a:ext cx="13217" cy="1189566"/>
          </a:xfrm>
          <a:custGeom>
            <a:avLst/>
            <a:gdLst>
              <a:gd name="connsiteX0" fmla="*/ 0 w 13217"/>
              <a:gd name="connsiteY0" fmla="*/ 0 h 1189566"/>
              <a:gd name="connsiteX1" fmla="*/ 0 w 13217"/>
              <a:gd name="connsiteY1" fmla="*/ 1189567 h 118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17" h="1189566">
                <a:moveTo>
                  <a:pt x="0" y="0"/>
                </a:moveTo>
                <a:lnTo>
                  <a:pt x="0" y="1189567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452ED67-992F-8B1E-1DC9-B481AABCF906}"/>
              </a:ext>
            </a:extLst>
          </p:cNvPr>
          <p:cNvSpPr/>
          <p:nvPr/>
        </p:nvSpPr>
        <p:spPr>
          <a:xfrm>
            <a:off x="4487592" y="4936325"/>
            <a:ext cx="594783" cy="13217"/>
          </a:xfrm>
          <a:custGeom>
            <a:avLst/>
            <a:gdLst>
              <a:gd name="connsiteX0" fmla="*/ 0 w 594783"/>
              <a:gd name="connsiteY0" fmla="*/ 0 h 13217"/>
              <a:gd name="connsiteX1" fmla="*/ 594783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0" y="0"/>
                </a:moveTo>
                <a:lnTo>
                  <a:pt x="594783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19D27E2-53D4-F59D-1407-648E5EF43F04}"/>
              </a:ext>
            </a:extLst>
          </p:cNvPr>
          <p:cNvSpPr/>
          <p:nvPr/>
        </p:nvSpPr>
        <p:spPr>
          <a:xfrm>
            <a:off x="3892808" y="4936325"/>
            <a:ext cx="594783" cy="13217"/>
          </a:xfrm>
          <a:custGeom>
            <a:avLst/>
            <a:gdLst>
              <a:gd name="connsiteX0" fmla="*/ 594783 w 594783"/>
              <a:gd name="connsiteY0" fmla="*/ 0 h 13217"/>
              <a:gd name="connsiteX1" fmla="*/ 0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594783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9740D02-0C00-658A-FCC9-89A19ABABE87}"/>
              </a:ext>
            </a:extLst>
          </p:cNvPr>
          <p:cNvSpPr/>
          <p:nvPr/>
        </p:nvSpPr>
        <p:spPr>
          <a:xfrm>
            <a:off x="2108458" y="4936325"/>
            <a:ext cx="594783" cy="13217"/>
          </a:xfrm>
          <a:custGeom>
            <a:avLst/>
            <a:gdLst>
              <a:gd name="connsiteX0" fmla="*/ 0 w 594783"/>
              <a:gd name="connsiteY0" fmla="*/ 0 h 13217"/>
              <a:gd name="connsiteX1" fmla="*/ 594783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0" y="0"/>
                </a:moveTo>
                <a:lnTo>
                  <a:pt x="594783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026C9A96-B97B-DD3E-B4D0-B44CBC777907}"/>
              </a:ext>
            </a:extLst>
          </p:cNvPr>
          <p:cNvSpPr/>
          <p:nvPr/>
        </p:nvSpPr>
        <p:spPr>
          <a:xfrm>
            <a:off x="3298025" y="4936325"/>
            <a:ext cx="13217" cy="1189566"/>
          </a:xfrm>
          <a:custGeom>
            <a:avLst/>
            <a:gdLst>
              <a:gd name="connsiteX0" fmla="*/ 0 w 13217"/>
              <a:gd name="connsiteY0" fmla="*/ 0 h 1189566"/>
              <a:gd name="connsiteX1" fmla="*/ 0 w 13217"/>
              <a:gd name="connsiteY1" fmla="*/ 1189567 h 118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17" h="1189566">
                <a:moveTo>
                  <a:pt x="0" y="0"/>
                </a:moveTo>
                <a:lnTo>
                  <a:pt x="0" y="1189567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AB551A6D-0C20-AFDD-F49A-50E436F1B63E}"/>
              </a:ext>
            </a:extLst>
          </p:cNvPr>
          <p:cNvSpPr/>
          <p:nvPr/>
        </p:nvSpPr>
        <p:spPr>
          <a:xfrm>
            <a:off x="2703242" y="6125892"/>
            <a:ext cx="594783" cy="13217"/>
          </a:xfrm>
          <a:custGeom>
            <a:avLst/>
            <a:gdLst>
              <a:gd name="connsiteX0" fmla="*/ 0 w 594783"/>
              <a:gd name="connsiteY0" fmla="*/ 0 h 13217"/>
              <a:gd name="connsiteX1" fmla="*/ 594783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0" y="0"/>
                </a:moveTo>
                <a:lnTo>
                  <a:pt x="594783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1F3C4C3-BFB5-7962-E066-F5D32EE1ED7D}"/>
              </a:ext>
            </a:extLst>
          </p:cNvPr>
          <p:cNvSpPr/>
          <p:nvPr/>
        </p:nvSpPr>
        <p:spPr>
          <a:xfrm>
            <a:off x="2108458" y="6125892"/>
            <a:ext cx="594783" cy="13217"/>
          </a:xfrm>
          <a:custGeom>
            <a:avLst/>
            <a:gdLst>
              <a:gd name="connsiteX0" fmla="*/ 594783 w 594783"/>
              <a:gd name="connsiteY0" fmla="*/ 0 h 13217"/>
              <a:gd name="connsiteX1" fmla="*/ 0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594783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71A38D7-DD92-81B2-BE80-9B85EB116DAA}"/>
              </a:ext>
            </a:extLst>
          </p:cNvPr>
          <p:cNvSpPr/>
          <p:nvPr/>
        </p:nvSpPr>
        <p:spPr>
          <a:xfrm>
            <a:off x="2108458" y="4936325"/>
            <a:ext cx="13217" cy="1189566"/>
          </a:xfrm>
          <a:custGeom>
            <a:avLst/>
            <a:gdLst>
              <a:gd name="connsiteX0" fmla="*/ 0 w 13217"/>
              <a:gd name="connsiteY0" fmla="*/ 0 h 1189566"/>
              <a:gd name="connsiteX1" fmla="*/ 0 w 13217"/>
              <a:gd name="connsiteY1" fmla="*/ 1189567 h 118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17" h="1189566">
                <a:moveTo>
                  <a:pt x="0" y="0"/>
                </a:moveTo>
                <a:lnTo>
                  <a:pt x="0" y="1189567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D612AB6-5341-DA64-F904-BEDD978B1D50}"/>
              </a:ext>
            </a:extLst>
          </p:cNvPr>
          <p:cNvSpPr/>
          <p:nvPr/>
        </p:nvSpPr>
        <p:spPr>
          <a:xfrm>
            <a:off x="4487592" y="4936325"/>
            <a:ext cx="13217" cy="1189566"/>
          </a:xfrm>
          <a:custGeom>
            <a:avLst/>
            <a:gdLst>
              <a:gd name="connsiteX0" fmla="*/ 0 w 13217"/>
              <a:gd name="connsiteY0" fmla="*/ 0 h 1189566"/>
              <a:gd name="connsiteX1" fmla="*/ 0 w 13217"/>
              <a:gd name="connsiteY1" fmla="*/ 1189567 h 118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17" h="1189566">
                <a:moveTo>
                  <a:pt x="0" y="0"/>
                </a:moveTo>
                <a:lnTo>
                  <a:pt x="0" y="1189567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C87AB284-98F3-C442-F578-0DFDECB35593}"/>
              </a:ext>
            </a:extLst>
          </p:cNvPr>
          <p:cNvSpPr/>
          <p:nvPr/>
        </p:nvSpPr>
        <p:spPr>
          <a:xfrm>
            <a:off x="3892808" y="6125892"/>
            <a:ext cx="594783" cy="13217"/>
          </a:xfrm>
          <a:custGeom>
            <a:avLst/>
            <a:gdLst>
              <a:gd name="connsiteX0" fmla="*/ 0 w 594783"/>
              <a:gd name="connsiteY0" fmla="*/ 0 h 13217"/>
              <a:gd name="connsiteX1" fmla="*/ 594783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0" y="0"/>
                </a:moveTo>
                <a:lnTo>
                  <a:pt x="594783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4952B4C1-05F2-8323-1B1E-D008F7ACCD81}"/>
              </a:ext>
            </a:extLst>
          </p:cNvPr>
          <p:cNvSpPr/>
          <p:nvPr/>
        </p:nvSpPr>
        <p:spPr>
          <a:xfrm>
            <a:off x="3298025" y="6125892"/>
            <a:ext cx="594783" cy="13217"/>
          </a:xfrm>
          <a:custGeom>
            <a:avLst/>
            <a:gdLst>
              <a:gd name="connsiteX0" fmla="*/ 594783 w 594783"/>
              <a:gd name="connsiteY0" fmla="*/ 0 h 13217"/>
              <a:gd name="connsiteX1" fmla="*/ 0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594783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F4DD15E-BD2C-944C-FCA8-1E5C535CE970}"/>
              </a:ext>
            </a:extLst>
          </p:cNvPr>
          <p:cNvSpPr/>
          <p:nvPr/>
        </p:nvSpPr>
        <p:spPr>
          <a:xfrm>
            <a:off x="5082375" y="4936325"/>
            <a:ext cx="594783" cy="13217"/>
          </a:xfrm>
          <a:custGeom>
            <a:avLst/>
            <a:gdLst>
              <a:gd name="connsiteX0" fmla="*/ 594783 w 594783"/>
              <a:gd name="connsiteY0" fmla="*/ 0 h 13217"/>
              <a:gd name="connsiteX1" fmla="*/ 0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594783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DA22DAD-1074-22F3-BB8C-2B87CF5A76C3}"/>
              </a:ext>
            </a:extLst>
          </p:cNvPr>
          <p:cNvSpPr/>
          <p:nvPr/>
        </p:nvSpPr>
        <p:spPr>
          <a:xfrm>
            <a:off x="5677158" y="4936325"/>
            <a:ext cx="13217" cy="1189566"/>
          </a:xfrm>
          <a:custGeom>
            <a:avLst/>
            <a:gdLst>
              <a:gd name="connsiteX0" fmla="*/ 0 w 13217"/>
              <a:gd name="connsiteY0" fmla="*/ 0 h 1189566"/>
              <a:gd name="connsiteX1" fmla="*/ 0 w 13217"/>
              <a:gd name="connsiteY1" fmla="*/ 1189567 h 118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17" h="1189566">
                <a:moveTo>
                  <a:pt x="0" y="0"/>
                </a:moveTo>
                <a:lnTo>
                  <a:pt x="0" y="1189567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2D944B95-4BB4-C414-CB37-99EF871671FA}"/>
              </a:ext>
            </a:extLst>
          </p:cNvPr>
          <p:cNvSpPr/>
          <p:nvPr/>
        </p:nvSpPr>
        <p:spPr>
          <a:xfrm>
            <a:off x="5082375" y="6125892"/>
            <a:ext cx="594783" cy="13217"/>
          </a:xfrm>
          <a:custGeom>
            <a:avLst/>
            <a:gdLst>
              <a:gd name="connsiteX0" fmla="*/ 0 w 594783"/>
              <a:gd name="connsiteY0" fmla="*/ 0 h 13217"/>
              <a:gd name="connsiteX1" fmla="*/ 594783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0" y="0"/>
                </a:moveTo>
                <a:lnTo>
                  <a:pt x="594783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5B11CA0-EA86-708D-319B-95C16FAB1121}"/>
              </a:ext>
            </a:extLst>
          </p:cNvPr>
          <p:cNvSpPr/>
          <p:nvPr/>
        </p:nvSpPr>
        <p:spPr>
          <a:xfrm>
            <a:off x="4487592" y="6125892"/>
            <a:ext cx="594783" cy="13217"/>
          </a:xfrm>
          <a:custGeom>
            <a:avLst/>
            <a:gdLst>
              <a:gd name="connsiteX0" fmla="*/ 594783 w 594783"/>
              <a:gd name="connsiteY0" fmla="*/ 0 h 13217"/>
              <a:gd name="connsiteX1" fmla="*/ 0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594783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9271C0D-EE33-1C9B-0515-3C81ECD2BE52}"/>
              </a:ext>
            </a:extLst>
          </p:cNvPr>
          <p:cNvSpPr/>
          <p:nvPr/>
        </p:nvSpPr>
        <p:spPr>
          <a:xfrm>
            <a:off x="1513675" y="6125892"/>
            <a:ext cx="594783" cy="13217"/>
          </a:xfrm>
          <a:custGeom>
            <a:avLst/>
            <a:gdLst>
              <a:gd name="connsiteX0" fmla="*/ 0 w 594783"/>
              <a:gd name="connsiteY0" fmla="*/ 0 h 13217"/>
              <a:gd name="connsiteX1" fmla="*/ 594783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0" y="0"/>
                </a:moveTo>
                <a:lnTo>
                  <a:pt x="594783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7A5D2BE-BB77-8FD8-48D7-DAF2C6324ADE}"/>
              </a:ext>
            </a:extLst>
          </p:cNvPr>
          <p:cNvSpPr/>
          <p:nvPr/>
        </p:nvSpPr>
        <p:spPr>
          <a:xfrm>
            <a:off x="2703242" y="6125892"/>
            <a:ext cx="13217" cy="1189566"/>
          </a:xfrm>
          <a:custGeom>
            <a:avLst/>
            <a:gdLst>
              <a:gd name="connsiteX0" fmla="*/ 0 w 13217"/>
              <a:gd name="connsiteY0" fmla="*/ 0 h 1189566"/>
              <a:gd name="connsiteX1" fmla="*/ 0 w 13217"/>
              <a:gd name="connsiteY1" fmla="*/ 1189567 h 118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17" h="1189566">
                <a:moveTo>
                  <a:pt x="0" y="0"/>
                </a:moveTo>
                <a:lnTo>
                  <a:pt x="0" y="1189567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14AA718F-1129-1A35-1058-AA45A444B276}"/>
              </a:ext>
            </a:extLst>
          </p:cNvPr>
          <p:cNvSpPr/>
          <p:nvPr/>
        </p:nvSpPr>
        <p:spPr>
          <a:xfrm>
            <a:off x="2108458" y="7315458"/>
            <a:ext cx="594783" cy="13217"/>
          </a:xfrm>
          <a:custGeom>
            <a:avLst/>
            <a:gdLst>
              <a:gd name="connsiteX0" fmla="*/ 0 w 594783"/>
              <a:gd name="connsiteY0" fmla="*/ 0 h 13217"/>
              <a:gd name="connsiteX1" fmla="*/ 594783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0" y="0"/>
                </a:moveTo>
                <a:lnTo>
                  <a:pt x="594783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C013CBA-AD6A-E443-2C18-44F62FE291C3}"/>
              </a:ext>
            </a:extLst>
          </p:cNvPr>
          <p:cNvSpPr/>
          <p:nvPr/>
        </p:nvSpPr>
        <p:spPr>
          <a:xfrm>
            <a:off x="1513675" y="7315458"/>
            <a:ext cx="594783" cy="13217"/>
          </a:xfrm>
          <a:custGeom>
            <a:avLst/>
            <a:gdLst>
              <a:gd name="connsiteX0" fmla="*/ 594783 w 594783"/>
              <a:gd name="connsiteY0" fmla="*/ 0 h 13217"/>
              <a:gd name="connsiteX1" fmla="*/ 0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594783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3CA02C99-2F9D-53EE-918A-9E394BCAB2D5}"/>
              </a:ext>
            </a:extLst>
          </p:cNvPr>
          <p:cNvSpPr/>
          <p:nvPr/>
        </p:nvSpPr>
        <p:spPr>
          <a:xfrm>
            <a:off x="1513675" y="6125892"/>
            <a:ext cx="13217" cy="1189566"/>
          </a:xfrm>
          <a:custGeom>
            <a:avLst/>
            <a:gdLst>
              <a:gd name="connsiteX0" fmla="*/ 0 w 13217"/>
              <a:gd name="connsiteY0" fmla="*/ 0 h 1189566"/>
              <a:gd name="connsiteX1" fmla="*/ 0 w 13217"/>
              <a:gd name="connsiteY1" fmla="*/ 1189567 h 118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17" h="1189566">
                <a:moveTo>
                  <a:pt x="0" y="0"/>
                </a:moveTo>
                <a:lnTo>
                  <a:pt x="0" y="1189567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81FBA1FF-8A1E-BBEA-2362-F4852197C33A}"/>
              </a:ext>
            </a:extLst>
          </p:cNvPr>
          <p:cNvSpPr/>
          <p:nvPr/>
        </p:nvSpPr>
        <p:spPr>
          <a:xfrm>
            <a:off x="3892808" y="6125892"/>
            <a:ext cx="13217" cy="1189566"/>
          </a:xfrm>
          <a:custGeom>
            <a:avLst/>
            <a:gdLst>
              <a:gd name="connsiteX0" fmla="*/ 0 w 13217"/>
              <a:gd name="connsiteY0" fmla="*/ 0 h 1189566"/>
              <a:gd name="connsiteX1" fmla="*/ 0 w 13217"/>
              <a:gd name="connsiteY1" fmla="*/ 1189567 h 118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17" h="1189566">
                <a:moveTo>
                  <a:pt x="0" y="0"/>
                </a:moveTo>
                <a:lnTo>
                  <a:pt x="0" y="1189567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62418FD-5D82-918B-7B51-DF2C69A76BF4}"/>
              </a:ext>
            </a:extLst>
          </p:cNvPr>
          <p:cNvSpPr/>
          <p:nvPr/>
        </p:nvSpPr>
        <p:spPr>
          <a:xfrm>
            <a:off x="3298025" y="7315458"/>
            <a:ext cx="594783" cy="13217"/>
          </a:xfrm>
          <a:custGeom>
            <a:avLst/>
            <a:gdLst>
              <a:gd name="connsiteX0" fmla="*/ 0 w 594783"/>
              <a:gd name="connsiteY0" fmla="*/ 0 h 13217"/>
              <a:gd name="connsiteX1" fmla="*/ 594783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0" y="0"/>
                </a:moveTo>
                <a:lnTo>
                  <a:pt x="594783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B9CAF500-6F3F-5A85-37B5-A91A6E90BC91}"/>
              </a:ext>
            </a:extLst>
          </p:cNvPr>
          <p:cNvSpPr/>
          <p:nvPr/>
        </p:nvSpPr>
        <p:spPr>
          <a:xfrm>
            <a:off x="2703242" y="7315458"/>
            <a:ext cx="594783" cy="13217"/>
          </a:xfrm>
          <a:custGeom>
            <a:avLst/>
            <a:gdLst>
              <a:gd name="connsiteX0" fmla="*/ 594783 w 594783"/>
              <a:gd name="connsiteY0" fmla="*/ 0 h 13217"/>
              <a:gd name="connsiteX1" fmla="*/ 0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594783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41A06833-CA80-528B-72FC-4BCF397A6F57}"/>
              </a:ext>
            </a:extLst>
          </p:cNvPr>
          <p:cNvSpPr/>
          <p:nvPr/>
        </p:nvSpPr>
        <p:spPr>
          <a:xfrm>
            <a:off x="5082375" y="6125892"/>
            <a:ext cx="13217" cy="1189566"/>
          </a:xfrm>
          <a:custGeom>
            <a:avLst/>
            <a:gdLst>
              <a:gd name="connsiteX0" fmla="*/ 0 w 13217"/>
              <a:gd name="connsiteY0" fmla="*/ 0 h 1189566"/>
              <a:gd name="connsiteX1" fmla="*/ 0 w 13217"/>
              <a:gd name="connsiteY1" fmla="*/ 1189567 h 118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17" h="1189566">
                <a:moveTo>
                  <a:pt x="0" y="0"/>
                </a:moveTo>
                <a:lnTo>
                  <a:pt x="0" y="1189567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24ADE4B6-F278-AAE0-B97F-FB31D09699E8}"/>
              </a:ext>
            </a:extLst>
          </p:cNvPr>
          <p:cNvSpPr/>
          <p:nvPr/>
        </p:nvSpPr>
        <p:spPr>
          <a:xfrm>
            <a:off x="4487592" y="7315458"/>
            <a:ext cx="594783" cy="13217"/>
          </a:xfrm>
          <a:custGeom>
            <a:avLst/>
            <a:gdLst>
              <a:gd name="connsiteX0" fmla="*/ 0 w 594783"/>
              <a:gd name="connsiteY0" fmla="*/ 0 h 13217"/>
              <a:gd name="connsiteX1" fmla="*/ 594783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0" y="0"/>
                </a:moveTo>
                <a:lnTo>
                  <a:pt x="594783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DB9F773-B399-F378-B4F1-9E49B7454B0F}"/>
              </a:ext>
            </a:extLst>
          </p:cNvPr>
          <p:cNvSpPr/>
          <p:nvPr/>
        </p:nvSpPr>
        <p:spPr>
          <a:xfrm>
            <a:off x="3892808" y="7315458"/>
            <a:ext cx="594783" cy="13217"/>
          </a:xfrm>
          <a:custGeom>
            <a:avLst/>
            <a:gdLst>
              <a:gd name="connsiteX0" fmla="*/ 594783 w 594783"/>
              <a:gd name="connsiteY0" fmla="*/ 0 h 13217"/>
              <a:gd name="connsiteX1" fmla="*/ 0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594783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34A4A5AB-075E-27CA-013B-3F038AB5B019}"/>
              </a:ext>
            </a:extLst>
          </p:cNvPr>
          <p:cNvSpPr/>
          <p:nvPr/>
        </p:nvSpPr>
        <p:spPr>
          <a:xfrm>
            <a:off x="5677158" y="6125892"/>
            <a:ext cx="594783" cy="13217"/>
          </a:xfrm>
          <a:custGeom>
            <a:avLst/>
            <a:gdLst>
              <a:gd name="connsiteX0" fmla="*/ 594783 w 594783"/>
              <a:gd name="connsiteY0" fmla="*/ 0 h 13217"/>
              <a:gd name="connsiteX1" fmla="*/ 0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594783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8454E7A3-A594-FE82-A999-CF57F89946FB}"/>
              </a:ext>
            </a:extLst>
          </p:cNvPr>
          <p:cNvSpPr/>
          <p:nvPr/>
        </p:nvSpPr>
        <p:spPr>
          <a:xfrm>
            <a:off x="6271942" y="6125892"/>
            <a:ext cx="13217" cy="1189566"/>
          </a:xfrm>
          <a:custGeom>
            <a:avLst/>
            <a:gdLst>
              <a:gd name="connsiteX0" fmla="*/ 0 w 13217"/>
              <a:gd name="connsiteY0" fmla="*/ 0 h 1189566"/>
              <a:gd name="connsiteX1" fmla="*/ 0 w 13217"/>
              <a:gd name="connsiteY1" fmla="*/ 1189567 h 118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17" h="1189566">
                <a:moveTo>
                  <a:pt x="0" y="0"/>
                </a:moveTo>
                <a:lnTo>
                  <a:pt x="0" y="1189567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A3C27135-A797-B70D-70FD-DFE0050E8F79}"/>
              </a:ext>
            </a:extLst>
          </p:cNvPr>
          <p:cNvSpPr/>
          <p:nvPr/>
        </p:nvSpPr>
        <p:spPr>
          <a:xfrm>
            <a:off x="5677158" y="7315458"/>
            <a:ext cx="594783" cy="13217"/>
          </a:xfrm>
          <a:custGeom>
            <a:avLst/>
            <a:gdLst>
              <a:gd name="connsiteX0" fmla="*/ 0 w 594783"/>
              <a:gd name="connsiteY0" fmla="*/ 0 h 13217"/>
              <a:gd name="connsiteX1" fmla="*/ 594783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0" y="0"/>
                </a:moveTo>
                <a:lnTo>
                  <a:pt x="594783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C3457A2E-F321-E9DC-D729-231225C41711}"/>
              </a:ext>
            </a:extLst>
          </p:cNvPr>
          <p:cNvSpPr/>
          <p:nvPr/>
        </p:nvSpPr>
        <p:spPr>
          <a:xfrm>
            <a:off x="5082375" y="7315458"/>
            <a:ext cx="594783" cy="13217"/>
          </a:xfrm>
          <a:custGeom>
            <a:avLst/>
            <a:gdLst>
              <a:gd name="connsiteX0" fmla="*/ 594783 w 594783"/>
              <a:gd name="connsiteY0" fmla="*/ 0 h 13217"/>
              <a:gd name="connsiteX1" fmla="*/ 0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594783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D5F1B38A-E30D-A467-847C-D813B3641FDF}"/>
              </a:ext>
            </a:extLst>
          </p:cNvPr>
          <p:cNvSpPr/>
          <p:nvPr/>
        </p:nvSpPr>
        <p:spPr>
          <a:xfrm>
            <a:off x="918892" y="7315458"/>
            <a:ext cx="594783" cy="13217"/>
          </a:xfrm>
          <a:custGeom>
            <a:avLst/>
            <a:gdLst>
              <a:gd name="connsiteX0" fmla="*/ 0 w 594783"/>
              <a:gd name="connsiteY0" fmla="*/ 0 h 13217"/>
              <a:gd name="connsiteX1" fmla="*/ 594783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0" y="0"/>
                </a:moveTo>
                <a:lnTo>
                  <a:pt x="594783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1E452C28-FE8B-3BEB-3EB5-F0C52CBC812F}"/>
              </a:ext>
            </a:extLst>
          </p:cNvPr>
          <p:cNvSpPr/>
          <p:nvPr/>
        </p:nvSpPr>
        <p:spPr>
          <a:xfrm>
            <a:off x="2108458" y="7315458"/>
            <a:ext cx="13217" cy="1189566"/>
          </a:xfrm>
          <a:custGeom>
            <a:avLst/>
            <a:gdLst>
              <a:gd name="connsiteX0" fmla="*/ 0 w 13217"/>
              <a:gd name="connsiteY0" fmla="*/ 0 h 1189566"/>
              <a:gd name="connsiteX1" fmla="*/ 0 w 13217"/>
              <a:gd name="connsiteY1" fmla="*/ 1189567 h 118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17" h="1189566">
                <a:moveTo>
                  <a:pt x="0" y="0"/>
                </a:moveTo>
                <a:lnTo>
                  <a:pt x="0" y="1189567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A317C44E-5A39-3E3D-429A-BBA0A323C276}"/>
              </a:ext>
            </a:extLst>
          </p:cNvPr>
          <p:cNvSpPr/>
          <p:nvPr/>
        </p:nvSpPr>
        <p:spPr>
          <a:xfrm>
            <a:off x="1513675" y="8505025"/>
            <a:ext cx="594783" cy="13217"/>
          </a:xfrm>
          <a:custGeom>
            <a:avLst/>
            <a:gdLst>
              <a:gd name="connsiteX0" fmla="*/ 0 w 594783"/>
              <a:gd name="connsiteY0" fmla="*/ 0 h 13217"/>
              <a:gd name="connsiteX1" fmla="*/ 594783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0" y="0"/>
                </a:moveTo>
                <a:lnTo>
                  <a:pt x="594783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D7B7EE52-4CB5-26D3-4706-BBA1047D7B00}"/>
              </a:ext>
            </a:extLst>
          </p:cNvPr>
          <p:cNvSpPr/>
          <p:nvPr/>
        </p:nvSpPr>
        <p:spPr>
          <a:xfrm>
            <a:off x="918892" y="8505025"/>
            <a:ext cx="594783" cy="13217"/>
          </a:xfrm>
          <a:custGeom>
            <a:avLst/>
            <a:gdLst>
              <a:gd name="connsiteX0" fmla="*/ 594783 w 594783"/>
              <a:gd name="connsiteY0" fmla="*/ 0 h 13217"/>
              <a:gd name="connsiteX1" fmla="*/ 0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594783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64247F7C-838D-3083-767D-982F5D17A059}"/>
              </a:ext>
            </a:extLst>
          </p:cNvPr>
          <p:cNvSpPr/>
          <p:nvPr/>
        </p:nvSpPr>
        <p:spPr>
          <a:xfrm>
            <a:off x="918892" y="7315458"/>
            <a:ext cx="13217" cy="1189566"/>
          </a:xfrm>
          <a:custGeom>
            <a:avLst/>
            <a:gdLst>
              <a:gd name="connsiteX0" fmla="*/ 0 w 13217"/>
              <a:gd name="connsiteY0" fmla="*/ 0 h 1189566"/>
              <a:gd name="connsiteX1" fmla="*/ 0 w 13217"/>
              <a:gd name="connsiteY1" fmla="*/ 1189567 h 118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17" h="1189566">
                <a:moveTo>
                  <a:pt x="0" y="0"/>
                </a:moveTo>
                <a:lnTo>
                  <a:pt x="0" y="1189567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B5258D70-CF01-0DD2-E212-C82D4191A2AE}"/>
              </a:ext>
            </a:extLst>
          </p:cNvPr>
          <p:cNvSpPr/>
          <p:nvPr/>
        </p:nvSpPr>
        <p:spPr>
          <a:xfrm>
            <a:off x="3298025" y="7315458"/>
            <a:ext cx="13217" cy="1189566"/>
          </a:xfrm>
          <a:custGeom>
            <a:avLst/>
            <a:gdLst>
              <a:gd name="connsiteX0" fmla="*/ 0 w 13217"/>
              <a:gd name="connsiteY0" fmla="*/ 0 h 1189566"/>
              <a:gd name="connsiteX1" fmla="*/ 0 w 13217"/>
              <a:gd name="connsiteY1" fmla="*/ 1189567 h 118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17" h="1189566">
                <a:moveTo>
                  <a:pt x="0" y="0"/>
                </a:moveTo>
                <a:lnTo>
                  <a:pt x="0" y="1189567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64D8E63F-FEF5-4EB4-D83E-97E20E3D654F}"/>
              </a:ext>
            </a:extLst>
          </p:cNvPr>
          <p:cNvSpPr/>
          <p:nvPr/>
        </p:nvSpPr>
        <p:spPr>
          <a:xfrm>
            <a:off x="2703242" y="8505025"/>
            <a:ext cx="594783" cy="13217"/>
          </a:xfrm>
          <a:custGeom>
            <a:avLst/>
            <a:gdLst>
              <a:gd name="connsiteX0" fmla="*/ 0 w 594783"/>
              <a:gd name="connsiteY0" fmla="*/ 0 h 13217"/>
              <a:gd name="connsiteX1" fmla="*/ 594783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0" y="0"/>
                </a:moveTo>
                <a:lnTo>
                  <a:pt x="594783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F3F200C3-E281-980E-264D-4F3D20D5FE27}"/>
              </a:ext>
            </a:extLst>
          </p:cNvPr>
          <p:cNvSpPr/>
          <p:nvPr/>
        </p:nvSpPr>
        <p:spPr>
          <a:xfrm>
            <a:off x="2108458" y="8505025"/>
            <a:ext cx="594783" cy="13217"/>
          </a:xfrm>
          <a:custGeom>
            <a:avLst/>
            <a:gdLst>
              <a:gd name="connsiteX0" fmla="*/ 594783 w 594783"/>
              <a:gd name="connsiteY0" fmla="*/ 0 h 13217"/>
              <a:gd name="connsiteX1" fmla="*/ 0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594783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3ED71B9E-B044-9406-1D07-829B82A40F55}"/>
              </a:ext>
            </a:extLst>
          </p:cNvPr>
          <p:cNvSpPr/>
          <p:nvPr/>
        </p:nvSpPr>
        <p:spPr>
          <a:xfrm>
            <a:off x="4487592" y="7315458"/>
            <a:ext cx="13217" cy="1189566"/>
          </a:xfrm>
          <a:custGeom>
            <a:avLst/>
            <a:gdLst>
              <a:gd name="connsiteX0" fmla="*/ 0 w 13217"/>
              <a:gd name="connsiteY0" fmla="*/ 0 h 1189566"/>
              <a:gd name="connsiteX1" fmla="*/ 0 w 13217"/>
              <a:gd name="connsiteY1" fmla="*/ 1189567 h 118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17" h="1189566">
                <a:moveTo>
                  <a:pt x="0" y="0"/>
                </a:moveTo>
                <a:lnTo>
                  <a:pt x="0" y="1189567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5B260277-F8DA-851E-BA11-4E181711855A}"/>
              </a:ext>
            </a:extLst>
          </p:cNvPr>
          <p:cNvSpPr/>
          <p:nvPr/>
        </p:nvSpPr>
        <p:spPr>
          <a:xfrm>
            <a:off x="3892808" y="8505025"/>
            <a:ext cx="594783" cy="13217"/>
          </a:xfrm>
          <a:custGeom>
            <a:avLst/>
            <a:gdLst>
              <a:gd name="connsiteX0" fmla="*/ 0 w 594783"/>
              <a:gd name="connsiteY0" fmla="*/ 0 h 13217"/>
              <a:gd name="connsiteX1" fmla="*/ 594783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0" y="0"/>
                </a:moveTo>
                <a:lnTo>
                  <a:pt x="594783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617D5439-E7C3-36E5-3306-63DB171C177E}"/>
              </a:ext>
            </a:extLst>
          </p:cNvPr>
          <p:cNvSpPr/>
          <p:nvPr/>
        </p:nvSpPr>
        <p:spPr>
          <a:xfrm>
            <a:off x="3298025" y="8505025"/>
            <a:ext cx="594783" cy="13217"/>
          </a:xfrm>
          <a:custGeom>
            <a:avLst/>
            <a:gdLst>
              <a:gd name="connsiteX0" fmla="*/ 594783 w 594783"/>
              <a:gd name="connsiteY0" fmla="*/ 0 h 13217"/>
              <a:gd name="connsiteX1" fmla="*/ 0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594783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2C89702E-4F0D-1C76-52B8-5F40C437CD98}"/>
              </a:ext>
            </a:extLst>
          </p:cNvPr>
          <p:cNvSpPr/>
          <p:nvPr/>
        </p:nvSpPr>
        <p:spPr>
          <a:xfrm>
            <a:off x="5677158" y="7315458"/>
            <a:ext cx="13217" cy="1189566"/>
          </a:xfrm>
          <a:custGeom>
            <a:avLst/>
            <a:gdLst>
              <a:gd name="connsiteX0" fmla="*/ 0 w 13217"/>
              <a:gd name="connsiteY0" fmla="*/ 0 h 1189566"/>
              <a:gd name="connsiteX1" fmla="*/ 0 w 13217"/>
              <a:gd name="connsiteY1" fmla="*/ 1189567 h 118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17" h="1189566">
                <a:moveTo>
                  <a:pt x="0" y="0"/>
                </a:moveTo>
                <a:lnTo>
                  <a:pt x="0" y="1189567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4B42630A-3A8F-F164-61E4-064C2B299E2F}"/>
              </a:ext>
            </a:extLst>
          </p:cNvPr>
          <p:cNvSpPr/>
          <p:nvPr/>
        </p:nvSpPr>
        <p:spPr>
          <a:xfrm>
            <a:off x="5082375" y="8505025"/>
            <a:ext cx="594783" cy="13217"/>
          </a:xfrm>
          <a:custGeom>
            <a:avLst/>
            <a:gdLst>
              <a:gd name="connsiteX0" fmla="*/ 0 w 594783"/>
              <a:gd name="connsiteY0" fmla="*/ 0 h 13217"/>
              <a:gd name="connsiteX1" fmla="*/ 594783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0" y="0"/>
                </a:moveTo>
                <a:lnTo>
                  <a:pt x="594783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780CD26-9AA5-D338-A865-7205756161EA}"/>
              </a:ext>
            </a:extLst>
          </p:cNvPr>
          <p:cNvSpPr/>
          <p:nvPr/>
        </p:nvSpPr>
        <p:spPr>
          <a:xfrm>
            <a:off x="4487592" y="8505025"/>
            <a:ext cx="594783" cy="13217"/>
          </a:xfrm>
          <a:custGeom>
            <a:avLst/>
            <a:gdLst>
              <a:gd name="connsiteX0" fmla="*/ 594783 w 594783"/>
              <a:gd name="connsiteY0" fmla="*/ 0 h 13217"/>
              <a:gd name="connsiteX1" fmla="*/ 0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594783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CBDC0E5-ED1F-33AD-BC6B-0002B2547AFF}"/>
              </a:ext>
            </a:extLst>
          </p:cNvPr>
          <p:cNvSpPr/>
          <p:nvPr/>
        </p:nvSpPr>
        <p:spPr>
          <a:xfrm>
            <a:off x="6271942" y="7315458"/>
            <a:ext cx="594783" cy="13217"/>
          </a:xfrm>
          <a:custGeom>
            <a:avLst/>
            <a:gdLst>
              <a:gd name="connsiteX0" fmla="*/ 594783 w 594783"/>
              <a:gd name="connsiteY0" fmla="*/ 0 h 13217"/>
              <a:gd name="connsiteX1" fmla="*/ 0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594783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F2AEC6E5-94DA-79CE-5F15-27B95C2D2870}"/>
              </a:ext>
            </a:extLst>
          </p:cNvPr>
          <p:cNvSpPr/>
          <p:nvPr/>
        </p:nvSpPr>
        <p:spPr>
          <a:xfrm>
            <a:off x="6866725" y="7315458"/>
            <a:ext cx="13217" cy="1189566"/>
          </a:xfrm>
          <a:custGeom>
            <a:avLst/>
            <a:gdLst>
              <a:gd name="connsiteX0" fmla="*/ 0 w 13217"/>
              <a:gd name="connsiteY0" fmla="*/ 0 h 1189566"/>
              <a:gd name="connsiteX1" fmla="*/ 0 w 13217"/>
              <a:gd name="connsiteY1" fmla="*/ 1189567 h 118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17" h="1189566">
                <a:moveTo>
                  <a:pt x="0" y="0"/>
                </a:moveTo>
                <a:lnTo>
                  <a:pt x="0" y="1189567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100FC980-D056-96C2-DED9-1D869C1387DC}"/>
              </a:ext>
            </a:extLst>
          </p:cNvPr>
          <p:cNvSpPr/>
          <p:nvPr/>
        </p:nvSpPr>
        <p:spPr>
          <a:xfrm>
            <a:off x="6271942" y="8505025"/>
            <a:ext cx="594783" cy="13217"/>
          </a:xfrm>
          <a:custGeom>
            <a:avLst/>
            <a:gdLst>
              <a:gd name="connsiteX0" fmla="*/ 0 w 594783"/>
              <a:gd name="connsiteY0" fmla="*/ 0 h 13217"/>
              <a:gd name="connsiteX1" fmla="*/ 594783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0" y="0"/>
                </a:moveTo>
                <a:lnTo>
                  <a:pt x="594783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339D83B9-5729-F4EA-D871-418C7600D2D3}"/>
              </a:ext>
            </a:extLst>
          </p:cNvPr>
          <p:cNvSpPr/>
          <p:nvPr/>
        </p:nvSpPr>
        <p:spPr>
          <a:xfrm>
            <a:off x="5677158" y="8505025"/>
            <a:ext cx="594783" cy="13217"/>
          </a:xfrm>
          <a:custGeom>
            <a:avLst/>
            <a:gdLst>
              <a:gd name="connsiteX0" fmla="*/ 594783 w 594783"/>
              <a:gd name="connsiteY0" fmla="*/ 0 h 13217"/>
              <a:gd name="connsiteX1" fmla="*/ 0 w 594783"/>
              <a:gd name="connsiteY1" fmla="*/ 0 h 1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4783" h="13217">
                <a:moveTo>
                  <a:pt x="594783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4C49E4-AAD2-F3F6-6EFB-3D78AFE6374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65909" y="506394"/>
            <a:ext cx="604058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00" b="1" dirty="0">
                <a:latin typeface="Century Gothic" panose="020B0502020202020204" pitchFamily="34" charset="0"/>
              </a:rPr>
              <a:t>NUMBER PYRAMID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490AF1-B81D-0AE2-1C31-140AFDD931E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5909" y="1284957"/>
            <a:ext cx="6040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entury Gothic" panose="020B0502020202020204" pitchFamily="34" charset="0"/>
              </a:rPr>
              <a:t>5 ROWS</a:t>
            </a:r>
          </a:p>
        </p:txBody>
      </p:sp>
      <p:sp>
        <p:nvSpPr>
          <p:cNvPr id="6" name="TextBox 21 M">
            <a:extLst>
              <a:ext uri="{FF2B5EF4-FFF2-40B4-BE49-F238E27FC236}">
                <a16:creationId xmlns:a16="http://schemas.microsoft.com/office/drawing/2014/main" id="{F710DE40-1BA8-C3FE-62E4-9D90A8F1F32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15AE687-EB94-D354-6C48-70EDC0CD1DD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669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9A059E8-CB05-4AEC-DC24-DE584131892A}"/>
              </a:ext>
            </a:extLst>
          </p:cNvPr>
          <p:cNvSpPr/>
          <p:nvPr/>
        </p:nvSpPr>
        <p:spPr>
          <a:xfrm>
            <a:off x="3382050" y="2471278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423586E-A980-A80B-25DE-D1C9C2336E9B}"/>
              </a:ext>
            </a:extLst>
          </p:cNvPr>
          <p:cNvSpPr/>
          <p:nvPr/>
        </p:nvSpPr>
        <p:spPr>
          <a:xfrm>
            <a:off x="3891864" y="2471278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F5704B5-E8BA-1BE2-D516-3866F9B69888}"/>
              </a:ext>
            </a:extLst>
          </p:cNvPr>
          <p:cNvSpPr/>
          <p:nvPr/>
        </p:nvSpPr>
        <p:spPr>
          <a:xfrm>
            <a:off x="4401678" y="2471278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9A0FAE5-676D-8A6B-D6D1-C787C8A05CA4}"/>
              </a:ext>
            </a:extLst>
          </p:cNvPr>
          <p:cNvSpPr/>
          <p:nvPr/>
        </p:nvSpPr>
        <p:spPr>
          <a:xfrm>
            <a:off x="3891864" y="3490907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12FB054-E087-0835-AC8F-D40C24ACD01F}"/>
              </a:ext>
            </a:extLst>
          </p:cNvPr>
          <p:cNvSpPr/>
          <p:nvPr/>
        </p:nvSpPr>
        <p:spPr>
          <a:xfrm>
            <a:off x="3382050" y="3490907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3394C4D-D4AB-A2C7-ADB4-51D18E917A82}"/>
              </a:ext>
            </a:extLst>
          </p:cNvPr>
          <p:cNvSpPr/>
          <p:nvPr/>
        </p:nvSpPr>
        <p:spPr>
          <a:xfrm>
            <a:off x="3382050" y="2471278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A90CD73-9CEB-D967-D2E2-94FE1D93979E}"/>
              </a:ext>
            </a:extLst>
          </p:cNvPr>
          <p:cNvSpPr/>
          <p:nvPr/>
        </p:nvSpPr>
        <p:spPr>
          <a:xfrm>
            <a:off x="2872236" y="3490907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223D797-A49D-2B1E-C998-8443BC86BA9A}"/>
              </a:ext>
            </a:extLst>
          </p:cNvPr>
          <p:cNvSpPr/>
          <p:nvPr/>
        </p:nvSpPr>
        <p:spPr>
          <a:xfrm>
            <a:off x="3891864" y="3490907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D64BEF4-204E-C26D-05AC-245157DF7F7D}"/>
              </a:ext>
            </a:extLst>
          </p:cNvPr>
          <p:cNvSpPr/>
          <p:nvPr/>
        </p:nvSpPr>
        <p:spPr>
          <a:xfrm>
            <a:off x="3382050" y="4510536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6122020-0ADC-27AE-82A2-383BAF8EDC88}"/>
              </a:ext>
            </a:extLst>
          </p:cNvPr>
          <p:cNvSpPr/>
          <p:nvPr/>
        </p:nvSpPr>
        <p:spPr>
          <a:xfrm>
            <a:off x="2872236" y="4510536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C3EFE2B-5A50-6F4F-C545-918683477C4D}"/>
              </a:ext>
            </a:extLst>
          </p:cNvPr>
          <p:cNvSpPr/>
          <p:nvPr/>
        </p:nvSpPr>
        <p:spPr>
          <a:xfrm>
            <a:off x="2872236" y="3490907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262C710-30B8-CD16-A981-8F07CB738466}"/>
              </a:ext>
            </a:extLst>
          </p:cNvPr>
          <p:cNvSpPr/>
          <p:nvPr/>
        </p:nvSpPr>
        <p:spPr>
          <a:xfrm>
            <a:off x="4401678" y="3490907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74F7D7B-97D5-931F-C2B7-B9B62F86CE08}"/>
              </a:ext>
            </a:extLst>
          </p:cNvPr>
          <p:cNvSpPr/>
          <p:nvPr/>
        </p:nvSpPr>
        <p:spPr>
          <a:xfrm>
            <a:off x="4911493" y="3490907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F27BE4C-C434-E74E-B014-B01353E89A63}"/>
              </a:ext>
            </a:extLst>
          </p:cNvPr>
          <p:cNvSpPr/>
          <p:nvPr/>
        </p:nvSpPr>
        <p:spPr>
          <a:xfrm>
            <a:off x="4401678" y="4510536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B53E4F7-9E26-9079-B30B-046FF2CC3DDE}"/>
              </a:ext>
            </a:extLst>
          </p:cNvPr>
          <p:cNvSpPr/>
          <p:nvPr/>
        </p:nvSpPr>
        <p:spPr>
          <a:xfrm>
            <a:off x="3891864" y="4510536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DB59049D-563F-8939-4E34-5D21FA98DC6C}"/>
              </a:ext>
            </a:extLst>
          </p:cNvPr>
          <p:cNvSpPr/>
          <p:nvPr/>
        </p:nvSpPr>
        <p:spPr>
          <a:xfrm>
            <a:off x="2362421" y="4510536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0F9F8E1-9D3C-3BBD-20E6-EBFE88CB8D8E}"/>
              </a:ext>
            </a:extLst>
          </p:cNvPr>
          <p:cNvSpPr/>
          <p:nvPr/>
        </p:nvSpPr>
        <p:spPr>
          <a:xfrm>
            <a:off x="3382050" y="4510536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5212994-1EB4-C08B-F751-4B5ABAF0E163}"/>
              </a:ext>
            </a:extLst>
          </p:cNvPr>
          <p:cNvSpPr/>
          <p:nvPr/>
        </p:nvSpPr>
        <p:spPr>
          <a:xfrm>
            <a:off x="2872236" y="5530164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A294F48-348F-1FAA-F1FA-A4FBAA25BEAC}"/>
              </a:ext>
            </a:extLst>
          </p:cNvPr>
          <p:cNvSpPr/>
          <p:nvPr/>
        </p:nvSpPr>
        <p:spPr>
          <a:xfrm>
            <a:off x="2362421" y="5530164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F3A7847-2921-B9BE-44B1-9D01ACB6C6A0}"/>
              </a:ext>
            </a:extLst>
          </p:cNvPr>
          <p:cNvSpPr/>
          <p:nvPr/>
        </p:nvSpPr>
        <p:spPr>
          <a:xfrm>
            <a:off x="2362421" y="4510536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C34822A-6DD3-6885-5B47-2D4AB3D6C662}"/>
              </a:ext>
            </a:extLst>
          </p:cNvPr>
          <p:cNvSpPr/>
          <p:nvPr/>
        </p:nvSpPr>
        <p:spPr>
          <a:xfrm>
            <a:off x="4401678" y="4510536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AC440BB7-1E16-DB86-604C-7AE28A073BFE}"/>
              </a:ext>
            </a:extLst>
          </p:cNvPr>
          <p:cNvSpPr/>
          <p:nvPr/>
        </p:nvSpPr>
        <p:spPr>
          <a:xfrm>
            <a:off x="3891864" y="5530164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E3287C3-D397-9D74-647A-8C86CF068C50}"/>
              </a:ext>
            </a:extLst>
          </p:cNvPr>
          <p:cNvSpPr/>
          <p:nvPr/>
        </p:nvSpPr>
        <p:spPr>
          <a:xfrm>
            <a:off x="3382050" y="5530164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FE05975-35D1-023A-334B-1B75D2F9F9E0}"/>
              </a:ext>
            </a:extLst>
          </p:cNvPr>
          <p:cNvSpPr/>
          <p:nvPr/>
        </p:nvSpPr>
        <p:spPr>
          <a:xfrm>
            <a:off x="4911493" y="4510536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913A83FD-7346-2EB3-617D-63B29FA65B47}"/>
              </a:ext>
            </a:extLst>
          </p:cNvPr>
          <p:cNvSpPr/>
          <p:nvPr/>
        </p:nvSpPr>
        <p:spPr>
          <a:xfrm>
            <a:off x="5421307" y="4510536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0C0D5F9-A992-6AD0-974F-4412959C2359}"/>
              </a:ext>
            </a:extLst>
          </p:cNvPr>
          <p:cNvSpPr/>
          <p:nvPr/>
        </p:nvSpPr>
        <p:spPr>
          <a:xfrm>
            <a:off x="4911493" y="5530164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8B49C18-957F-8222-41D7-BB51E37D6198}"/>
              </a:ext>
            </a:extLst>
          </p:cNvPr>
          <p:cNvSpPr/>
          <p:nvPr/>
        </p:nvSpPr>
        <p:spPr>
          <a:xfrm>
            <a:off x="4401678" y="5530164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C5E921E7-9084-4652-D4CA-9E471F515CFD}"/>
              </a:ext>
            </a:extLst>
          </p:cNvPr>
          <p:cNvSpPr/>
          <p:nvPr/>
        </p:nvSpPr>
        <p:spPr>
          <a:xfrm>
            <a:off x="1852607" y="5530164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79266E8-68D7-E51C-FB12-C368ACEE029D}"/>
              </a:ext>
            </a:extLst>
          </p:cNvPr>
          <p:cNvSpPr/>
          <p:nvPr/>
        </p:nvSpPr>
        <p:spPr>
          <a:xfrm>
            <a:off x="2872236" y="5530164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07244AAB-8C94-6799-E3D3-9F0F5896EAD4}"/>
              </a:ext>
            </a:extLst>
          </p:cNvPr>
          <p:cNvSpPr/>
          <p:nvPr/>
        </p:nvSpPr>
        <p:spPr>
          <a:xfrm>
            <a:off x="2362421" y="6549793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1FEE269-4DA5-0A28-FAF8-927D1D222527}"/>
              </a:ext>
            </a:extLst>
          </p:cNvPr>
          <p:cNvSpPr/>
          <p:nvPr/>
        </p:nvSpPr>
        <p:spPr>
          <a:xfrm>
            <a:off x="1852607" y="6549793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6E48BC94-CC1A-4B20-31A9-FB6DC804853D}"/>
              </a:ext>
            </a:extLst>
          </p:cNvPr>
          <p:cNvSpPr/>
          <p:nvPr/>
        </p:nvSpPr>
        <p:spPr>
          <a:xfrm>
            <a:off x="1852607" y="5530164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7CFDDA0-BB67-11D9-7DBE-BD62A28E3D44}"/>
              </a:ext>
            </a:extLst>
          </p:cNvPr>
          <p:cNvSpPr/>
          <p:nvPr/>
        </p:nvSpPr>
        <p:spPr>
          <a:xfrm>
            <a:off x="3891864" y="5530164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9AC882E7-1241-BA9D-3934-3774DE10CF6E}"/>
              </a:ext>
            </a:extLst>
          </p:cNvPr>
          <p:cNvSpPr/>
          <p:nvPr/>
        </p:nvSpPr>
        <p:spPr>
          <a:xfrm>
            <a:off x="3382050" y="6549793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6F16D95-5CC7-19E2-F14E-15072CA78614}"/>
              </a:ext>
            </a:extLst>
          </p:cNvPr>
          <p:cNvSpPr/>
          <p:nvPr/>
        </p:nvSpPr>
        <p:spPr>
          <a:xfrm>
            <a:off x="2872236" y="6549793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EEE4770-202C-EA24-947C-EDC7DDDB9432}"/>
              </a:ext>
            </a:extLst>
          </p:cNvPr>
          <p:cNvSpPr/>
          <p:nvPr/>
        </p:nvSpPr>
        <p:spPr>
          <a:xfrm>
            <a:off x="4911493" y="5530164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48655A0-567A-2846-20CA-3841BBCAAB2F}"/>
              </a:ext>
            </a:extLst>
          </p:cNvPr>
          <p:cNvSpPr/>
          <p:nvPr/>
        </p:nvSpPr>
        <p:spPr>
          <a:xfrm>
            <a:off x="4401678" y="6549793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4597BC7A-C3EF-DD75-42CB-F065B45F3D0E}"/>
              </a:ext>
            </a:extLst>
          </p:cNvPr>
          <p:cNvSpPr/>
          <p:nvPr/>
        </p:nvSpPr>
        <p:spPr>
          <a:xfrm>
            <a:off x="3891864" y="6549793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36A6E092-8CDA-C4DF-41B0-E707021A7C48}"/>
              </a:ext>
            </a:extLst>
          </p:cNvPr>
          <p:cNvSpPr/>
          <p:nvPr/>
        </p:nvSpPr>
        <p:spPr>
          <a:xfrm>
            <a:off x="5421307" y="5530164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2A73544-A054-E444-EC55-9B65C6144D60}"/>
              </a:ext>
            </a:extLst>
          </p:cNvPr>
          <p:cNvSpPr/>
          <p:nvPr/>
        </p:nvSpPr>
        <p:spPr>
          <a:xfrm>
            <a:off x="5931121" y="5530164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FF0CF73-9DFE-3833-8F28-E0C6E63CDC1F}"/>
              </a:ext>
            </a:extLst>
          </p:cNvPr>
          <p:cNvSpPr/>
          <p:nvPr/>
        </p:nvSpPr>
        <p:spPr>
          <a:xfrm>
            <a:off x="5421307" y="6549793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01A93C68-A793-A022-B881-1C33CD88B62F}"/>
              </a:ext>
            </a:extLst>
          </p:cNvPr>
          <p:cNvSpPr/>
          <p:nvPr/>
        </p:nvSpPr>
        <p:spPr>
          <a:xfrm>
            <a:off x="4911493" y="6549793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AB15002-07C6-3CFD-48CB-CD501F1D1DBC}"/>
              </a:ext>
            </a:extLst>
          </p:cNvPr>
          <p:cNvSpPr/>
          <p:nvPr/>
        </p:nvSpPr>
        <p:spPr>
          <a:xfrm>
            <a:off x="1342793" y="6549793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5E2EF21F-D857-7C95-164A-25CB534B2A19}"/>
              </a:ext>
            </a:extLst>
          </p:cNvPr>
          <p:cNvSpPr/>
          <p:nvPr/>
        </p:nvSpPr>
        <p:spPr>
          <a:xfrm>
            <a:off x="2362421" y="6549793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D5FFF4FB-9A71-74E6-D121-E9118AE5218B}"/>
              </a:ext>
            </a:extLst>
          </p:cNvPr>
          <p:cNvSpPr/>
          <p:nvPr/>
        </p:nvSpPr>
        <p:spPr>
          <a:xfrm>
            <a:off x="1852607" y="7569421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2CD2B248-EE05-103C-4327-7E79550FB61F}"/>
              </a:ext>
            </a:extLst>
          </p:cNvPr>
          <p:cNvSpPr/>
          <p:nvPr/>
        </p:nvSpPr>
        <p:spPr>
          <a:xfrm>
            <a:off x="1342793" y="7569421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7C4503DC-F45F-E6D4-317F-7AE391E8F93A}"/>
              </a:ext>
            </a:extLst>
          </p:cNvPr>
          <p:cNvSpPr/>
          <p:nvPr/>
        </p:nvSpPr>
        <p:spPr>
          <a:xfrm>
            <a:off x="1342793" y="6549793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71D9C004-63D0-8529-92C6-EA69570E0D1E}"/>
              </a:ext>
            </a:extLst>
          </p:cNvPr>
          <p:cNvSpPr/>
          <p:nvPr/>
        </p:nvSpPr>
        <p:spPr>
          <a:xfrm>
            <a:off x="3382050" y="6549793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4242C36B-0541-FDA6-8D9F-600BD8758408}"/>
              </a:ext>
            </a:extLst>
          </p:cNvPr>
          <p:cNvSpPr/>
          <p:nvPr/>
        </p:nvSpPr>
        <p:spPr>
          <a:xfrm>
            <a:off x="2872236" y="7569421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30F7D809-59B6-50EA-22E7-A092CEEC988D}"/>
              </a:ext>
            </a:extLst>
          </p:cNvPr>
          <p:cNvSpPr/>
          <p:nvPr/>
        </p:nvSpPr>
        <p:spPr>
          <a:xfrm>
            <a:off x="2362421" y="7569421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83CCC5C8-4ABE-C4D3-964A-0D3D087A6EB7}"/>
              </a:ext>
            </a:extLst>
          </p:cNvPr>
          <p:cNvSpPr/>
          <p:nvPr/>
        </p:nvSpPr>
        <p:spPr>
          <a:xfrm>
            <a:off x="4401678" y="6549793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9EB12BD8-F841-46B1-5119-DEB012A9C0B1}"/>
              </a:ext>
            </a:extLst>
          </p:cNvPr>
          <p:cNvSpPr/>
          <p:nvPr/>
        </p:nvSpPr>
        <p:spPr>
          <a:xfrm>
            <a:off x="3891864" y="7569421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0FF15BC3-9A9C-AE4A-0163-9036F4B9CB82}"/>
              </a:ext>
            </a:extLst>
          </p:cNvPr>
          <p:cNvSpPr/>
          <p:nvPr/>
        </p:nvSpPr>
        <p:spPr>
          <a:xfrm>
            <a:off x="3382050" y="7569421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D412115A-60AB-24A3-9E3C-BF43DAF18BE5}"/>
              </a:ext>
            </a:extLst>
          </p:cNvPr>
          <p:cNvSpPr/>
          <p:nvPr/>
        </p:nvSpPr>
        <p:spPr>
          <a:xfrm>
            <a:off x="5421307" y="6549793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869996C5-A71F-8900-44CE-3A072DB41C03}"/>
              </a:ext>
            </a:extLst>
          </p:cNvPr>
          <p:cNvSpPr/>
          <p:nvPr/>
        </p:nvSpPr>
        <p:spPr>
          <a:xfrm>
            <a:off x="4911493" y="7569421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2F04B73D-0541-0E6E-B7CD-4CB378B53067}"/>
              </a:ext>
            </a:extLst>
          </p:cNvPr>
          <p:cNvSpPr/>
          <p:nvPr/>
        </p:nvSpPr>
        <p:spPr>
          <a:xfrm>
            <a:off x="4401678" y="7569421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7B93DF83-08A8-22A9-BEF4-087D989F09CD}"/>
              </a:ext>
            </a:extLst>
          </p:cNvPr>
          <p:cNvSpPr/>
          <p:nvPr/>
        </p:nvSpPr>
        <p:spPr>
          <a:xfrm>
            <a:off x="5931121" y="6549793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210844F6-2E0A-DB2C-8E03-A2DE5532203F}"/>
              </a:ext>
            </a:extLst>
          </p:cNvPr>
          <p:cNvSpPr/>
          <p:nvPr/>
        </p:nvSpPr>
        <p:spPr>
          <a:xfrm>
            <a:off x="6440936" y="6549793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1009F740-8EA2-8B0D-79CE-8C0BE76F63EC}"/>
              </a:ext>
            </a:extLst>
          </p:cNvPr>
          <p:cNvSpPr/>
          <p:nvPr/>
        </p:nvSpPr>
        <p:spPr>
          <a:xfrm>
            <a:off x="5931121" y="7569421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7B6C6A3E-16D5-BC48-BD15-E9E98D769069}"/>
              </a:ext>
            </a:extLst>
          </p:cNvPr>
          <p:cNvSpPr/>
          <p:nvPr/>
        </p:nvSpPr>
        <p:spPr>
          <a:xfrm>
            <a:off x="5421307" y="7569421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572AACBC-0988-8060-138B-5255D43EE747}"/>
              </a:ext>
            </a:extLst>
          </p:cNvPr>
          <p:cNvSpPr/>
          <p:nvPr/>
        </p:nvSpPr>
        <p:spPr>
          <a:xfrm>
            <a:off x="832978" y="7569421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D49829F5-283F-1036-2C8B-8DA5AEE89C9F}"/>
              </a:ext>
            </a:extLst>
          </p:cNvPr>
          <p:cNvSpPr/>
          <p:nvPr/>
        </p:nvSpPr>
        <p:spPr>
          <a:xfrm>
            <a:off x="1852607" y="7569421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B5207BA-58AE-8C7F-AC8B-9A224AC34EA0}"/>
              </a:ext>
            </a:extLst>
          </p:cNvPr>
          <p:cNvSpPr/>
          <p:nvPr/>
        </p:nvSpPr>
        <p:spPr>
          <a:xfrm>
            <a:off x="1342793" y="8589050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C2E3116-E710-A1F9-3E13-54D2B41B50EA}"/>
              </a:ext>
            </a:extLst>
          </p:cNvPr>
          <p:cNvSpPr/>
          <p:nvPr/>
        </p:nvSpPr>
        <p:spPr>
          <a:xfrm>
            <a:off x="832978" y="8589050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6EFC4A9D-97A5-D22B-0A5F-298A748A5182}"/>
              </a:ext>
            </a:extLst>
          </p:cNvPr>
          <p:cNvSpPr/>
          <p:nvPr/>
        </p:nvSpPr>
        <p:spPr>
          <a:xfrm>
            <a:off x="832978" y="7569421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7DA54BB9-69CD-7F35-6B3D-923BA5F50EDE}"/>
              </a:ext>
            </a:extLst>
          </p:cNvPr>
          <p:cNvSpPr/>
          <p:nvPr/>
        </p:nvSpPr>
        <p:spPr>
          <a:xfrm>
            <a:off x="2872236" y="7569421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4628960-C955-1460-016A-8DCB28DD193C}"/>
              </a:ext>
            </a:extLst>
          </p:cNvPr>
          <p:cNvSpPr/>
          <p:nvPr/>
        </p:nvSpPr>
        <p:spPr>
          <a:xfrm>
            <a:off x="2362421" y="8589050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422EAB52-9B3A-9B02-15D4-8F2475EF4BB2}"/>
              </a:ext>
            </a:extLst>
          </p:cNvPr>
          <p:cNvSpPr/>
          <p:nvPr/>
        </p:nvSpPr>
        <p:spPr>
          <a:xfrm>
            <a:off x="1852607" y="8589050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460A8DC2-0E72-3BF9-FB95-659694588CF9}"/>
              </a:ext>
            </a:extLst>
          </p:cNvPr>
          <p:cNvSpPr/>
          <p:nvPr/>
        </p:nvSpPr>
        <p:spPr>
          <a:xfrm>
            <a:off x="3891864" y="7569421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E9ED65CB-8FFD-8A10-8A85-16A7C222436C}"/>
              </a:ext>
            </a:extLst>
          </p:cNvPr>
          <p:cNvSpPr/>
          <p:nvPr/>
        </p:nvSpPr>
        <p:spPr>
          <a:xfrm>
            <a:off x="3382050" y="8589050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8E501CE2-B88F-40E2-327B-BC07BCC2A3FE}"/>
              </a:ext>
            </a:extLst>
          </p:cNvPr>
          <p:cNvSpPr/>
          <p:nvPr/>
        </p:nvSpPr>
        <p:spPr>
          <a:xfrm>
            <a:off x="2872236" y="8589050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4A58C2DB-A967-7FCB-9DD7-AA0E05A7989D}"/>
              </a:ext>
            </a:extLst>
          </p:cNvPr>
          <p:cNvSpPr/>
          <p:nvPr/>
        </p:nvSpPr>
        <p:spPr>
          <a:xfrm>
            <a:off x="4911493" y="7569421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3C589DAA-8227-65D9-C084-78C22B63F9D1}"/>
              </a:ext>
            </a:extLst>
          </p:cNvPr>
          <p:cNvSpPr/>
          <p:nvPr/>
        </p:nvSpPr>
        <p:spPr>
          <a:xfrm>
            <a:off x="4401678" y="8589050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FDEC9D47-C9DD-B944-AC97-CBF2A6951733}"/>
              </a:ext>
            </a:extLst>
          </p:cNvPr>
          <p:cNvSpPr/>
          <p:nvPr/>
        </p:nvSpPr>
        <p:spPr>
          <a:xfrm>
            <a:off x="3891864" y="8589050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F996F458-72F0-1CB4-B8D1-DCE2B5287C64}"/>
              </a:ext>
            </a:extLst>
          </p:cNvPr>
          <p:cNvSpPr/>
          <p:nvPr/>
        </p:nvSpPr>
        <p:spPr>
          <a:xfrm>
            <a:off x="5931121" y="7569421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3C110E22-7EF1-3410-9296-01D3C2B16E00}"/>
              </a:ext>
            </a:extLst>
          </p:cNvPr>
          <p:cNvSpPr/>
          <p:nvPr/>
        </p:nvSpPr>
        <p:spPr>
          <a:xfrm>
            <a:off x="5421307" y="8589050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2B5B01B0-DE74-894B-79F3-E282E2C5A1FB}"/>
              </a:ext>
            </a:extLst>
          </p:cNvPr>
          <p:cNvSpPr/>
          <p:nvPr/>
        </p:nvSpPr>
        <p:spPr>
          <a:xfrm>
            <a:off x="4911493" y="8589050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F3D77B3C-F30D-FBBC-63D1-609475C5E06D}"/>
              </a:ext>
            </a:extLst>
          </p:cNvPr>
          <p:cNvSpPr/>
          <p:nvPr/>
        </p:nvSpPr>
        <p:spPr>
          <a:xfrm>
            <a:off x="6440936" y="7569421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9CC958FE-2A63-D316-C406-577EB095B503}"/>
              </a:ext>
            </a:extLst>
          </p:cNvPr>
          <p:cNvSpPr/>
          <p:nvPr/>
        </p:nvSpPr>
        <p:spPr>
          <a:xfrm>
            <a:off x="6950750" y="7569421"/>
            <a:ext cx="11329" cy="1019628"/>
          </a:xfrm>
          <a:custGeom>
            <a:avLst/>
            <a:gdLst>
              <a:gd name="connsiteX0" fmla="*/ 0 w 11329"/>
              <a:gd name="connsiteY0" fmla="*/ 0 h 1019628"/>
              <a:gd name="connsiteX1" fmla="*/ 0 w 11329"/>
              <a:gd name="connsiteY1" fmla="*/ 1019629 h 1019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29" h="1019628">
                <a:moveTo>
                  <a:pt x="0" y="0"/>
                </a:moveTo>
                <a:lnTo>
                  <a:pt x="0" y="1019629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7BAFA2EB-9372-C0B2-A675-351B9CC450F5}"/>
              </a:ext>
            </a:extLst>
          </p:cNvPr>
          <p:cNvSpPr/>
          <p:nvPr/>
        </p:nvSpPr>
        <p:spPr>
          <a:xfrm>
            <a:off x="6440936" y="8589050"/>
            <a:ext cx="509814" cy="11329"/>
          </a:xfrm>
          <a:custGeom>
            <a:avLst/>
            <a:gdLst>
              <a:gd name="connsiteX0" fmla="*/ 0 w 509814"/>
              <a:gd name="connsiteY0" fmla="*/ 0 h 11329"/>
              <a:gd name="connsiteX1" fmla="*/ 509814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0" y="0"/>
                </a:moveTo>
                <a:lnTo>
                  <a:pt x="509814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A1D232D3-0AAF-9A97-784E-AC69B27C6705}"/>
              </a:ext>
            </a:extLst>
          </p:cNvPr>
          <p:cNvSpPr/>
          <p:nvPr/>
        </p:nvSpPr>
        <p:spPr>
          <a:xfrm>
            <a:off x="5931121" y="8589050"/>
            <a:ext cx="509814" cy="11329"/>
          </a:xfrm>
          <a:custGeom>
            <a:avLst/>
            <a:gdLst>
              <a:gd name="connsiteX0" fmla="*/ 509814 w 509814"/>
              <a:gd name="connsiteY0" fmla="*/ 0 h 11329"/>
              <a:gd name="connsiteX1" fmla="*/ 0 w 509814"/>
              <a:gd name="connsiteY1" fmla="*/ 0 h 11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9814" h="11329">
                <a:moveTo>
                  <a:pt x="509814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9D7F61-344B-682C-A8B4-B230CB9324F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65909" y="506394"/>
            <a:ext cx="604058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00" b="1" dirty="0">
                <a:latin typeface="Century Gothic" panose="020B0502020202020204" pitchFamily="34" charset="0"/>
              </a:rPr>
              <a:t>NUMBER PYRAMID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FCE6B7-21F4-EA2A-272A-503380EA26B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5909" y="1284957"/>
            <a:ext cx="6040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entury Gothic" panose="020B0502020202020204" pitchFamily="34" charset="0"/>
              </a:rPr>
              <a:t>6 ROWS</a:t>
            </a:r>
          </a:p>
        </p:txBody>
      </p:sp>
      <p:sp>
        <p:nvSpPr>
          <p:cNvPr id="6" name="TextBox 21 M">
            <a:extLst>
              <a:ext uri="{FF2B5EF4-FFF2-40B4-BE49-F238E27FC236}">
                <a16:creationId xmlns:a16="http://schemas.microsoft.com/office/drawing/2014/main" id="{EDD77AF8-F809-7428-CC33-CF4A0A8BF59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9FA826F-F951-F055-9E3E-69A9E50FEB3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490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E2C2474-4D63-ACCB-2D75-0873E1195F62}"/>
              </a:ext>
            </a:extLst>
          </p:cNvPr>
          <p:cNvSpPr/>
          <p:nvPr/>
        </p:nvSpPr>
        <p:spPr>
          <a:xfrm>
            <a:off x="3445069" y="2406844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62EF729-807E-E5A5-7B4E-D094A220D967}"/>
              </a:ext>
            </a:extLst>
          </p:cNvPr>
          <p:cNvSpPr/>
          <p:nvPr/>
        </p:nvSpPr>
        <p:spPr>
          <a:xfrm>
            <a:off x="3891156" y="2406844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2012AF0-AA43-80EF-933E-57658568638C}"/>
              </a:ext>
            </a:extLst>
          </p:cNvPr>
          <p:cNvSpPr/>
          <p:nvPr/>
        </p:nvSpPr>
        <p:spPr>
          <a:xfrm>
            <a:off x="4337244" y="2406844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3D62463-5D5E-489C-EE2B-C08F0134CB93}"/>
              </a:ext>
            </a:extLst>
          </p:cNvPr>
          <p:cNvSpPr/>
          <p:nvPr/>
        </p:nvSpPr>
        <p:spPr>
          <a:xfrm>
            <a:off x="3891156" y="3299019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AD7D483-164E-6EF6-1276-A3EF7B3631AB}"/>
              </a:ext>
            </a:extLst>
          </p:cNvPr>
          <p:cNvSpPr/>
          <p:nvPr/>
        </p:nvSpPr>
        <p:spPr>
          <a:xfrm>
            <a:off x="3445069" y="3299019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DF4B36A-1990-3829-D5BB-398609B2405C}"/>
              </a:ext>
            </a:extLst>
          </p:cNvPr>
          <p:cNvSpPr/>
          <p:nvPr/>
        </p:nvSpPr>
        <p:spPr>
          <a:xfrm>
            <a:off x="3445069" y="2406844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D1205D0-2CFD-CF2D-603F-16B928567DEE}"/>
              </a:ext>
            </a:extLst>
          </p:cNvPr>
          <p:cNvSpPr/>
          <p:nvPr/>
        </p:nvSpPr>
        <p:spPr>
          <a:xfrm>
            <a:off x="2998981" y="3299019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47489DA-9C8A-B011-CC48-BA31CEE1DECC}"/>
              </a:ext>
            </a:extLst>
          </p:cNvPr>
          <p:cNvSpPr/>
          <p:nvPr/>
        </p:nvSpPr>
        <p:spPr>
          <a:xfrm>
            <a:off x="3891156" y="3299019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FCEA228-F751-A150-DAEF-4D593CDBC04E}"/>
              </a:ext>
            </a:extLst>
          </p:cNvPr>
          <p:cNvSpPr/>
          <p:nvPr/>
        </p:nvSpPr>
        <p:spPr>
          <a:xfrm>
            <a:off x="3445069" y="4191194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6E28FEF-DC9B-7C11-00AC-F94B738ABBD9}"/>
              </a:ext>
            </a:extLst>
          </p:cNvPr>
          <p:cNvSpPr/>
          <p:nvPr/>
        </p:nvSpPr>
        <p:spPr>
          <a:xfrm>
            <a:off x="2998981" y="4191194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C096281-03F6-903F-7DC8-E0145B08E1F8}"/>
              </a:ext>
            </a:extLst>
          </p:cNvPr>
          <p:cNvSpPr/>
          <p:nvPr/>
        </p:nvSpPr>
        <p:spPr>
          <a:xfrm>
            <a:off x="2998981" y="3299019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FC21A78-CCB5-44CC-BB5F-B8B5D79D88E2}"/>
              </a:ext>
            </a:extLst>
          </p:cNvPr>
          <p:cNvSpPr/>
          <p:nvPr/>
        </p:nvSpPr>
        <p:spPr>
          <a:xfrm>
            <a:off x="4337244" y="3299019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2EF2A74-681F-617B-3925-97DC20C8E041}"/>
              </a:ext>
            </a:extLst>
          </p:cNvPr>
          <p:cNvSpPr/>
          <p:nvPr/>
        </p:nvSpPr>
        <p:spPr>
          <a:xfrm>
            <a:off x="4783331" y="3299019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8129A51-2372-D981-5C95-D5081979E96F}"/>
              </a:ext>
            </a:extLst>
          </p:cNvPr>
          <p:cNvSpPr/>
          <p:nvPr/>
        </p:nvSpPr>
        <p:spPr>
          <a:xfrm>
            <a:off x="4337244" y="4191194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D785DF6-49EA-339E-A450-4999A79EF83A}"/>
              </a:ext>
            </a:extLst>
          </p:cNvPr>
          <p:cNvSpPr/>
          <p:nvPr/>
        </p:nvSpPr>
        <p:spPr>
          <a:xfrm>
            <a:off x="3891156" y="4191194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A9B4CA1-01C9-81E8-9040-5FFAB8147F18}"/>
              </a:ext>
            </a:extLst>
          </p:cNvPr>
          <p:cNvSpPr/>
          <p:nvPr/>
        </p:nvSpPr>
        <p:spPr>
          <a:xfrm>
            <a:off x="2552894" y="4191194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42E66B06-E3AC-AC70-6D2F-094717A76871}"/>
              </a:ext>
            </a:extLst>
          </p:cNvPr>
          <p:cNvSpPr/>
          <p:nvPr/>
        </p:nvSpPr>
        <p:spPr>
          <a:xfrm>
            <a:off x="3445069" y="4191194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039C7D5-F876-2CAA-7405-F6E6DE04EDFC}"/>
              </a:ext>
            </a:extLst>
          </p:cNvPr>
          <p:cNvSpPr/>
          <p:nvPr/>
        </p:nvSpPr>
        <p:spPr>
          <a:xfrm>
            <a:off x="2998981" y="5083369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84198BA-D2D5-FD05-CEF2-A137D3F172C0}"/>
              </a:ext>
            </a:extLst>
          </p:cNvPr>
          <p:cNvSpPr/>
          <p:nvPr/>
        </p:nvSpPr>
        <p:spPr>
          <a:xfrm>
            <a:off x="2552894" y="5083369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BA48FB9-3D85-B393-EB45-B058C802A209}"/>
              </a:ext>
            </a:extLst>
          </p:cNvPr>
          <p:cNvSpPr/>
          <p:nvPr/>
        </p:nvSpPr>
        <p:spPr>
          <a:xfrm>
            <a:off x="2552894" y="4191194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E195AFB-F2E7-701E-4BB1-DF7D618F574A}"/>
              </a:ext>
            </a:extLst>
          </p:cNvPr>
          <p:cNvSpPr/>
          <p:nvPr/>
        </p:nvSpPr>
        <p:spPr>
          <a:xfrm>
            <a:off x="4337244" y="4191194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E91819E-13A4-9E23-70F0-DF5093F7E7A9}"/>
              </a:ext>
            </a:extLst>
          </p:cNvPr>
          <p:cNvSpPr/>
          <p:nvPr/>
        </p:nvSpPr>
        <p:spPr>
          <a:xfrm>
            <a:off x="3891156" y="5083369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B23A35C1-7F33-D106-E414-6F5BB5C363D4}"/>
              </a:ext>
            </a:extLst>
          </p:cNvPr>
          <p:cNvSpPr/>
          <p:nvPr/>
        </p:nvSpPr>
        <p:spPr>
          <a:xfrm>
            <a:off x="3445069" y="5083369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F60CC07-A963-C89E-C06A-6F83C3B6489E}"/>
              </a:ext>
            </a:extLst>
          </p:cNvPr>
          <p:cNvSpPr/>
          <p:nvPr/>
        </p:nvSpPr>
        <p:spPr>
          <a:xfrm>
            <a:off x="4783331" y="4191194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92C85CE-EEBA-B56B-8BDB-39ADF0B1EB13}"/>
              </a:ext>
            </a:extLst>
          </p:cNvPr>
          <p:cNvSpPr/>
          <p:nvPr/>
        </p:nvSpPr>
        <p:spPr>
          <a:xfrm>
            <a:off x="5229419" y="4191194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4A34ACF4-FCF1-4472-E730-694EEE85693D}"/>
              </a:ext>
            </a:extLst>
          </p:cNvPr>
          <p:cNvSpPr/>
          <p:nvPr/>
        </p:nvSpPr>
        <p:spPr>
          <a:xfrm>
            <a:off x="4783331" y="5083369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E341941-F38A-6126-3BCE-3DC62A936856}"/>
              </a:ext>
            </a:extLst>
          </p:cNvPr>
          <p:cNvSpPr/>
          <p:nvPr/>
        </p:nvSpPr>
        <p:spPr>
          <a:xfrm>
            <a:off x="4337244" y="5083369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F66DCBC-4677-7FA7-9879-575686D59B97}"/>
              </a:ext>
            </a:extLst>
          </p:cNvPr>
          <p:cNvSpPr/>
          <p:nvPr/>
        </p:nvSpPr>
        <p:spPr>
          <a:xfrm>
            <a:off x="2106806" y="5083369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B63F553-3AA1-E3E6-79F7-51048205E6C8}"/>
              </a:ext>
            </a:extLst>
          </p:cNvPr>
          <p:cNvSpPr/>
          <p:nvPr/>
        </p:nvSpPr>
        <p:spPr>
          <a:xfrm>
            <a:off x="2998981" y="5083369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3AE9E2BB-0FC8-41EE-6B6B-2E22FDDEDC60}"/>
              </a:ext>
            </a:extLst>
          </p:cNvPr>
          <p:cNvSpPr/>
          <p:nvPr/>
        </p:nvSpPr>
        <p:spPr>
          <a:xfrm>
            <a:off x="2552894" y="5975544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04A3F2D3-BEF1-84F0-0DA5-148E2DD2EF0D}"/>
              </a:ext>
            </a:extLst>
          </p:cNvPr>
          <p:cNvSpPr/>
          <p:nvPr/>
        </p:nvSpPr>
        <p:spPr>
          <a:xfrm>
            <a:off x="2106806" y="5975544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8D196DC-4068-B14A-F94E-B0799CC3707C}"/>
              </a:ext>
            </a:extLst>
          </p:cNvPr>
          <p:cNvSpPr/>
          <p:nvPr/>
        </p:nvSpPr>
        <p:spPr>
          <a:xfrm>
            <a:off x="2106806" y="5083369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367C04F-B795-1A77-1675-40EAAB7D7090}"/>
              </a:ext>
            </a:extLst>
          </p:cNvPr>
          <p:cNvSpPr/>
          <p:nvPr/>
        </p:nvSpPr>
        <p:spPr>
          <a:xfrm>
            <a:off x="3891156" y="5083369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D01F6FA0-2105-400D-C0BA-626A2733BF5C}"/>
              </a:ext>
            </a:extLst>
          </p:cNvPr>
          <p:cNvSpPr/>
          <p:nvPr/>
        </p:nvSpPr>
        <p:spPr>
          <a:xfrm>
            <a:off x="3445069" y="5975544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9B8A89B-5881-4092-5CC6-7492AF34DD29}"/>
              </a:ext>
            </a:extLst>
          </p:cNvPr>
          <p:cNvSpPr/>
          <p:nvPr/>
        </p:nvSpPr>
        <p:spPr>
          <a:xfrm>
            <a:off x="2998981" y="5975544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D1B7FFB-EABB-44E8-946D-1CF6BFA90EE6}"/>
              </a:ext>
            </a:extLst>
          </p:cNvPr>
          <p:cNvSpPr/>
          <p:nvPr/>
        </p:nvSpPr>
        <p:spPr>
          <a:xfrm>
            <a:off x="4783331" y="5083369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593957A0-5E84-9896-FC55-B5B8C65CB789}"/>
              </a:ext>
            </a:extLst>
          </p:cNvPr>
          <p:cNvSpPr/>
          <p:nvPr/>
        </p:nvSpPr>
        <p:spPr>
          <a:xfrm>
            <a:off x="4337244" y="5975544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DF952219-F3B5-A051-16AB-4516898FB6FF}"/>
              </a:ext>
            </a:extLst>
          </p:cNvPr>
          <p:cNvSpPr/>
          <p:nvPr/>
        </p:nvSpPr>
        <p:spPr>
          <a:xfrm>
            <a:off x="3891156" y="5975544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FBD59DF7-465C-581C-FBDC-297A0494CFCF}"/>
              </a:ext>
            </a:extLst>
          </p:cNvPr>
          <p:cNvSpPr/>
          <p:nvPr/>
        </p:nvSpPr>
        <p:spPr>
          <a:xfrm>
            <a:off x="5229419" y="5083369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B4DAFEA7-7F8A-68EB-AC6A-FF4D16CBDE4B}"/>
              </a:ext>
            </a:extLst>
          </p:cNvPr>
          <p:cNvSpPr/>
          <p:nvPr/>
        </p:nvSpPr>
        <p:spPr>
          <a:xfrm>
            <a:off x="5675506" y="5083369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36017DBE-1C68-677A-B4E2-70C9C8944CF1}"/>
              </a:ext>
            </a:extLst>
          </p:cNvPr>
          <p:cNvSpPr/>
          <p:nvPr/>
        </p:nvSpPr>
        <p:spPr>
          <a:xfrm>
            <a:off x="5229419" y="5975544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BA0C637B-07E2-4A21-DE51-D9429D264BB2}"/>
              </a:ext>
            </a:extLst>
          </p:cNvPr>
          <p:cNvSpPr/>
          <p:nvPr/>
        </p:nvSpPr>
        <p:spPr>
          <a:xfrm>
            <a:off x="4783331" y="5975544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778DB92A-3A61-803F-2E61-3C09B7674A3B}"/>
              </a:ext>
            </a:extLst>
          </p:cNvPr>
          <p:cNvSpPr/>
          <p:nvPr/>
        </p:nvSpPr>
        <p:spPr>
          <a:xfrm>
            <a:off x="1660719" y="5975544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E2B7585F-AA7F-6B37-9CD3-6A7A25E91727}"/>
              </a:ext>
            </a:extLst>
          </p:cNvPr>
          <p:cNvSpPr/>
          <p:nvPr/>
        </p:nvSpPr>
        <p:spPr>
          <a:xfrm>
            <a:off x="2552894" y="5975544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B2404912-6B87-78C8-9B0A-9B95D42BD33B}"/>
              </a:ext>
            </a:extLst>
          </p:cNvPr>
          <p:cNvSpPr/>
          <p:nvPr/>
        </p:nvSpPr>
        <p:spPr>
          <a:xfrm>
            <a:off x="2106806" y="6867719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EEF98872-4332-668C-9DC2-E3E906A04342}"/>
              </a:ext>
            </a:extLst>
          </p:cNvPr>
          <p:cNvSpPr/>
          <p:nvPr/>
        </p:nvSpPr>
        <p:spPr>
          <a:xfrm>
            <a:off x="1660719" y="6867719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7A70EAF6-DCEA-ED54-7B0F-E945F5C3902B}"/>
              </a:ext>
            </a:extLst>
          </p:cNvPr>
          <p:cNvSpPr/>
          <p:nvPr/>
        </p:nvSpPr>
        <p:spPr>
          <a:xfrm>
            <a:off x="1660719" y="5975544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7B2472FB-1676-26AA-4E10-93205F470E35}"/>
              </a:ext>
            </a:extLst>
          </p:cNvPr>
          <p:cNvSpPr/>
          <p:nvPr/>
        </p:nvSpPr>
        <p:spPr>
          <a:xfrm>
            <a:off x="3445069" y="5975544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BF269B15-7B95-4601-8C62-9CAE24559A14}"/>
              </a:ext>
            </a:extLst>
          </p:cNvPr>
          <p:cNvSpPr/>
          <p:nvPr/>
        </p:nvSpPr>
        <p:spPr>
          <a:xfrm>
            <a:off x="2998981" y="6867719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B2546B9-28BB-FF0D-646C-656CA460A9E1}"/>
              </a:ext>
            </a:extLst>
          </p:cNvPr>
          <p:cNvSpPr/>
          <p:nvPr/>
        </p:nvSpPr>
        <p:spPr>
          <a:xfrm>
            <a:off x="2552894" y="6867719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2328C36F-0E0C-6F1C-BBB0-8E5488FF70AB}"/>
              </a:ext>
            </a:extLst>
          </p:cNvPr>
          <p:cNvSpPr/>
          <p:nvPr/>
        </p:nvSpPr>
        <p:spPr>
          <a:xfrm>
            <a:off x="4337244" y="5975544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CB15EAE7-6678-EF3E-98B8-B957A20C90CB}"/>
              </a:ext>
            </a:extLst>
          </p:cNvPr>
          <p:cNvSpPr/>
          <p:nvPr/>
        </p:nvSpPr>
        <p:spPr>
          <a:xfrm>
            <a:off x="3891156" y="6867719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91118841-2AED-7442-6D37-B773EA7F81F2}"/>
              </a:ext>
            </a:extLst>
          </p:cNvPr>
          <p:cNvSpPr/>
          <p:nvPr/>
        </p:nvSpPr>
        <p:spPr>
          <a:xfrm>
            <a:off x="3445069" y="6867719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CC9416-18A6-D34D-A5F1-11F5F649A2DF}"/>
              </a:ext>
            </a:extLst>
          </p:cNvPr>
          <p:cNvSpPr/>
          <p:nvPr/>
        </p:nvSpPr>
        <p:spPr>
          <a:xfrm>
            <a:off x="5229419" y="5975544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423BD589-9B8A-7B7B-6656-DB0AF882998B}"/>
              </a:ext>
            </a:extLst>
          </p:cNvPr>
          <p:cNvSpPr/>
          <p:nvPr/>
        </p:nvSpPr>
        <p:spPr>
          <a:xfrm>
            <a:off x="4783331" y="6867719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13149789-034E-F90A-6F81-0CE77CF1FCDA}"/>
              </a:ext>
            </a:extLst>
          </p:cNvPr>
          <p:cNvSpPr/>
          <p:nvPr/>
        </p:nvSpPr>
        <p:spPr>
          <a:xfrm>
            <a:off x="4337244" y="6867719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3AE5D4A2-E58B-B160-5E20-65659B7FD89A}"/>
              </a:ext>
            </a:extLst>
          </p:cNvPr>
          <p:cNvSpPr/>
          <p:nvPr/>
        </p:nvSpPr>
        <p:spPr>
          <a:xfrm>
            <a:off x="5675506" y="5975544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B49DFACE-D016-CE0B-90A9-A8571C59C6FD}"/>
              </a:ext>
            </a:extLst>
          </p:cNvPr>
          <p:cNvSpPr/>
          <p:nvPr/>
        </p:nvSpPr>
        <p:spPr>
          <a:xfrm>
            <a:off x="6121594" y="5975544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1EFA2F19-4225-A3BD-1CA8-583834CCED13}"/>
              </a:ext>
            </a:extLst>
          </p:cNvPr>
          <p:cNvSpPr/>
          <p:nvPr/>
        </p:nvSpPr>
        <p:spPr>
          <a:xfrm>
            <a:off x="5675506" y="6867719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BABF9DA6-F90B-39E3-E748-1D23976047AD}"/>
              </a:ext>
            </a:extLst>
          </p:cNvPr>
          <p:cNvSpPr/>
          <p:nvPr/>
        </p:nvSpPr>
        <p:spPr>
          <a:xfrm>
            <a:off x="5229419" y="6867719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88DDD8EA-AA3D-6219-F9A1-20C5C509C961}"/>
              </a:ext>
            </a:extLst>
          </p:cNvPr>
          <p:cNvSpPr/>
          <p:nvPr/>
        </p:nvSpPr>
        <p:spPr>
          <a:xfrm>
            <a:off x="1214631" y="6867719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2BACB5D8-01EC-1A38-3813-AF1FBD6A96B2}"/>
              </a:ext>
            </a:extLst>
          </p:cNvPr>
          <p:cNvSpPr/>
          <p:nvPr/>
        </p:nvSpPr>
        <p:spPr>
          <a:xfrm>
            <a:off x="2106806" y="6867719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CE4F1DB5-D4E8-DCB2-E810-D81363D1AB56}"/>
              </a:ext>
            </a:extLst>
          </p:cNvPr>
          <p:cNvSpPr/>
          <p:nvPr/>
        </p:nvSpPr>
        <p:spPr>
          <a:xfrm>
            <a:off x="1660719" y="7759894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1F5DAF7D-473F-18AD-2D56-759B371CE1E5}"/>
              </a:ext>
            </a:extLst>
          </p:cNvPr>
          <p:cNvSpPr/>
          <p:nvPr/>
        </p:nvSpPr>
        <p:spPr>
          <a:xfrm>
            <a:off x="1214631" y="7759894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C3D1654D-78D6-5B77-D5DD-B5EAA0506BC2}"/>
              </a:ext>
            </a:extLst>
          </p:cNvPr>
          <p:cNvSpPr/>
          <p:nvPr/>
        </p:nvSpPr>
        <p:spPr>
          <a:xfrm>
            <a:off x="1214631" y="6867719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A8590656-1E90-A5AB-7ED1-B7353DBBD2D6}"/>
              </a:ext>
            </a:extLst>
          </p:cNvPr>
          <p:cNvSpPr/>
          <p:nvPr/>
        </p:nvSpPr>
        <p:spPr>
          <a:xfrm>
            <a:off x="2998981" y="6867719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F18C7609-62D2-E1EF-13FB-FC81C11CE895}"/>
              </a:ext>
            </a:extLst>
          </p:cNvPr>
          <p:cNvSpPr/>
          <p:nvPr/>
        </p:nvSpPr>
        <p:spPr>
          <a:xfrm>
            <a:off x="2552894" y="7759894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FF018B4F-EC3D-AC75-F8BF-3D6472F1DD7D}"/>
              </a:ext>
            </a:extLst>
          </p:cNvPr>
          <p:cNvSpPr/>
          <p:nvPr/>
        </p:nvSpPr>
        <p:spPr>
          <a:xfrm>
            <a:off x="2106806" y="7759894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19F141D1-9AF4-5C7A-6BD5-FBC0E0FE4172}"/>
              </a:ext>
            </a:extLst>
          </p:cNvPr>
          <p:cNvSpPr/>
          <p:nvPr/>
        </p:nvSpPr>
        <p:spPr>
          <a:xfrm>
            <a:off x="3891156" y="6867719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13ECC10D-52F4-D906-6CCF-EF71912F1AAD}"/>
              </a:ext>
            </a:extLst>
          </p:cNvPr>
          <p:cNvSpPr/>
          <p:nvPr/>
        </p:nvSpPr>
        <p:spPr>
          <a:xfrm>
            <a:off x="3445069" y="7759894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1C4DB8A0-9011-055D-BC31-0A73DCE97B34}"/>
              </a:ext>
            </a:extLst>
          </p:cNvPr>
          <p:cNvSpPr/>
          <p:nvPr/>
        </p:nvSpPr>
        <p:spPr>
          <a:xfrm>
            <a:off x="2998981" y="7759894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5076906-08FF-281E-9CCF-39743C3B6274}"/>
              </a:ext>
            </a:extLst>
          </p:cNvPr>
          <p:cNvSpPr/>
          <p:nvPr/>
        </p:nvSpPr>
        <p:spPr>
          <a:xfrm>
            <a:off x="4783331" y="6867719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ECF9E6C0-EA13-F4E2-165B-11210B5BE66B}"/>
              </a:ext>
            </a:extLst>
          </p:cNvPr>
          <p:cNvSpPr/>
          <p:nvPr/>
        </p:nvSpPr>
        <p:spPr>
          <a:xfrm>
            <a:off x="4337244" y="7759894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BC63ABE2-89BA-4F59-D1F7-449633597E4D}"/>
              </a:ext>
            </a:extLst>
          </p:cNvPr>
          <p:cNvSpPr/>
          <p:nvPr/>
        </p:nvSpPr>
        <p:spPr>
          <a:xfrm>
            <a:off x="3891156" y="7759894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56919E6C-65DD-A1D4-563E-5C7FE8B1B1EF}"/>
              </a:ext>
            </a:extLst>
          </p:cNvPr>
          <p:cNvSpPr/>
          <p:nvPr/>
        </p:nvSpPr>
        <p:spPr>
          <a:xfrm>
            <a:off x="5675506" y="6867719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547B9778-E458-F9D7-CD9C-44DDE91CA3E7}"/>
              </a:ext>
            </a:extLst>
          </p:cNvPr>
          <p:cNvSpPr/>
          <p:nvPr/>
        </p:nvSpPr>
        <p:spPr>
          <a:xfrm>
            <a:off x="5229419" y="7759894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3B703C4E-561E-21A1-07E3-00CA9B88858E}"/>
              </a:ext>
            </a:extLst>
          </p:cNvPr>
          <p:cNvSpPr/>
          <p:nvPr/>
        </p:nvSpPr>
        <p:spPr>
          <a:xfrm>
            <a:off x="4783331" y="7759894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D432D530-88BF-F936-0D84-14374CAE3BA1}"/>
              </a:ext>
            </a:extLst>
          </p:cNvPr>
          <p:cNvSpPr/>
          <p:nvPr/>
        </p:nvSpPr>
        <p:spPr>
          <a:xfrm>
            <a:off x="6121594" y="6867719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EA3957C7-9760-F8D1-C505-6A3D7E66D8E5}"/>
              </a:ext>
            </a:extLst>
          </p:cNvPr>
          <p:cNvSpPr/>
          <p:nvPr/>
        </p:nvSpPr>
        <p:spPr>
          <a:xfrm>
            <a:off x="6567681" y="6867719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6B26B94-8C0D-ED3B-E880-F092EB0F744B}"/>
              </a:ext>
            </a:extLst>
          </p:cNvPr>
          <p:cNvSpPr/>
          <p:nvPr/>
        </p:nvSpPr>
        <p:spPr>
          <a:xfrm>
            <a:off x="6121594" y="7759894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34F6BE15-43CA-9ED0-0938-128261093D16}"/>
              </a:ext>
            </a:extLst>
          </p:cNvPr>
          <p:cNvSpPr/>
          <p:nvPr/>
        </p:nvSpPr>
        <p:spPr>
          <a:xfrm>
            <a:off x="5675506" y="7759894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83C2BB6D-B02B-AEB0-43EB-6E2D9C295DA9}"/>
              </a:ext>
            </a:extLst>
          </p:cNvPr>
          <p:cNvSpPr/>
          <p:nvPr/>
        </p:nvSpPr>
        <p:spPr>
          <a:xfrm>
            <a:off x="768544" y="7759894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A631D238-D9B5-11EA-0323-5AF10B3C3C6A}"/>
              </a:ext>
            </a:extLst>
          </p:cNvPr>
          <p:cNvSpPr/>
          <p:nvPr/>
        </p:nvSpPr>
        <p:spPr>
          <a:xfrm>
            <a:off x="1660719" y="7759894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477C3FD8-E919-DF21-F004-E0941E307CE7}"/>
              </a:ext>
            </a:extLst>
          </p:cNvPr>
          <p:cNvSpPr/>
          <p:nvPr/>
        </p:nvSpPr>
        <p:spPr>
          <a:xfrm>
            <a:off x="1214631" y="8652069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5B48AFEE-795D-198D-E7D0-7140A3293898}"/>
              </a:ext>
            </a:extLst>
          </p:cNvPr>
          <p:cNvSpPr/>
          <p:nvPr/>
        </p:nvSpPr>
        <p:spPr>
          <a:xfrm>
            <a:off x="768544" y="8652069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A8914ADC-1F5D-96D5-9ED2-8118AFC17859}"/>
              </a:ext>
            </a:extLst>
          </p:cNvPr>
          <p:cNvSpPr/>
          <p:nvPr/>
        </p:nvSpPr>
        <p:spPr>
          <a:xfrm>
            <a:off x="768544" y="7759894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C65345E7-FE3C-A4DF-E275-2EBDFFCBA6EB}"/>
              </a:ext>
            </a:extLst>
          </p:cNvPr>
          <p:cNvSpPr/>
          <p:nvPr/>
        </p:nvSpPr>
        <p:spPr>
          <a:xfrm>
            <a:off x="2552894" y="7759894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D85E0090-5E2B-10B2-F320-475E57F0815E}"/>
              </a:ext>
            </a:extLst>
          </p:cNvPr>
          <p:cNvSpPr/>
          <p:nvPr/>
        </p:nvSpPr>
        <p:spPr>
          <a:xfrm>
            <a:off x="2106806" y="8652069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BFC946E3-6A91-76D3-FB7E-AA52D0662578}"/>
              </a:ext>
            </a:extLst>
          </p:cNvPr>
          <p:cNvSpPr/>
          <p:nvPr/>
        </p:nvSpPr>
        <p:spPr>
          <a:xfrm>
            <a:off x="1660719" y="8652069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991B0616-A25E-0856-2A81-AC8FA39CF587}"/>
              </a:ext>
            </a:extLst>
          </p:cNvPr>
          <p:cNvSpPr/>
          <p:nvPr/>
        </p:nvSpPr>
        <p:spPr>
          <a:xfrm>
            <a:off x="3445069" y="7759894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43ED6A8F-E478-8406-2D23-6D89F339DBD5}"/>
              </a:ext>
            </a:extLst>
          </p:cNvPr>
          <p:cNvSpPr/>
          <p:nvPr/>
        </p:nvSpPr>
        <p:spPr>
          <a:xfrm>
            <a:off x="2998981" y="8652069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E0736754-E904-954F-907C-8F841D1184C1}"/>
              </a:ext>
            </a:extLst>
          </p:cNvPr>
          <p:cNvSpPr/>
          <p:nvPr/>
        </p:nvSpPr>
        <p:spPr>
          <a:xfrm>
            <a:off x="2552894" y="8652069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ABCD7A89-20DB-602F-3037-B86E9260A76E}"/>
              </a:ext>
            </a:extLst>
          </p:cNvPr>
          <p:cNvSpPr/>
          <p:nvPr/>
        </p:nvSpPr>
        <p:spPr>
          <a:xfrm>
            <a:off x="4337244" y="7759894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B3760929-FCA8-3BF3-4BAB-826B9BFE2CCF}"/>
              </a:ext>
            </a:extLst>
          </p:cNvPr>
          <p:cNvSpPr/>
          <p:nvPr/>
        </p:nvSpPr>
        <p:spPr>
          <a:xfrm>
            <a:off x="3891156" y="8652069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3BD0CBF9-3BFB-7716-2E48-31BA8D852858}"/>
              </a:ext>
            </a:extLst>
          </p:cNvPr>
          <p:cNvSpPr/>
          <p:nvPr/>
        </p:nvSpPr>
        <p:spPr>
          <a:xfrm>
            <a:off x="3445069" y="8652069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CC28B763-7C4F-39FE-2669-D054BD65C01A}"/>
              </a:ext>
            </a:extLst>
          </p:cNvPr>
          <p:cNvSpPr/>
          <p:nvPr/>
        </p:nvSpPr>
        <p:spPr>
          <a:xfrm>
            <a:off x="5229419" y="7759894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27C625A0-28D8-5060-8100-EFB1BFC7075C}"/>
              </a:ext>
            </a:extLst>
          </p:cNvPr>
          <p:cNvSpPr/>
          <p:nvPr/>
        </p:nvSpPr>
        <p:spPr>
          <a:xfrm>
            <a:off x="4783331" y="8652069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992011CC-BCD6-F395-4109-2C5979E87158}"/>
              </a:ext>
            </a:extLst>
          </p:cNvPr>
          <p:cNvSpPr/>
          <p:nvPr/>
        </p:nvSpPr>
        <p:spPr>
          <a:xfrm>
            <a:off x="4337244" y="8652069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612D9D6F-EFE8-2D6A-CF77-15708A91F9C2}"/>
              </a:ext>
            </a:extLst>
          </p:cNvPr>
          <p:cNvSpPr/>
          <p:nvPr/>
        </p:nvSpPr>
        <p:spPr>
          <a:xfrm>
            <a:off x="6121594" y="7759894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3C21B13D-E3A0-2A4B-FFF4-2CAAF8E207E2}"/>
              </a:ext>
            </a:extLst>
          </p:cNvPr>
          <p:cNvSpPr/>
          <p:nvPr/>
        </p:nvSpPr>
        <p:spPr>
          <a:xfrm>
            <a:off x="5675506" y="8652069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30A160FA-C056-1BA1-7B54-EA4709ADDF8C}"/>
              </a:ext>
            </a:extLst>
          </p:cNvPr>
          <p:cNvSpPr/>
          <p:nvPr/>
        </p:nvSpPr>
        <p:spPr>
          <a:xfrm>
            <a:off x="5229419" y="8652069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93425257-A3F0-0347-642F-8E3291A33544}"/>
              </a:ext>
            </a:extLst>
          </p:cNvPr>
          <p:cNvSpPr/>
          <p:nvPr/>
        </p:nvSpPr>
        <p:spPr>
          <a:xfrm>
            <a:off x="6567681" y="7759894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5B433D0B-9849-F3E6-35D3-ED62B08A39E0}"/>
              </a:ext>
            </a:extLst>
          </p:cNvPr>
          <p:cNvSpPr/>
          <p:nvPr/>
        </p:nvSpPr>
        <p:spPr>
          <a:xfrm>
            <a:off x="7013769" y="7759894"/>
            <a:ext cx="9913" cy="892174"/>
          </a:xfrm>
          <a:custGeom>
            <a:avLst/>
            <a:gdLst>
              <a:gd name="connsiteX0" fmla="*/ 0 w 9913"/>
              <a:gd name="connsiteY0" fmla="*/ 0 h 892174"/>
              <a:gd name="connsiteX1" fmla="*/ 0 w 9913"/>
              <a:gd name="connsiteY1" fmla="*/ 892175 h 89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13" h="892174">
                <a:moveTo>
                  <a:pt x="0" y="0"/>
                </a:moveTo>
                <a:lnTo>
                  <a:pt x="0" y="892175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51A26113-A53A-1A4B-C801-24C2BDBC9DB9}"/>
              </a:ext>
            </a:extLst>
          </p:cNvPr>
          <p:cNvSpPr/>
          <p:nvPr/>
        </p:nvSpPr>
        <p:spPr>
          <a:xfrm>
            <a:off x="6567681" y="8652069"/>
            <a:ext cx="446087" cy="9913"/>
          </a:xfrm>
          <a:custGeom>
            <a:avLst/>
            <a:gdLst>
              <a:gd name="connsiteX0" fmla="*/ 0 w 446087"/>
              <a:gd name="connsiteY0" fmla="*/ 0 h 9913"/>
              <a:gd name="connsiteX1" fmla="*/ 446088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0" y="0"/>
                </a:moveTo>
                <a:lnTo>
                  <a:pt x="446088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692FBDA3-0AD3-D675-3959-BBDDF2AFBA4B}"/>
              </a:ext>
            </a:extLst>
          </p:cNvPr>
          <p:cNvSpPr/>
          <p:nvPr/>
        </p:nvSpPr>
        <p:spPr>
          <a:xfrm>
            <a:off x="6121594" y="8652069"/>
            <a:ext cx="446087" cy="9913"/>
          </a:xfrm>
          <a:custGeom>
            <a:avLst/>
            <a:gdLst>
              <a:gd name="connsiteX0" fmla="*/ 446088 w 446087"/>
              <a:gd name="connsiteY0" fmla="*/ 0 h 9913"/>
              <a:gd name="connsiteX1" fmla="*/ 0 w 446087"/>
              <a:gd name="connsiteY1" fmla="*/ 0 h 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087" h="9913">
                <a:moveTo>
                  <a:pt x="446088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DB57C3-7F44-DE77-D40A-05629249A79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65909" y="506394"/>
            <a:ext cx="604058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00" b="1" dirty="0">
                <a:latin typeface="Century Gothic" panose="020B0502020202020204" pitchFamily="34" charset="0"/>
              </a:rPr>
              <a:t>NUMBER PYRAMID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12B4F1-3448-81C1-9819-D733A6F370D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5909" y="1284957"/>
            <a:ext cx="6040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entury Gothic" panose="020B0502020202020204" pitchFamily="34" charset="0"/>
              </a:rPr>
              <a:t>7 ROWS</a:t>
            </a:r>
          </a:p>
        </p:txBody>
      </p:sp>
      <p:sp>
        <p:nvSpPr>
          <p:cNvPr id="6" name="TextBox 21 M">
            <a:extLst>
              <a:ext uri="{FF2B5EF4-FFF2-40B4-BE49-F238E27FC236}">
                <a16:creationId xmlns:a16="http://schemas.microsoft.com/office/drawing/2014/main" id="{6FB31163-4193-8846-2903-B813F5E0F48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B8F175D-0F9D-5E22-1821-3EFD42C1EE6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475697F-9E30-4AE0-4A93-DB4993C0C16F}"/>
              </a:ext>
            </a:extLst>
          </p:cNvPr>
          <p:cNvSpPr/>
          <p:nvPr/>
        </p:nvSpPr>
        <p:spPr>
          <a:xfrm>
            <a:off x="3494083" y="2356728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53FADAD-D622-7FB6-C896-E3009886B0D0}"/>
              </a:ext>
            </a:extLst>
          </p:cNvPr>
          <p:cNvSpPr/>
          <p:nvPr/>
        </p:nvSpPr>
        <p:spPr>
          <a:xfrm>
            <a:off x="3890605" y="2356728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9418F62-FEEA-AD36-A9F5-2E2D20A5A84C}"/>
              </a:ext>
            </a:extLst>
          </p:cNvPr>
          <p:cNvSpPr/>
          <p:nvPr/>
        </p:nvSpPr>
        <p:spPr>
          <a:xfrm>
            <a:off x="4287128" y="2356728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97B5872-C648-E870-C1F9-4CCB71E79947}"/>
              </a:ext>
            </a:extLst>
          </p:cNvPr>
          <p:cNvSpPr/>
          <p:nvPr/>
        </p:nvSpPr>
        <p:spPr>
          <a:xfrm>
            <a:off x="3890605" y="3149772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48F94DF-7D74-18D8-C927-88D4756A55D5}"/>
              </a:ext>
            </a:extLst>
          </p:cNvPr>
          <p:cNvSpPr/>
          <p:nvPr/>
        </p:nvSpPr>
        <p:spPr>
          <a:xfrm>
            <a:off x="3494083" y="3149772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BDF6D8F-C128-2E00-55B6-A7F4A9B394E2}"/>
              </a:ext>
            </a:extLst>
          </p:cNvPr>
          <p:cNvSpPr/>
          <p:nvPr/>
        </p:nvSpPr>
        <p:spPr>
          <a:xfrm>
            <a:off x="3494083" y="2356728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316CF15-A723-7C75-F2C9-4461E93E72E7}"/>
              </a:ext>
            </a:extLst>
          </p:cNvPr>
          <p:cNvSpPr/>
          <p:nvPr/>
        </p:nvSpPr>
        <p:spPr>
          <a:xfrm>
            <a:off x="3097561" y="3149772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E77E528-6156-4A7D-BE08-6D89035B225F}"/>
              </a:ext>
            </a:extLst>
          </p:cNvPr>
          <p:cNvSpPr/>
          <p:nvPr/>
        </p:nvSpPr>
        <p:spPr>
          <a:xfrm>
            <a:off x="3890605" y="3149772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153EB76-F227-A21A-FDCA-76C8F1C817FB}"/>
              </a:ext>
            </a:extLst>
          </p:cNvPr>
          <p:cNvSpPr/>
          <p:nvPr/>
        </p:nvSpPr>
        <p:spPr>
          <a:xfrm>
            <a:off x="3494083" y="3942816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50CE602-7479-77A1-6A99-99AD83FFF887}"/>
              </a:ext>
            </a:extLst>
          </p:cNvPr>
          <p:cNvSpPr/>
          <p:nvPr/>
        </p:nvSpPr>
        <p:spPr>
          <a:xfrm>
            <a:off x="3097561" y="3942816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25CC75C-EF23-DBC5-DC6A-D16FE7CEE7A3}"/>
              </a:ext>
            </a:extLst>
          </p:cNvPr>
          <p:cNvSpPr/>
          <p:nvPr/>
        </p:nvSpPr>
        <p:spPr>
          <a:xfrm>
            <a:off x="3097561" y="3149772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B791642-A4CA-7F3A-D915-F3B51F64939B}"/>
              </a:ext>
            </a:extLst>
          </p:cNvPr>
          <p:cNvSpPr/>
          <p:nvPr/>
        </p:nvSpPr>
        <p:spPr>
          <a:xfrm>
            <a:off x="4287128" y="3149772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D87B4D1-1636-C268-291E-13977D2BFF12}"/>
              </a:ext>
            </a:extLst>
          </p:cNvPr>
          <p:cNvSpPr/>
          <p:nvPr/>
        </p:nvSpPr>
        <p:spPr>
          <a:xfrm>
            <a:off x="4683650" y="3149772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84350CC-7062-54E9-79B4-44FD3930A308}"/>
              </a:ext>
            </a:extLst>
          </p:cNvPr>
          <p:cNvSpPr/>
          <p:nvPr/>
        </p:nvSpPr>
        <p:spPr>
          <a:xfrm>
            <a:off x="4287128" y="3942816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C54D5AAC-53CE-B501-1AEA-BC9115AC1C21}"/>
              </a:ext>
            </a:extLst>
          </p:cNvPr>
          <p:cNvSpPr/>
          <p:nvPr/>
        </p:nvSpPr>
        <p:spPr>
          <a:xfrm>
            <a:off x="3890605" y="3942816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5060249-8C87-93C3-2607-5EBE5CCB6DC8}"/>
              </a:ext>
            </a:extLst>
          </p:cNvPr>
          <p:cNvSpPr/>
          <p:nvPr/>
        </p:nvSpPr>
        <p:spPr>
          <a:xfrm>
            <a:off x="2701039" y="3942816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C75C988-EC8E-362A-33B8-5A83BD7169D9}"/>
              </a:ext>
            </a:extLst>
          </p:cNvPr>
          <p:cNvSpPr/>
          <p:nvPr/>
        </p:nvSpPr>
        <p:spPr>
          <a:xfrm>
            <a:off x="3494083" y="3942816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D321634-A505-AD41-6135-AF3AA5C25288}"/>
              </a:ext>
            </a:extLst>
          </p:cNvPr>
          <p:cNvSpPr/>
          <p:nvPr/>
        </p:nvSpPr>
        <p:spPr>
          <a:xfrm>
            <a:off x="3097561" y="4735861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70CD219-7C71-7A00-07FD-B3D36B012D74}"/>
              </a:ext>
            </a:extLst>
          </p:cNvPr>
          <p:cNvSpPr/>
          <p:nvPr/>
        </p:nvSpPr>
        <p:spPr>
          <a:xfrm>
            <a:off x="2701039" y="4735861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F18B94F-52C7-6BC9-1F91-861C16D9AB9B}"/>
              </a:ext>
            </a:extLst>
          </p:cNvPr>
          <p:cNvSpPr/>
          <p:nvPr/>
        </p:nvSpPr>
        <p:spPr>
          <a:xfrm>
            <a:off x="2701039" y="3942816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17BE5E63-DE5A-0A96-D582-C1915A5E5A3A}"/>
              </a:ext>
            </a:extLst>
          </p:cNvPr>
          <p:cNvSpPr/>
          <p:nvPr/>
        </p:nvSpPr>
        <p:spPr>
          <a:xfrm>
            <a:off x="4287128" y="3942816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C80AE62-0C51-EFE2-EA7A-DAE0070EF39D}"/>
              </a:ext>
            </a:extLst>
          </p:cNvPr>
          <p:cNvSpPr/>
          <p:nvPr/>
        </p:nvSpPr>
        <p:spPr>
          <a:xfrm>
            <a:off x="3890605" y="4735861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4D62B216-A6D2-DDF0-5773-69ED8BCAC240}"/>
              </a:ext>
            </a:extLst>
          </p:cNvPr>
          <p:cNvSpPr/>
          <p:nvPr/>
        </p:nvSpPr>
        <p:spPr>
          <a:xfrm>
            <a:off x="3494083" y="4735861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D302881-CE77-F778-2BAB-587DA77BD7ED}"/>
              </a:ext>
            </a:extLst>
          </p:cNvPr>
          <p:cNvSpPr/>
          <p:nvPr/>
        </p:nvSpPr>
        <p:spPr>
          <a:xfrm>
            <a:off x="4683650" y="3942816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AF21D712-6FB2-8A25-7178-2C2400A114B2}"/>
              </a:ext>
            </a:extLst>
          </p:cNvPr>
          <p:cNvSpPr/>
          <p:nvPr/>
        </p:nvSpPr>
        <p:spPr>
          <a:xfrm>
            <a:off x="5080172" y="3942816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F0E51756-25EB-5E3B-CCF7-64E12F11730A}"/>
              </a:ext>
            </a:extLst>
          </p:cNvPr>
          <p:cNvSpPr/>
          <p:nvPr/>
        </p:nvSpPr>
        <p:spPr>
          <a:xfrm>
            <a:off x="4683650" y="4735861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F548DA5-96AA-C24D-DDFB-B10FBFF5CB53}"/>
              </a:ext>
            </a:extLst>
          </p:cNvPr>
          <p:cNvSpPr/>
          <p:nvPr/>
        </p:nvSpPr>
        <p:spPr>
          <a:xfrm>
            <a:off x="4287128" y="4735861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F42D4340-3930-1840-8CB7-CB33D8CDECB6}"/>
              </a:ext>
            </a:extLst>
          </p:cNvPr>
          <p:cNvSpPr/>
          <p:nvPr/>
        </p:nvSpPr>
        <p:spPr>
          <a:xfrm>
            <a:off x="2304516" y="4735861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72E86F6-3B04-2E51-BDBE-179C0F36B092}"/>
              </a:ext>
            </a:extLst>
          </p:cNvPr>
          <p:cNvSpPr/>
          <p:nvPr/>
        </p:nvSpPr>
        <p:spPr>
          <a:xfrm>
            <a:off x="3097561" y="4735861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27B103A6-90B9-CDD0-6FE0-14EA0CDC2FFC}"/>
              </a:ext>
            </a:extLst>
          </p:cNvPr>
          <p:cNvSpPr/>
          <p:nvPr/>
        </p:nvSpPr>
        <p:spPr>
          <a:xfrm>
            <a:off x="2701039" y="5528905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8423FE32-EAB1-4912-D1BB-90C1193CB644}"/>
              </a:ext>
            </a:extLst>
          </p:cNvPr>
          <p:cNvSpPr/>
          <p:nvPr/>
        </p:nvSpPr>
        <p:spPr>
          <a:xfrm>
            <a:off x="2304516" y="5528905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B34D9284-C9B0-D3B9-3EFB-52D7A21FF4A9}"/>
              </a:ext>
            </a:extLst>
          </p:cNvPr>
          <p:cNvSpPr/>
          <p:nvPr/>
        </p:nvSpPr>
        <p:spPr>
          <a:xfrm>
            <a:off x="2304516" y="4735861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68697997-D8F4-E8CE-2524-AE0E199249FF}"/>
              </a:ext>
            </a:extLst>
          </p:cNvPr>
          <p:cNvSpPr/>
          <p:nvPr/>
        </p:nvSpPr>
        <p:spPr>
          <a:xfrm>
            <a:off x="3890605" y="4735861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79A987CF-C736-F51F-2A44-627D6E3415C8}"/>
              </a:ext>
            </a:extLst>
          </p:cNvPr>
          <p:cNvSpPr/>
          <p:nvPr/>
        </p:nvSpPr>
        <p:spPr>
          <a:xfrm>
            <a:off x="3494083" y="5528905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37A9F1F5-18A1-39A5-A62B-4B09A6D18E57}"/>
              </a:ext>
            </a:extLst>
          </p:cNvPr>
          <p:cNvSpPr/>
          <p:nvPr/>
        </p:nvSpPr>
        <p:spPr>
          <a:xfrm>
            <a:off x="3097561" y="5528905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125B4BE-0822-CBB8-8750-B6A1F4CF54E4}"/>
              </a:ext>
            </a:extLst>
          </p:cNvPr>
          <p:cNvSpPr/>
          <p:nvPr/>
        </p:nvSpPr>
        <p:spPr>
          <a:xfrm>
            <a:off x="4683650" y="4735861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8B52B05E-10B7-429C-345A-381F67A1D326}"/>
              </a:ext>
            </a:extLst>
          </p:cNvPr>
          <p:cNvSpPr/>
          <p:nvPr/>
        </p:nvSpPr>
        <p:spPr>
          <a:xfrm>
            <a:off x="4287128" y="5528905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11CC13EB-155B-1327-3E3E-A93D063038EE}"/>
              </a:ext>
            </a:extLst>
          </p:cNvPr>
          <p:cNvSpPr/>
          <p:nvPr/>
        </p:nvSpPr>
        <p:spPr>
          <a:xfrm>
            <a:off x="3890605" y="5528905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7933570D-2120-5C3D-8E1A-0B66E79DC8C5}"/>
              </a:ext>
            </a:extLst>
          </p:cNvPr>
          <p:cNvSpPr/>
          <p:nvPr/>
        </p:nvSpPr>
        <p:spPr>
          <a:xfrm>
            <a:off x="5080172" y="4735861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3210BC92-FEA3-166A-223C-F3349D82F29E}"/>
              </a:ext>
            </a:extLst>
          </p:cNvPr>
          <p:cNvSpPr/>
          <p:nvPr/>
        </p:nvSpPr>
        <p:spPr>
          <a:xfrm>
            <a:off x="5476694" y="4735861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11720506-D98A-7B64-2FBB-517E83902CEF}"/>
              </a:ext>
            </a:extLst>
          </p:cNvPr>
          <p:cNvSpPr/>
          <p:nvPr/>
        </p:nvSpPr>
        <p:spPr>
          <a:xfrm>
            <a:off x="5080172" y="5528905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3C1E110A-ED44-3816-D82D-A1A698897597}"/>
              </a:ext>
            </a:extLst>
          </p:cNvPr>
          <p:cNvSpPr/>
          <p:nvPr/>
        </p:nvSpPr>
        <p:spPr>
          <a:xfrm>
            <a:off x="4683650" y="5528905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4077F73-E54B-0009-D1D8-2418507D6260}"/>
              </a:ext>
            </a:extLst>
          </p:cNvPr>
          <p:cNvSpPr/>
          <p:nvPr/>
        </p:nvSpPr>
        <p:spPr>
          <a:xfrm>
            <a:off x="1907994" y="5528905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1AD4C90E-C4CE-E468-1EF1-4DEE32F1234D}"/>
              </a:ext>
            </a:extLst>
          </p:cNvPr>
          <p:cNvSpPr/>
          <p:nvPr/>
        </p:nvSpPr>
        <p:spPr>
          <a:xfrm>
            <a:off x="2701039" y="5528905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F5D4498D-B428-3397-8570-84085E7BFB55}"/>
              </a:ext>
            </a:extLst>
          </p:cNvPr>
          <p:cNvSpPr/>
          <p:nvPr/>
        </p:nvSpPr>
        <p:spPr>
          <a:xfrm>
            <a:off x="2304516" y="6321950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8A417EA6-4ADC-0100-12C7-88347FCE6F12}"/>
              </a:ext>
            </a:extLst>
          </p:cNvPr>
          <p:cNvSpPr/>
          <p:nvPr/>
        </p:nvSpPr>
        <p:spPr>
          <a:xfrm>
            <a:off x="1907994" y="6321950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C8489352-56D0-1DDB-ED0A-51EF7F3513E6}"/>
              </a:ext>
            </a:extLst>
          </p:cNvPr>
          <p:cNvSpPr/>
          <p:nvPr/>
        </p:nvSpPr>
        <p:spPr>
          <a:xfrm>
            <a:off x="1907994" y="5528905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CA5A1C87-D6D7-4AD6-92A3-D654A37D13F5}"/>
              </a:ext>
            </a:extLst>
          </p:cNvPr>
          <p:cNvSpPr/>
          <p:nvPr/>
        </p:nvSpPr>
        <p:spPr>
          <a:xfrm>
            <a:off x="3494083" y="5528905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A81BF293-A22D-E6CB-B12D-F288EF767FD0}"/>
              </a:ext>
            </a:extLst>
          </p:cNvPr>
          <p:cNvSpPr/>
          <p:nvPr/>
        </p:nvSpPr>
        <p:spPr>
          <a:xfrm>
            <a:off x="3097561" y="6321950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91D92DD-408C-0C25-08C1-8ED30CD79501}"/>
              </a:ext>
            </a:extLst>
          </p:cNvPr>
          <p:cNvSpPr/>
          <p:nvPr/>
        </p:nvSpPr>
        <p:spPr>
          <a:xfrm>
            <a:off x="2701039" y="6321950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EA2D46A4-80BD-432E-425B-54F8667E7DDB}"/>
              </a:ext>
            </a:extLst>
          </p:cNvPr>
          <p:cNvSpPr/>
          <p:nvPr/>
        </p:nvSpPr>
        <p:spPr>
          <a:xfrm>
            <a:off x="4287128" y="5528905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9CD9862C-6566-38B4-7176-B368A22A9DCF}"/>
              </a:ext>
            </a:extLst>
          </p:cNvPr>
          <p:cNvSpPr/>
          <p:nvPr/>
        </p:nvSpPr>
        <p:spPr>
          <a:xfrm>
            <a:off x="3890605" y="6321950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BBF89ECD-8D3D-3F94-72DE-11D965704012}"/>
              </a:ext>
            </a:extLst>
          </p:cNvPr>
          <p:cNvSpPr/>
          <p:nvPr/>
        </p:nvSpPr>
        <p:spPr>
          <a:xfrm>
            <a:off x="3494083" y="6321950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925CD9F6-492D-0AF2-87AC-CD4950EF3E61}"/>
              </a:ext>
            </a:extLst>
          </p:cNvPr>
          <p:cNvSpPr/>
          <p:nvPr/>
        </p:nvSpPr>
        <p:spPr>
          <a:xfrm>
            <a:off x="5080172" y="5528905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6C5D974A-2B99-6D3F-1915-9B23086840F6}"/>
              </a:ext>
            </a:extLst>
          </p:cNvPr>
          <p:cNvSpPr/>
          <p:nvPr/>
        </p:nvSpPr>
        <p:spPr>
          <a:xfrm>
            <a:off x="4683650" y="6321950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307B479B-862C-783E-4308-A92BD6FC8BF4}"/>
              </a:ext>
            </a:extLst>
          </p:cNvPr>
          <p:cNvSpPr/>
          <p:nvPr/>
        </p:nvSpPr>
        <p:spPr>
          <a:xfrm>
            <a:off x="4287128" y="6321950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D28E609-EEF9-C0E5-1E7E-5BD10F9A4471}"/>
              </a:ext>
            </a:extLst>
          </p:cNvPr>
          <p:cNvSpPr/>
          <p:nvPr/>
        </p:nvSpPr>
        <p:spPr>
          <a:xfrm>
            <a:off x="5476694" y="5528905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77C3CB03-B650-53B0-DE44-F2902800B8C4}"/>
              </a:ext>
            </a:extLst>
          </p:cNvPr>
          <p:cNvSpPr/>
          <p:nvPr/>
        </p:nvSpPr>
        <p:spPr>
          <a:xfrm>
            <a:off x="5873216" y="5528905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59C6F98F-0D65-4752-BE5B-326A2C06D203}"/>
              </a:ext>
            </a:extLst>
          </p:cNvPr>
          <p:cNvSpPr/>
          <p:nvPr/>
        </p:nvSpPr>
        <p:spPr>
          <a:xfrm>
            <a:off x="5476694" y="6321950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C469C4D8-86CA-2F86-35A6-B4B57EB3123D}"/>
              </a:ext>
            </a:extLst>
          </p:cNvPr>
          <p:cNvSpPr/>
          <p:nvPr/>
        </p:nvSpPr>
        <p:spPr>
          <a:xfrm>
            <a:off x="5080172" y="6321950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73E7E726-AB3A-5662-7BA2-3461B6DC4176}"/>
              </a:ext>
            </a:extLst>
          </p:cNvPr>
          <p:cNvSpPr/>
          <p:nvPr/>
        </p:nvSpPr>
        <p:spPr>
          <a:xfrm>
            <a:off x="1511472" y="6321950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9B3CD8E-9C88-D571-7AA4-2639E4C62D0A}"/>
              </a:ext>
            </a:extLst>
          </p:cNvPr>
          <p:cNvSpPr/>
          <p:nvPr/>
        </p:nvSpPr>
        <p:spPr>
          <a:xfrm>
            <a:off x="2304516" y="6321950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80252897-6A6A-405A-DE3C-99634F1CCE64}"/>
              </a:ext>
            </a:extLst>
          </p:cNvPr>
          <p:cNvSpPr/>
          <p:nvPr/>
        </p:nvSpPr>
        <p:spPr>
          <a:xfrm>
            <a:off x="1907994" y="7114994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DBCF0148-4092-2785-FC03-C4CC520A29C0}"/>
              </a:ext>
            </a:extLst>
          </p:cNvPr>
          <p:cNvSpPr/>
          <p:nvPr/>
        </p:nvSpPr>
        <p:spPr>
          <a:xfrm>
            <a:off x="1511472" y="7114994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07994C72-B458-37F3-9849-527A09291350}"/>
              </a:ext>
            </a:extLst>
          </p:cNvPr>
          <p:cNvSpPr/>
          <p:nvPr/>
        </p:nvSpPr>
        <p:spPr>
          <a:xfrm>
            <a:off x="1511472" y="6321950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0D462409-A672-C825-3814-E1CBA9A10B59}"/>
              </a:ext>
            </a:extLst>
          </p:cNvPr>
          <p:cNvSpPr/>
          <p:nvPr/>
        </p:nvSpPr>
        <p:spPr>
          <a:xfrm>
            <a:off x="3097561" y="6321950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F5A3B7D2-06C6-460C-417D-A653C36D7F34}"/>
              </a:ext>
            </a:extLst>
          </p:cNvPr>
          <p:cNvSpPr/>
          <p:nvPr/>
        </p:nvSpPr>
        <p:spPr>
          <a:xfrm>
            <a:off x="2701039" y="7114994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93AA00B9-6713-8184-6746-544AF4EFAD72}"/>
              </a:ext>
            </a:extLst>
          </p:cNvPr>
          <p:cNvSpPr/>
          <p:nvPr/>
        </p:nvSpPr>
        <p:spPr>
          <a:xfrm>
            <a:off x="2304516" y="7114994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015504F5-6F33-9570-5510-809070F45DD9}"/>
              </a:ext>
            </a:extLst>
          </p:cNvPr>
          <p:cNvSpPr/>
          <p:nvPr/>
        </p:nvSpPr>
        <p:spPr>
          <a:xfrm>
            <a:off x="3890605" y="6321950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55E41DAB-F528-7BC9-C909-974DD7A2C51F}"/>
              </a:ext>
            </a:extLst>
          </p:cNvPr>
          <p:cNvSpPr/>
          <p:nvPr/>
        </p:nvSpPr>
        <p:spPr>
          <a:xfrm>
            <a:off x="3494083" y="7114994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FA4F02C9-F8B4-03D9-14D9-9E49B3E83A75}"/>
              </a:ext>
            </a:extLst>
          </p:cNvPr>
          <p:cNvSpPr/>
          <p:nvPr/>
        </p:nvSpPr>
        <p:spPr>
          <a:xfrm>
            <a:off x="3097561" y="7114994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BC474A9-C450-E71F-4838-DB3FC1A0A815}"/>
              </a:ext>
            </a:extLst>
          </p:cNvPr>
          <p:cNvSpPr/>
          <p:nvPr/>
        </p:nvSpPr>
        <p:spPr>
          <a:xfrm>
            <a:off x="4683650" y="6321950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B41F65B7-C89E-C86D-8663-356C4EF5BA51}"/>
              </a:ext>
            </a:extLst>
          </p:cNvPr>
          <p:cNvSpPr/>
          <p:nvPr/>
        </p:nvSpPr>
        <p:spPr>
          <a:xfrm>
            <a:off x="4287128" y="7114994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75677EE3-A20B-3F3E-DF51-015B37483177}"/>
              </a:ext>
            </a:extLst>
          </p:cNvPr>
          <p:cNvSpPr/>
          <p:nvPr/>
        </p:nvSpPr>
        <p:spPr>
          <a:xfrm>
            <a:off x="3890605" y="7114994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8E2D8BF9-14EB-64C8-E4A7-5C0F9BEE4FDB}"/>
              </a:ext>
            </a:extLst>
          </p:cNvPr>
          <p:cNvSpPr/>
          <p:nvPr/>
        </p:nvSpPr>
        <p:spPr>
          <a:xfrm>
            <a:off x="5476694" y="6321950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7B6BF68D-8E76-480B-76C4-22DF11A41C5E}"/>
              </a:ext>
            </a:extLst>
          </p:cNvPr>
          <p:cNvSpPr/>
          <p:nvPr/>
        </p:nvSpPr>
        <p:spPr>
          <a:xfrm>
            <a:off x="5080172" y="7114994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2924FDD1-CAE1-94A0-E178-26BD941A5216}"/>
              </a:ext>
            </a:extLst>
          </p:cNvPr>
          <p:cNvSpPr/>
          <p:nvPr/>
        </p:nvSpPr>
        <p:spPr>
          <a:xfrm>
            <a:off x="4683650" y="7114994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A56A481E-3650-3247-0D69-C0A566E12C19}"/>
              </a:ext>
            </a:extLst>
          </p:cNvPr>
          <p:cNvSpPr/>
          <p:nvPr/>
        </p:nvSpPr>
        <p:spPr>
          <a:xfrm>
            <a:off x="5873216" y="6321950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4A54B615-CBEE-A221-3491-57404A112996}"/>
              </a:ext>
            </a:extLst>
          </p:cNvPr>
          <p:cNvSpPr/>
          <p:nvPr/>
        </p:nvSpPr>
        <p:spPr>
          <a:xfrm>
            <a:off x="6269739" y="6321950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DCA57574-0213-F513-8042-5DD0EB5237CB}"/>
              </a:ext>
            </a:extLst>
          </p:cNvPr>
          <p:cNvSpPr/>
          <p:nvPr/>
        </p:nvSpPr>
        <p:spPr>
          <a:xfrm>
            <a:off x="5873216" y="7114994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10A96C4D-59C2-5051-5712-2330CF170A05}"/>
              </a:ext>
            </a:extLst>
          </p:cNvPr>
          <p:cNvSpPr/>
          <p:nvPr/>
        </p:nvSpPr>
        <p:spPr>
          <a:xfrm>
            <a:off x="5476694" y="7114994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ED179BE5-7763-54EB-A1E5-7BA0908CED98}"/>
              </a:ext>
            </a:extLst>
          </p:cNvPr>
          <p:cNvSpPr/>
          <p:nvPr/>
        </p:nvSpPr>
        <p:spPr>
          <a:xfrm>
            <a:off x="1114950" y="7114994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30F2205-1024-A6B7-3940-AF91BF66A7A6}"/>
              </a:ext>
            </a:extLst>
          </p:cNvPr>
          <p:cNvSpPr/>
          <p:nvPr/>
        </p:nvSpPr>
        <p:spPr>
          <a:xfrm>
            <a:off x="1907994" y="7114994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5A3BA48D-EED9-1804-0226-08EFF460B64F}"/>
              </a:ext>
            </a:extLst>
          </p:cNvPr>
          <p:cNvSpPr/>
          <p:nvPr/>
        </p:nvSpPr>
        <p:spPr>
          <a:xfrm>
            <a:off x="1511472" y="7908039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D8FD848F-D117-4A46-73AD-EB37828FBBC6}"/>
              </a:ext>
            </a:extLst>
          </p:cNvPr>
          <p:cNvSpPr/>
          <p:nvPr/>
        </p:nvSpPr>
        <p:spPr>
          <a:xfrm>
            <a:off x="1114950" y="7908039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FDB444B8-06E5-D7F4-3BB0-3134F572EEC3}"/>
              </a:ext>
            </a:extLst>
          </p:cNvPr>
          <p:cNvSpPr/>
          <p:nvPr/>
        </p:nvSpPr>
        <p:spPr>
          <a:xfrm>
            <a:off x="1114950" y="7114994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9959C9C8-ABA5-55FB-CBF5-55377C2145A9}"/>
              </a:ext>
            </a:extLst>
          </p:cNvPr>
          <p:cNvSpPr/>
          <p:nvPr/>
        </p:nvSpPr>
        <p:spPr>
          <a:xfrm>
            <a:off x="2701039" y="7114994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ABD641BD-6E72-61B5-EFEF-4C9AB0A452A7}"/>
              </a:ext>
            </a:extLst>
          </p:cNvPr>
          <p:cNvSpPr/>
          <p:nvPr/>
        </p:nvSpPr>
        <p:spPr>
          <a:xfrm>
            <a:off x="2304516" y="7908039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4A942927-9F10-5C28-5A0B-72D3FA3E095C}"/>
              </a:ext>
            </a:extLst>
          </p:cNvPr>
          <p:cNvSpPr/>
          <p:nvPr/>
        </p:nvSpPr>
        <p:spPr>
          <a:xfrm>
            <a:off x="1907994" y="7908039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1F641149-2660-9AFF-A2B3-3F98DA6C5C21}"/>
              </a:ext>
            </a:extLst>
          </p:cNvPr>
          <p:cNvSpPr/>
          <p:nvPr/>
        </p:nvSpPr>
        <p:spPr>
          <a:xfrm>
            <a:off x="3494083" y="7114994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24FFC5BA-F3D1-DA73-CB18-6318F47AA0AB}"/>
              </a:ext>
            </a:extLst>
          </p:cNvPr>
          <p:cNvSpPr/>
          <p:nvPr/>
        </p:nvSpPr>
        <p:spPr>
          <a:xfrm>
            <a:off x="3097561" y="7908039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1AAEDA6B-1BF6-A060-A84D-AF12424B36E6}"/>
              </a:ext>
            </a:extLst>
          </p:cNvPr>
          <p:cNvSpPr/>
          <p:nvPr/>
        </p:nvSpPr>
        <p:spPr>
          <a:xfrm>
            <a:off x="2701039" y="7908039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0F54AAFF-9FFA-66B3-8486-01DE58E048FF}"/>
              </a:ext>
            </a:extLst>
          </p:cNvPr>
          <p:cNvSpPr/>
          <p:nvPr/>
        </p:nvSpPr>
        <p:spPr>
          <a:xfrm>
            <a:off x="4287128" y="7114994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325CA2EE-5F33-72D4-7CE6-C766A608ED2C}"/>
              </a:ext>
            </a:extLst>
          </p:cNvPr>
          <p:cNvSpPr/>
          <p:nvPr/>
        </p:nvSpPr>
        <p:spPr>
          <a:xfrm>
            <a:off x="3890605" y="7908039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FECF7602-989D-3E88-310E-A27BB193A2A5}"/>
              </a:ext>
            </a:extLst>
          </p:cNvPr>
          <p:cNvSpPr/>
          <p:nvPr/>
        </p:nvSpPr>
        <p:spPr>
          <a:xfrm>
            <a:off x="3494083" y="7908039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2395292B-C41E-54A5-1AA9-2AE72FAC0CB6}"/>
              </a:ext>
            </a:extLst>
          </p:cNvPr>
          <p:cNvSpPr/>
          <p:nvPr/>
        </p:nvSpPr>
        <p:spPr>
          <a:xfrm>
            <a:off x="5080172" y="7114994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3D1B1B07-E3E7-44CE-EB4B-86A75E48A6CB}"/>
              </a:ext>
            </a:extLst>
          </p:cNvPr>
          <p:cNvSpPr/>
          <p:nvPr/>
        </p:nvSpPr>
        <p:spPr>
          <a:xfrm>
            <a:off x="4683650" y="7908039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E549E156-3A85-2CBD-2554-20E942F903D2}"/>
              </a:ext>
            </a:extLst>
          </p:cNvPr>
          <p:cNvSpPr/>
          <p:nvPr/>
        </p:nvSpPr>
        <p:spPr>
          <a:xfrm>
            <a:off x="4287128" y="7908039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DADD1869-A260-DF4F-F7FB-8E632ADFD19D}"/>
              </a:ext>
            </a:extLst>
          </p:cNvPr>
          <p:cNvSpPr/>
          <p:nvPr/>
        </p:nvSpPr>
        <p:spPr>
          <a:xfrm>
            <a:off x="5873216" y="7114994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B224EBE4-B348-3634-B022-128F93F67213}"/>
              </a:ext>
            </a:extLst>
          </p:cNvPr>
          <p:cNvSpPr/>
          <p:nvPr/>
        </p:nvSpPr>
        <p:spPr>
          <a:xfrm>
            <a:off x="5476694" y="7908039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8A272C85-99F1-B7E6-2C02-9E412E18D813}"/>
              </a:ext>
            </a:extLst>
          </p:cNvPr>
          <p:cNvSpPr/>
          <p:nvPr/>
        </p:nvSpPr>
        <p:spPr>
          <a:xfrm>
            <a:off x="5080172" y="7908039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1301B81F-5658-84C7-8967-CB14557AF214}"/>
              </a:ext>
            </a:extLst>
          </p:cNvPr>
          <p:cNvSpPr/>
          <p:nvPr/>
        </p:nvSpPr>
        <p:spPr>
          <a:xfrm>
            <a:off x="6269739" y="7114994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35E1E2DB-39C1-68F6-BA0B-DC3B15EDD4A0}"/>
              </a:ext>
            </a:extLst>
          </p:cNvPr>
          <p:cNvSpPr/>
          <p:nvPr/>
        </p:nvSpPr>
        <p:spPr>
          <a:xfrm>
            <a:off x="6666261" y="7114994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E56E02AA-46F3-F8EE-A4FB-CEE353C6DBE8}"/>
              </a:ext>
            </a:extLst>
          </p:cNvPr>
          <p:cNvSpPr/>
          <p:nvPr/>
        </p:nvSpPr>
        <p:spPr>
          <a:xfrm>
            <a:off x="6269739" y="7908039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82ABAA19-A251-01CB-2339-4B8FB1AF01A9}"/>
              </a:ext>
            </a:extLst>
          </p:cNvPr>
          <p:cNvSpPr/>
          <p:nvPr/>
        </p:nvSpPr>
        <p:spPr>
          <a:xfrm>
            <a:off x="5873216" y="7908039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CBF56620-2363-776B-1E3D-EC2C9BCD6ECD}"/>
              </a:ext>
            </a:extLst>
          </p:cNvPr>
          <p:cNvSpPr/>
          <p:nvPr/>
        </p:nvSpPr>
        <p:spPr>
          <a:xfrm>
            <a:off x="718428" y="7908039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5C62271A-B065-0F7D-D3F5-4D8E333C42C6}"/>
              </a:ext>
            </a:extLst>
          </p:cNvPr>
          <p:cNvSpPr/>
          <p:nvPr/>
        </p:nvSpPr>
        <p:spPr>
          <a:xfrm>
            <a:off x="1511472" y="7908039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34D9F504-43B4-CF76-8B93-28C582FB935F}"/>
              </a:ext>
            </a:extLst>
          </p:cNvPr>
          <p:cNvSpPr/>
          <p:nvPr/>
        </p:nvSpPr>
        <p:spPr>
          <a:xfrm>
            <a:off x="1114950" y="8701083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402ED3B7-8F93-2A8F-93CC-A7AD7B0B7AF6}"/>
              </a:ext>
            </a:extLst>
          </p:cNvPr>
          <p:cNvSpPr/>
          <p:nvPr/>
        </p:nvSpPr>
        <p:spPr>
          <a:xfrm>
            <a:off x="718428" y="8701083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80AD1AFE-7352-3DB8-BBD6-CB346CE9D1DD}"/>
              </a:ext>
            </a:extLst>
          </p:cNvPr>
          <p:cNvSpPr/>
          <p:nvPr/>
        </p:nvSpPr>
        <p:spPr>
          <a:xfrm>
            <a:off x="718428" y="7908039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45EC55E7-078F-3D1F-9BF8-648D21893455}"/>
              </a:ext>
            </a:extLst>
          </p:cNvPr>
          <p:cNvSpPr/>
          <p:nvPr/>
        </p:nvSpPr>
        <p:spPr>
          <a:xfrm>
            <a:off x="2304516" y="7908039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BF902B49-5E38-F62B-BE04-78860CDDE232}"/>
              </a:ext>
            </a:extLst>
          </p:cNvPr>
          <p:cNvSpPr/>
          <p:nvPr/>
        </p:nvSpPr>
        <p:spPr>
          <a:xfrm>
            <a:off x="1907994" y="8701083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60725F51-B37B-6994-4AE4-A6F83836962F}"/>
              </a:ext>
            </a:extLst>
          </p:cNvPr>
          <p:cNvSpPr/>
          <p:nvPr/>
        </p:nvSpPr>
        <p:spPr>
          <a:xfrm>
            <a:off x="1511472" y="8701083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706CE61C-4EBE-F1D5-FF01-D746A1865EBF}"/>
              </a:ext>
            </a:extLst>
          </p:cNvPr>
          <p:cNvSpPr/>
          <p:nvPr/>
        </p:nvSpPr>
        <p:spPr>
          <a:xfrm>
            <a:off x="3097561" y="7908039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CA562719-5BF3-9DFA-1FCF-88E4537396F5}"/>
              </a:ext>
            </a:extLst>
          </p:cNvPr>
          <p:cNvSpPr/>
          <p:nvPr/>
        </p:nvSpPr>
        <p:spPr>
          <a:xfrm>
            <a:off x="2701039" y="8701083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359A612A-A053-DEE8-AA42-990C13190B9C}"/>
              </a:ext>
            </a:extLst>
          </p:cNvPr>
          <p:cNvSpPr/>
          <p:nvPr/>
        </p:nvSpPr>
        <p:spPr>
          <a:xfrm>
            <a:off x="2304516" y="8701083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89199B8D-EF54-2FC7-3B8A-5DF305A7B4AF}"/>
              </a:ext>
            </a:extLst>
          </p:cNvPr>
          <p:cNvSpPr/>
          <p:nvPr/>
        </p:nvSpPr>
        <p:spPr>
          <a:xfrm>
            <a:off x="3890605" y="7908039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0AD2E950-BDFD-8820-5C2C-C74471BEC981}"/>
              </a:ext>
            </a:extLst>
          </p:cNvPr>
          <p:cNvSpPr/>
          <p:nvPr/>
        </p:nvSpPr>
        <p:spPr>
          <a:xfrm>
            <a:off x="3494083" y="8701083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E5242122-D21E-9D46-21C6-FA5D18B6B495}"/>
              </a:ext>
            </a:extLst>
          </p:cNvPr>
          <p:cNvSpPr/>
          <p:nvPr/>
        </p:nvSpPr>
        <p:spPr>
          <a:xfrm>
            <a:off x="3097561" y="8701083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D4AD57FD-0FF5-9006-CFF7-D959C24F3396}"/>
              </a:ext>
            </a:extLst>
          </p:cNvPr>
          <p:cNvSpPr/>
          <p:nvPr/>
        </p:nvSpPr>
        <p:spPr>
          <a:xfrm>
            <a:off x="4683650" y="7908039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16D7A538-2327-FE37-C47A-FBC8391546F0}"/>
              </a:ext>
            </a:extLst>
          </p:cNvPr>
          <p:cNvSpPr/>
          <p:nvPr/>
        </p:nvSpPr>
        <p:spPr>
          <a:xfrm>
            <a:off x="4287128" y="8701083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AFF306E0-C861-8AB3-A51E-E119F3B54C28}"/>
              </a:ext>
            </a:extLst>
          </p:cNvPr>
          <p:cNvSpPr/>
          <p:nvPr/>
        </p:nvSpPr>
        <p:spPr>
          <a:xfrm>
            <a:off x="3890605" y="8701083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E45DD281-DCB7-0FA1-E54C-C98EBA5A8525}"/>
              </a:ext>
            </a:extLst>
          </p:cNvPr>
          <p:cNvSpPr/>
          <p:nvPr/>
        </p:nvSpPr>
        <p:spPr>
          <a:xfrm>
            <a:off x="5476694" y="7908039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DEE877E3-C25D-06BC-5C3C-4B7190D4FA11}"/>
              </a:ext>
            </a:extLst>
          </p:cNvPr>
          <p:cNvSpPr/>
          <p:nvPr/>
        </p:nvSpPr>
        <p:spPr>
          <a:xfrm>
            <a:off x="5080172" y="8701083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0A892F0-EF04-46C8-58C4-E9934FD3724F}"/>
              </a:ext>
            </a:extLst>
          </p:cNvPr>
          <p:cNvSpPr/>
          <p:nvPr/>
        </p:nvSpPr>
        <p:spPr>
          <a:xfrm>
            <a:off x="4683650" y="8701083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8E73C2C5-28E9-8C43-7AFD-00980E11F1D0}"/>
              </a:ext>
            </a:extLst>
          </p:cNvPr>
          <p:cNvSpPr/>
          <p:nvPr/>
        </p:nvSpPr>
        <p:spPr>
          <a:xfrm>
            <a:off x="6269739" y="7908039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C66A9CEF-55C0-4F98-18D2-BFACC875AC00}"/>
              </a:ext>
            </a:extLst>
          </p:cNvPr>
          <p:cNvSpPr/>
          <p:nvPr/>
        </p:nvSpPr>
        <p:spPr>
          <a:xfrm>
            <a:off x="5873216" y="8701083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5DDA4F77-F7C3-D15C-E70D-6A91349E5DEC}"/>
              </a:ext>
            </a:extLst>
          </p:cNvPr>
          <p:cNvSpPr/>
          <p:nvPr/>
        </p:nvSpPr>
        <p:spPr>
          <a:xfrm>
            <a:off x="5476694" y="8701083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E59BC67B-F35F-AB1F-3F1E-24790C519AC9}"/>
              </a:ext>
            </a:extLst>
          </p:cNvPr>
          <p:cNvSpPr/>
          <p:nvPr/>
        </p:nvSpPr>
        <p:spPr>
          <a:xfrm>
            <a:off x="6666261" y="7908039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01A9E152-B145-DDEF-D104-FFFB6E63EEE1}"/>
              </a:ext>
            </a:extLst>
          </p:cNvPr>
          <p:cNvSpPr/>
          <p:nvPr/>
        </p:nvSpPr>
        <p:spPr>
          <a:xfrm>
            <a:off x="7062783" y="7908039"/>
            <a:ext cx="8811" cy="793044"/>
          </a:xfrm>
          <a:custGeom>
            <a:avLst/>
            <a:gdLst>
              <a:gd name="connsiteX0" fmla="*/ 0 w 8811"/>
              <a:gd name="connsiteY0" fmla="*/ 0 h 793044"/>
              <a:gd name="connsiteX1" fmla="*/ 0 w 8811"/>
              <a:gd name="connsiteY1" fmla="*/ 793044 h 793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11" h="793044">
                <a:moveTo>
                  <a:pt x="0" y="0"/>
                </a:moveTo>
                <a:lnTo>
                  <a:pt x="0" y="793044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C0E4AF3D-72C9-36AB-95BE-AFA9864EB367}"/>
              </a:ext>
            </a:extLst>
          </p:cNvPr>
          <p:cNvSpPr/>
          <p:nvPr/>
        </p:nvSpPr>
        <p:spPr>
          <a:xfrm>
            <a:off x="6666261" y="8701083"/>
            <a:ext cx="396522" cy="8811"/>
          </a:xfrm>
          <a:custGeom>
            <a:avLst/>
            <a:gdLst>
              <a:gd name="connsiteX0" fmla="*/ 0 w 396522"/>
              <a:gd name="connsiteY0" fmla="*/ 0 h 8811"/>
              <a:gd name="connsiteX1" fmla="*/ 396522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0" y="0"/>
                </a:moveTo>
                <a:lnTo>
                  <a:pt x="396522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929C3A1B-D7B8-BDB3-2666-29124AC31C54}"/>
              </a:ext>
            </a:extLst>
          </p:cNvPr>
          <p:cNvSpPr/>
          <p:nvPr/>
        </p:nvSpPr>
        <p:spPr>
          <a:xfrm>
            <a:off x="6269739" y="8701083"/>
            <a:ext cx="396522" cy="8811"/>
          </a:xfrm>
          <a:custGeom>
            <a:avLst/>
            <a:gdLst>
              <a:gd name="connsiteX0" fmla="*/ 396522 w 396522"/>
              <a:gd name="connsiteY0" fmla="*/ 0 h 8811"/>
              <a:gd name="connsiteX1" fmla="*/ 0 w 396522"/>
              <a:gd name="connsiteY1" fmla="*/ 0 h 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522" h="8811">
                <a:moveTo>
                  <a:pt x="396522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09E46D-D431-5550-E3C8-415ECA67267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65909" y="506394"/>
            <a:ext cx="604058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00" b="1" dirty="0">
                <a:latin typeface="Century Gothic" panose="020B0502020202020204" pitchFamily="34" charset="0"/>
              </a:rPr>
              <a:t>NUMBER PYRAMID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83CF81-36D2-FF62-3806-3FE1A045F5A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5909" y="1284957"/>
            <a:ext cx="6040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entury Gothic" panose="020B0502020202020204" pitchFamily="34" charset="0"/>
              </a:rPr>
              <a:t>8 ROWS</a:t>
            </a:r>
          </a:p>
        </p:txBody>
      </p:sp>
      <p:sp>
        <p:nvSpPr>
          <p:cNvPr id="6" name="TextBox 21 M">
            <a:extLst>
              <a:ext uri="{FF2B5EF4-FFF2-40B4-BE49-F238E27FC236}">
                <a16:creationId xmlns:a16="http://schemas.microsoft.com/office/drawing/2014/main" id="{67C00358-8BF2-F64D-88F2-3F06E855990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B7CECCD-705D-E05C-E7B6-6F40C14B87D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81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47FED43-5B2A-C47C-B67B-99A801ED624C}"/>
              </a:ext>
            </a:extLst>
          </p:cNvPr>
          <p:cNvSpPr/>
          <p:nvPr/>
        </p:nvSpPr>
        <p:spPr>
          <a:xfrm>
            <a:off x="3533295" y="231663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BDD21F8-62C7-B422-2749-C84EF8BF83BB}"/>
              </a:ext>
            </a:extLst>
          </p:cNvPr>
          <p:cNvSpPr/>
          <p:nvPr/>
        </p:nvSpPr>
        <p:spPr>
          <a:xfrm>
            <a:off x="3890165" y="231663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D971DF0-82B6-CA7A-AE19-B201155074B7}"/>
              </a:ext>
            </a:extLst>
          </p:cNvPr>
          <p:cNvSpPr/>
          <p:nvPr/>
        </p:nvSpPr>
        <p:spPr>
          <a:xfrm>
            <a:off x="4247035" y="231663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B097612-F46B-45B4-23CD-D009449F3A15}"/>
              </a:ext>
            </a:extLst>
          </p:cNvPr>
          <p:cNvSpPr/>
          <p:nvPr/>
        </p:nvSpPr>
        <p:spPr>
          <a:xfrm>
            <a:off x="3890165" y="303037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F179A29-1CE5-289E-DF14-AC1A3256C499}"/>
              </a:ext>
            </a:extLst>
          </p:cNvPr>
          <p:cNvSpPr/>
          <p:nvPr/>
        </p:nvSpPr>
        <p:spPr>
          <a:xfrm>
            <a:off x="3533295" y="303037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CC2CD48-7F2A-C73D-439A-02977C54165B}"/>
              </a:ext>
            </a:extLst>
          </p:cNvPr>
          <p:cNvSpPr/>
          <p:nvPr/>
        </p:nvSpPr>
        <p:spPr>
          <a:xfrm>
            <a:off x="3533295" y="231663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885C99C-38F4-2ED7-2D35-957ACD4AC5C4}"/>
              </a:ext>
            </a:extLst>
          </p:cNvPr>
          <p:cNvSpPr/>
          <p:nvPr/>
        </p:nvSpPr>
        <p:spPr>
          <a:xfrm>
            <a:off x="3176425" y="303037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598686B-91CE-BCB8-0AE1-3F9FD5D3CB0E}"/>
              </a:ext>
            </a:extLst>
          </p:cNvPr>
          <p:cNvSpPr/>
          <p:nvPr/>
        </p:nvSpPr>
        <p:spPr>
          <a:xfrm>
            <a:off x="3890165" y="303037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DC891C2-6415-BACC-B995-3F384EF96A87}"/>
              </a:ext>
            </a:extLst>
          </p:cNvPr>
          <p:cNvSpPr/>
          <p:nvPr/>
        </p:nvSpPr>
        <p:spPr>
          <a:xfrm>
            <a:off x="3533295" y="374411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0161F1F-5B74-65DC-9074-315593DB48D5}"/>
              </a:ext>
            </a:extLst>
          </p:cNvPr>
          <p:cNvSpPr/>
          <p:nvPr/>
        </p:nvSpPr>
        <p:spPr>
          <a:xfrm>
            <a:off x="3176425" y="374411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6508C44-9287-18F8-B7A5-D568C577529A}"/>
              </a:ext>
            </a:extLst>
          </p:cNvPr>
          <p:cNvSpPr/>
          <p:nvPr/>
        </p:nvSpPr>
        <p:spPr>
          <a:xfrm>
            <a:off x="3176425" y="303037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1F306F6-2609-FAEC-D6D8-526E5BF1C5AF}"/>
              </a:ext>
            </a:extLst>
          </p:cNvPr>
          <p:cNvSpPr/>
          <p:nvPr/>
        </p:nvSpPr>
        <p:spPr>
          <a:xfrm>
            <a:off x="4247035" y="303037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C9713A0-AEE8-DE86-E66F-711CC7C59BF3}"/>
              </a:ext>
            </a:extLst>
          </p:cNvPr>
          <p:cNvSpPr/>
          <p:nvPr/>
        </p:nvSpPr>
        <p:spPr>
          <a:xfrm>
            <a:off x="4603905" y="303037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A976D43-FD5B-C218-0E04-3A753C335D16}"/>
              </a:ext>
            </a:extLst>
          </p:cNvPr>
          <p:cNvSpPr/>
          <p:nvPr/>
        </p:nvSpPr>
        <p:spPr>
          <a:xfrm>
            <a:off x="4247035" y="374411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54571ED0-F3F3-C2B1-5084-0C813730BC09}"/>
              </a:ext>
            </a:extLst>
          </p:cNvPr>
          <p:cNvSpPr/>
          <p:nvPr/>
        </p:nvSpPr>
        <p:spPr>
          <a:xfrm>
            <a:off x="3890165" y="374411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1BDAC1C-32C8-8A7C-61B7-EAA25D05F888}"/>
              </a:ext>
            </a:extLst>
          </p:cNvPr>
          <p:cNvSpPr/>
          <p:nvPr/>
        </p:nvSpPr>
        <p:spPr>
          <a:xfrm>
            <a:off x="2819555" y="374411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A448415-AA95-A4E5-094E-D8922EF85A73}"/>
              </a:ext>
            </a:extLst>
          </p:cNvPr>
          <p:cNvSpPr/>
          <p:nvPr/>
        </p:nvSpPr>
        <p:spPr>
          <a:xfrm>
            <a:off x="3533295" y="374411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9DD4446-5F5D-CCDD-B117-6929F1F176C6}"/>
              </a:ext>
            </a:extLst>
          </p:cNvPr>
          <p:cNvSpPr/>
          <p:nvPr/>
        </p:nvSpPr>
        <p:spPr>
          <a:xfrm>
            <a:off x="3176425" y="445785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F06F1DCE-18E7-C61E-9CEE-04BBEF40C68F}"/>
              </a:ext>
            </a:extLst>
          </p:cNvPr>
          <p:cNvSpPr/>
          <p:nvPr/>
        </p:nvSpPr>
        <p:spPr>
          <a:xfrm>
            <a:off x="2819555" y="445785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A3C044B-AAE4-4B3A-2B2F-9EA86341D065}"/>
              </a:ext>
            </a:extLst>
          </p:cNvPr>
          <p:cNvSpPr/>
          <p:nvPr/>
        </p:nvSpPr>
        <p:spPr>
          <a:xfrm>
            <a:off x="2819555" y="374411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2AE6562-01AB-C097-C255-5FA70997DF95}"/>
              </a:ext>
            </a:extLst>
          </p:cNvPr>
          <p:cNvSpPr/>
          <p:nvPr/>
        </p:nvSpPr>
        <p:spPr>
          <a:xfrm>
            <a:off x="4247035" y="374411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CB5C11C-23EC-E6A6-8568-206EEB40A85A}"/>
              </a:ext>
            </a:extLst>
          </p:cNvPr>
          <p:cNvSpPr/>
          <p:nvPr/>
        </p:nvSpPr>
        <p:spPr>
          <a:xfrm>
            <a:off x="3890165" y="445785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28051F8E-2D85-D60F-7E46-9C6C70F60535}"/>
              </a:ext>
            </a:extLst>
          </p:cNvPr>
          <p:cNvSpPr/>
          <p:nvPr/>
        </p:nvSpPr>
        <p:spPr>
          <a:xfrm>
            <a:off x="3533295" y="445785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043B4FCC-5549-BD3E-FF3B-89074AA5288A}"/>
              </a:ext>
            </a:extLst>
          </p:cNvPr>
          <p:cNvSpPr/>
          <p:nvPr/>
        </p:nvSpPr>
        <p:spPr>
          <a:xfrm>
            <a:off x="4603905" y="374411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78D713D3-C2E3-1FFF-D327-3A0276FFF3F5}"/>
              </a:ext>
            </a:extLst>
          </p:cNvPr>
          <p:cNvSpPr/>
          <p:nvPr/>
        </p:nvSpPr>
        <p:spPr>
          <a:xfrm>
            <a:off x="4960775" y="374411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1792210E-6B09-0337-C49C-0C9D3C8F83E4}"/>
              </a:ext>
            </a:extLst>
          </p:cNvPr>
          <p:cNvSpPr/>
          <p:nvPr/>
        </p:nvSpPr>
        <p:spPr>
          <a:xfrm>
            <a:off x="4603905" y="445785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7172553-A648-330D-4322-E64ABA91CF91}"/>
              </a:ext>
            </a:extLst>
          </p:cNvPr>
          <p:cNvSpPr/>
          <p:nvPr/>
        </p:nvSpPr>
        <p:spPr>
          <a:xfrm>
            <a:off x="4247035" y="445785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0626B4FE-29AA-0502-6818-184EBFC4D29E}"/>
              </a:ext>
            </a:extLst>
          </p:cNvPr>
          <p:cNvSpPr/>
          <p:nvPr/>
        </p:nvSpPr>
        <p:spPr>
          <a:xfrm>
            <a:off x="2462685" y="445785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2614822A-3406-BCAA-F9A7-D5BCF4BDFAAD}"/>
              </a:ext>
            </a:extLst>
          </p:cNvPr>
          <p:cNvSpPr/>
          <p:nvPr/>
        </p:nvSpPr>
        <p:spPr>
          <a:xfrm>
            <a:off x="3176425" y="445785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4465DE06-4931-CCED-5FC1-7FA7C8B89D5F}"/>
              </a:ext>
            </a:extLst>
          </p:cNvPr>
          <p:cNvSpPr/>
          <p:nvPr/>
        </p:nvSpPr>
        <p:spPr>
          <a:xfrm>
            <a:off x="2819555" y="517159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9A0295AD-14BF-43BE-0EAF-E33C489E9C39}"/>
              </a:ext>
            </a:extLst>
          </p:cNvPr>
          <p:cNvSpPr/>
          <p:nvPr/>
        </p:nvSpPr>
        <p:spPr>
          <a:xfrm>
            <a:off x="2462685" y="517159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4035A36E-A1E1-872D-8E04-94FFFF37EC20}"/>
              </a:ext>
            </a:extLst>
          </p:cNvPr>
          <p:cNvSpPr/>
          <p:nvPr/>
        </p:nvSpPr>
        <p:spPr>
          <a:xfrm>
            <a:off x="2462685" y="445785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8845D31-A714-E59E-9F45-549DA7B26FEA}"/>
              </a:ext>
            </a:extLst>
          </p:cNvPr>
          <p:cNvSpPr/>
          <p:nvPr/>
        </p:nvSpPr>
        <p:spPr>
          <a:xfrm>
            <a:off x="3890165" y="445785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9F35CF89-3C22-DDE0-74C7-36769F7C4F3F}"/>
              </a:ext>
            </a:extLst>
          </p:cNvPr>
          <p:cNvSpPr/>
          <p:nvPr/>
        </p:nvSpPr>
        <p:spPr>
          <a:xfrm>
            <a:off x="3533295" y="517159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CF4B453-3EA9-05C1-4AB4-195AEF03ECAB}"/>
              </a:ext>
            </a:extLst>
          </p:cNvPr>
          <p:cNvSpPr/>
          <p:nvPr/>
        </p:nvSpPr>
        <p:spPr>
          <a:xfrm>
            <a:off x="3176425" y="517159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CAC3531-C185-3A6C-C90F-E32A019AD13D}"/>
              </a:ext>
            </a:extLst>
          </p:cNvPr>
          <p:cNvSpPr/>
          <p:nvPr/>
        </p:nvSpPr>
        <p:spPr>
          <a:xfrm>
            <a:off x="4603905" y="445785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5F3168CE-14E9-AFF9-B873-0C00F839E33E}"/>
              </a:ext>
            </a:extLst>
          </p:cNvPr>
          <p:cNvSpPr/>
          <p:nvPr/>
        </p:nvSpPr>
        <p:spPr>
          <a:xfrm>
            <a:off x="4247035" y="517159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18BF63C0-2AC8-F91C-67DD-B680823EA955}"/>
              </a:ext>
            </a:extLst>
          </p:cNvPr>
          <p:cNvSpPr/>
          <p:nvPr/>
        </p:nvSpPr>
        <p:spPr>
          <a:xfrm>
            <a:off x="3890165" y="517159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F3FB43D-58D7-541F-F059-D816D5AA4FE1}"/>
              </a:ext>
            </a:extLst>
          </p:cNvPr>
          <p:cNvSpPr/>
          <p:nvPr/>
        </p:nvSpPr>
        <p:spPr>
          <a:xfrm>
            <a:off x="4960775" y="445785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B0ED8C08-47FE-A616-6710-541A0E68ED9F}"/>
              </a:ext>
            </a:extLst>
          </p:cNvPr>
          <p:cNvSpPr/>
          <p:nvPr/>
        </p:nvSpPr>
        <p:spPr>
          <a:xfrm>
            <a:off x="5317645" y="445785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FC998CDD-CD27-1C77-8399-AA0C47B7A7D6}"/>
              </a:ext>
            </a:extLst>
          </p:cNvPr>
          <p:cNvSpPr/>
          <p:nvPr/>
        </p:nvSpPr>
        <p:spPr>
          <a:xfrm>
            <a:off x="4960775" y="517159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B6F144CC-701D-49BF-2700-0CF5FFD1F761}"/>
              </a:ext>
            </a:extLst>
          </p:cNvPr>
          <p:cNvSpPr/>
          <p:nvPr/>
        </p:nvSpPr>
        <p:spPr>
          <a:xfrm>
            <a:off x="4603905" y="517159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2772D02E-E470-02AA-7895-B43D87934B43}"/>
              </a:ext>
            </a:extLst>
          </p:cNvPr>
          <p:cNvSpPr/>
          <p:nvPr/>
        </p:nvSpPr>
        <p:spPr>
          <a:xfrm>
            <a:off x="2105815" y="517159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7436012A-798C-E6F3-19EC-E50BE38B6193}"/>
              </a:ext>
            </a:extLst>
          </p:cNvPr>
          <p:cNvSpPr/>
          <p:nvPr/>
        </p:nvSpPr>
        <p:spPr>
          <a:xfrm>
            <a:off x="2819555" y="517159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A6B4FB5-3269-C9A1-05DA-A56385F9EE07}"/>
              </a:ext>
            </a:extLst>
          </p:cNvPr>
          <p:cNvSpPr/>
          <p:nvPr/>
        </p:nvSpPr>
        <p:spPr>
          <a:xfrm>
            <a:off x="2462685" y="588533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4F09A24B-1E0E-8FA8-56F9-51EADBFC3C22}"/>
              </a:ext>
            </a:extLst>
          </p:cNvPr>
          <p:cNvSpPr/>
          <p:nvPr/>
        </p:nvSpPr>
        <p:spPr>
          <a:xfrm>
            <a:off x="2105815" y="588533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36140747-F362-CFCE-AB28-2B5FDA8152A2}"/>
              </a:ext>
            </a:extLst>
          </p:cNvPr>
          <p:cNvSpPr/>
          <p:nvPr/>
        </p:nvSpPr>
        <p:spPr>
          <a:xfrm>
            <a:off x="2105815" y="517159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B471C934-E80D-4A32-08BD-747F68D3E5F8}"/>
              </a:ext>
            </a:extLst>
          </p:cNvPr>
          <p:cNvSpPr/>
          <p:nvPr/>
        </p:nvSpPr>
        <p:spPr>
          <a:xfrm>
            <a:off x="3533295" y="517159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8CF41991-501E-A8C2-B3D4-67C0B5E22C31}"/>
              </a:ext>
            </a:extLst>
          </p:cNvPr>
          <p:cNvSpPr/>
          <p:nvPr/>
        </p:nvSpPr>
        <p:spPr>
          <a:xfrm>
            <a:off x="3176425" y="588533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077E5E03-6B60-10B0-44D9-1285572BD935}"/>
              </a:ext>
            </a:extLst>
          </p:cNvPr>
          <p:cNvSpPr/>
          <p:nvPr/>
        </p:nvSpPr>
        <p:spPr>
          <a:xfrm>
            <a:off x="2819555" y="588533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A6BA4683-2EE0-D878-56E7-CC88994C228B}"/>
              </a:ext>
            </a:extLst>
          </p:cNvPr>
          <p:cNvSpPr/>
          <p:nvPr/>
        </p:nvSpPr>
        <p:spPr>
          <a:xfrm>
            <a:off x="4247035" y="517159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7C4E00A-FDA6-708C-2EC1-F2B82E74E05E}"/>
              </a:ext>
            </a:extLst>
          </p:cNvPr>
          <p:cNvSpPr/>
          <p:nvPr/>
        </p:nvSpPr>
        <p:spPr>
          <a:xfrm>
            <a:off x="3890165" y="588533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A2C7B5CE-F426-E2E1-1BB1-B991E9138979}"/>
              </a:ext>
            </a:extLst>
          </p:cNvPr>
          <p:cNvSpPr/>
          <p:nvPr/>
        </p:nvSpPr>
        <p:spPr>
          <a:xfrm>
            <a:off x="3533295" y="588533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C08ABE45-A42D-3FD6-12ED-E0243906D43D}"/>
              </a:ext>
            </a:extLst>
          </p:cNvPr>
          <p:cNvSpPr/>
          <p:nvPr/>
        </p:nvSpPr>
        <p:spPr>
          <a:xfrm>
            <a:off x="4960775" y="517159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93D941F1-DAF0-2A6F-2D3E-324EFEE476FC}"/>
              </a:ext>
            </a:extLst>
          </p:cNvPr>
          <p:cNvSpPr/>
          <p:nvPr/>
        </p:nvSpPr>
        <p:spPr>
          <a:xfrm>
            <a:off x="4603905" y="588533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D1155F05-BD5C-178F-A2CF-C079503AB316}"/>
              </a:ext>
            </a:extLst>
          </p:cNvPr>
          <p:cNvSpPr/>
          <p:nvPr/>
        </p:nvSpPr>
        <p:spPr>
          <a:xfrm>
            <a:off x="4247035" y="588533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522397E4-4FCF-8AFA-C25E-4638F0EDA66D}"/>
              </a:ext>
            </a:extLst>
          </p:cNvPr>
          <p:cNvSpPr/>
          <p:nvPr/>
        </p:nvSpPr>
        <p:spPr>
          <a:xfrm>
            <a:off x="5317645" y="517159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01EFEBCD-9C1A-1FD4-1882-5C8B0D64CC93}"/>
              </a:ext>
            </a:extLst>
          </p:cNvPr>
          <p:cNvSpPr/>
          <p:nvPr/>
        </p:nvSpPr>
        <p:spPr>
          <a:xfrm>
            <a:off x="5674515" y="517159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8004C78F-64B5-650D-A0D3-AE58CB65AB77}"/>
              </a:ext>
            </a:extLst>
          </p:cNvPr>
          <p:cNvSpPr/>
          <p:nvPr/>
        </p:nvSpPr>
        <p:spPr>
          <a:xfrm>
            <a:off x="5317645" y="588533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2666A121-21B0-7BAE-96E2-0B5F59C43235}"/>
              </a:ext>
            </a:extLst>
          </p:cNvPr>
          <p:cNvSpPr/>
          <p:nvPr/>
        </p:nvSpPr>
        <p:spPr>
          <a:xfrm>
            <a:off x="4960775" y="588533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CDC93840-51DB-BDFC-0301-B982396C8B65}"/>
              </a:ext>
            </a:extLst>
          </p:cNvPr>
          <p:cNvSpPr/>
          <p:nvPr/>
        </p:nvSpPr>
        <p:spPr>
          <a:xfrm>
            <a:off x="1748945" y="588533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3DC48B30-5866-9AE8-1B0B-EECDDD9EBC27}"/>
              </a:ext>
            </a:extLst>
          </p:cNvPr>
          <p:cNvSpPr/>
          <p:nvPr/>
        </p:nvSpPr>
        <p:spPr>
          <a:xfrm>
            <a:off x="2462685" y="588533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8054F7D0-BFBC-1C22-7CE3-DE0C7BAAB396}"/>
              </a:ext>
            </a:extLst>
          </p:cNvPr>
          <p:cNvSpPr/>
          <p:nvPr/>
        </p:nvSpPr>
        <p:spPr>
          <a:xfrm>
            <a:off x="2105815" y="659907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A30ECA6E-1FB1-3525-64CF-5D675D259354}"/>
              </a:ext>
            </a:extLst>
          </p:cNvPr>
          <p:cNvSpPr/>
          <p:nvPr/>
        </p:nvSpPr>
        <p:spPr>
          <a:xfrm>
            <a:off x="1748945" y="659907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3637BD19-7BB4-DA84-AE51-252743560AE1}"/>
              </a:ext>
            </a:extLst>
          </p:cNvPr>
          <p:cNvSpPr/>
          <p:nvPr/>
        </p:nvSpPr>
        <p:spPr>
          <a:xfrm>
            <a:off x="1748945" y="588533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A8EC655D-F8FB-160E-40B7-3AAA9E4170F6}"/>
              </a:ext>
            </a:extLst>
          </p:cNvPr>
          <p:cNvSpPr/>
          <p:nvPr/>
        </p:nvSpPr>
        <p:spPr>
          <a:xfrm>
            <a:off x="3176425" y="588533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EB679721-76E1-3E14-CDA0-FBE5E8ECF460}"/>
              </a:ext>
            </a:extLst>
          </p:cNvPr>
          <p:cNvSpPr/>
          <p:nvPr/>
        </p:nvSpPr>
        <p:spPr>
          <a:xfrm>
            <a:off x="2819555" y="659907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C3E330B9-8577-D36E-F3D2-0F0C00F55C2B}"/>
              </a:ext>
            </a:extLst>
          </p:cNvPr>
          <p:cNvSpPr/>
          <p:nvPr/>
        </p:nvSpPr>
        <p:spPr>
          <a:xfrm>
            <a:off x="2462685" y="659907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A012A3D5-91AB-8C2F-A7D9-5DF34BA1DF9F}"/>
              </a:ext>
            </a:extLst>
          </p:cNvPr>
          <p:cNvSpPr/>
          <p:nvPr/>
        </p:nvSpPr>
        <p:spPr>
          <a:xfrm>
            <a:off x="3890165" y="588533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0BADA6BD-D793-DD21-96A8-7F95A1326970}"/>
              </a:ext>
            </a:extLst>
          </p:cNvPr>
          <p:cNvSpPr/>
          <p:nvPr/>
        </p:nvSpPr>
        <p:spPr>
          <a:xfrm>
            <a:off x="3533295" y="659907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8B0D41FA-A184-D521-4172-18316D55D134}"/>
              </a:ext>
            </a:extLst>
          </p:cNvPr>
          <p:cNvSpPr/>
          <p:nvPr/>
        </p:nvSpPr>
        <p:spPr>
          <a:xfrm>
            <a:off x="3176425" y="659907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042F9C49-C768-B60F-358D-B1A72AE1DFDC}"/>
              </a:ext>
            </a:extLst>
          </p:cNvPr>
          <p:cNvSpPr/>
          <p:nvPr/>
        </p:nvSpPr>
        <p:spPr>
          <a:xfrm>
            <a:off x="4603905" y="588533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A4E15DE1-2717-14D6-2F66-3FDF53DA0C6E}"/>
              </a:ext>
            </a:extLst>
          </p:cNvPr>
          <p:cNvSpPr/>
          <p:nvPr/>
        </p:nvSpPr>
        <p:spPr>
          <a:xfrm>
            <a:off x="4247035" y="659907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156E9B7C-C6AC-8658-F98F-073CAB158FEE}"/>
              </a:ext>
            </a:extLst>
          </p:cNvPr>
          <p:cNvSpPr/>
          <p:nvPr/>
        </p:nvSpPr>
        <p:spPr>
          <a:xfrm>
            <a:off x="3890165" y="659907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2591F5EB-4978-8FDA-D66A-AC02A578457F}"/>
              </a:ext>
            </a:extLst>
          </p:cNvPr>
          <p:cNvSpPr/>
          <p:nvPr/>
        </p:nvSpPr>
        <p:spPr>
          <a:xfrm>
            <a:off x="5317645" y="588533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65ABAD54-87AD-A9B7-2121-7647166F5E4C}"/>
              </a:ext>
            </a:extLst>
          </p:cNvPr>
          <p:cNvSpPr/>
          <p:nvPr/>
        </p:nvSpPr>
        <p:spPr>
          <a:xfrm>
            <a:off x="4960775" y="659907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399960F9-59FE-E46F-8500-874F929F4941}"/>
              </a:ext>
            </a:extLst>
          </p:cNvPr>
          <p:cNvSpPr/>
          <p:nvPr/>
        </p:nvSpPr>
        <p:spPr>
          <a:xfrm>
            <a:off x="4603905" y="659907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5174A10C-BFEA-9117-8B06-E6EE3FC04A24}"/>
              </a:ext>
            </a:extLst>
          </p:cNvPr>
          <p:cNvSpPr/>
          <p:nvPr/>
        </p:nvSpPr>
        <p:spPr>
          <a:xfrm>
            <a:off x="5674515" y="588533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66ACBCAF-4780-0161-0511-F5E2C9BBA9FF}"/>
              </a:ext>
            </a:extLst>
          </p:cNvPr>
          <p:cNvSpPr/>
          <p:nvPr/>
        </p:nvSpPr>
        <p:spPr>
          <a:xfrm>
            <a:off x="6031385" y="588533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0036939E-C03A-2D36-253A-6BA763132245}"/>
              </a:ext>
            </a:extLst>
          </p:cNvPr>
          <p:cNvSpPr/>
          <p:nvPr/>
        </p:nvSpPr>
        <p:spPr>
          <a:xfrm>
            <a:off x="5674515" y="659907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3EAA1BAE-C6AF-5F87-B3E7-6E182EBE17AC}"/>
              </a:ext>
            </a:extLst>
          </p:cNvPr>
          <p:cNvSpPr/>
          <p:nvPr/>
        </p:nvSpPr>
        <p:spPr>
          <a:xfrm>
            <a:off x="5317645" y="659907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F4547025-7B1B-56DE-72CF-9889A2C77BD5}"/>
              </a:ext>
            </a:extLst>
          </p:cNvPr>
          <p:cNvSpPr/>
          <p:nvPr/>
        </p:nvSpPr>
        <p:spPr>
          <a:xfrm>
            <a:off x="1392075" y="659907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DC1EBA79-887D-2574-DF81-2984DCA2A84A}"/>
              </a:ext>
            </a:extLst>
          </p:cNvPr>
          <p:cNvSpPr/>
          <p:nvPr/>
        </p:nvSpPr>
        <p:spPr>
          <a:xfrm>
            <a:off x="2105815" y="659907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1976A562-85CA-782A-6538-F12A7C54AF5C}"/>
              </a:ext>
            </a:extLst>
          </p:cNvPr>
          <p:cNvSpPr/>
          <p:nvPr/>
        </p:nvSpPr>
        <p:spPr>
          <a:xfrm>
            <a:off x="1748945" y="731281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EEB4F0A1-5EF3-771E-0B98-9BA8327DA20B}"/>
              </a:ext>
            </a:extLst>
          </p:cNvPr>
          <p:cNvSpPr/>
          <p:nvPr/>
        </p:nvSpPr>
        <p:spPr>
          <a:xfrm>
            <a:off x="1392075" y="731281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749EA1B7-F1A5-76EA-0A9E-27498B610F67}"/>
              </a:ext>
            </a:extLst>
          </p:cNvPr>
          <p:cNvSpPr/>
          <p:nvPr/>
        </p:nvSpPr>
        <p:spPr>
          <a:xfrm>
            <a:off x="1392075" y="659907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F8329B41-9709-F83F-E998-D8FC30C4DA07}"/>
              </a:ext>
            </a:extLst>
          </p:cNvPr>
          <p:cNvSpPr/>
          <p:nvPr/>
        </p:nvSpPr>
        <p:spPr>
          <a:xfrm>
            <a:off x="2819555" y="659907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3797ACEE-22A6-A9F3-71C6-0E63FED9E53A}"/>
              </a:ext>
            </a:extLst>
          </p:cNvPr>
          <p:cNvSpPr/>
          <p:nvPr/>
        </p:nvSpPr>
        <p:spPr>
          <a:xfrm>
            <a:off x="2462685" y="731281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3D256668-F491-8364-A86D-95205055E658}"/>
              </a:ext>
            </a:extLst>
          </p:cNvPr>
          <p:cNvSpPr/>
          <p:nvPr/>
        </p:nvSpPr>
        <p:spPr>
          <a:xfrm>
            <a:off x="2105815" y="731281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86A05D0F-3A44-5188-FBF9-A75AA34DCD9E}"/>
              </a:ext>
            </a:extLst>
          </p:cNvPr>
          <p:cNvSpPr/>
          <p:nvPr/>
        </p:nvSpPr>
        <p:spPr>
          <a:xfrm>
            <a:off x="3533295" y="659907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31BC692E-B748-A9F8-A3DA-ED18CEBF839D}"/>
              </a:ext>
            </a:extLst>
          </p:cNvPr>
          <p:cNvSpPr/>
          <p:nvPr/>
        </p:nvSpPr>
        <p:spPr>
          <a:xfrm>
            <a:off x="3176425" y="731281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56B05B12-1095-A5DB-36EC-CC80FABB1F66}"/>
              </a:ext>
            </a:extLst>
          </p:cNvPr>
          <p:cNvSpPr/>
          <p:nvPr/>
        </p:nvSpPr>
        <p:spPr>
          <a:xfrm>
            <a:off x="2819555" y="731281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828BB04E-1F69-3537-A1CD-1F8BEBC17626}"/>
              </a:ext>
            </a:extLst>
          </p:cNvPr>
          <p:cNvSpPr/>
          <p:nvPr/>
        </p:nvSpPr>
        <p:spPr>
          <a:xfrm>
            <a:off x="4247035" y="659907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906C7ADF-8257-A633-759F-441BE8958C6C}"/>
              </a:ext>
            </a:extLst>
          </p:cNvPr>
          <p:cNvSpPr/>
          <p:nvPr/>
        </p:nvSpPr>
        <p:spPr>
          <a:xfrm>
            <a:off x="3890165" y="731281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35F79DDC-0188-F1DE-1BB0-FA59A4C579A7}"/>
              </a:ext>
            </a:extLst>
          </p:cNvPr>
          <p:cNvSpPr/>
          <p:nvPr/>
        </p:nvSpPr>
        <p:spPr>
          <a:xfrm>
            <a:off x="3533295" y="731281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01573BAC-EB53-8B8C-2A5A-E5C164D8CD9B}"/>
              </a:ext>
            </a:extLst>
          </p:cNvPr>
          <p:cNvSpPr/>
          <p:nvPr/>
        </p:nvSpPr>
        <p:spPr>
          <a:xfrm>
            <a:off x="4960775" y="659907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9327F323-8B9A-FAFD-E62B-E6593B07E3B7}"/>
              </a:ext>
            </a:extLst>
          </p:cNvPr>
          <p:cNvSpPr/>
          <p:nvPr/>
        </p:nvSpPr>
        <p:spPr>
          <a:xfrm>
            <a:off x="4603905" y="731281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DD11DAB9-5E45-F547-1228-757C5C1CF8A0}"/>
              </a:ext>
            </a:extLst>
          </p:cNvPr>
          <p:cNvSpPr/>
          <p:nvPr/>
        </p:nvSpPr>
        <p:spPr>
          <a:xfrm>
            <a:off x="4247035" y="731281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35F79369-00AD-DC82-8F8A-12C188C5E7E0}"/>
              </a:ext>
            </a:extLst>
          </p:cNvPr>
          <p:cNvSpPr/>
          <p:nvPr/>
        </p:nvSpPr>
        <p:spPr>
          <a:xfrm>
            <a:off x="5674515" y="659907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735B8B19-01EB-0263-BD1B-45B1F9948A7E}"/>
              </a:ext>
            </a:extLst>
          </p:cNvPr>
          <p:cNvSpPr/>
          <p:nvPr/>
        </p:nvSpPr>
        <p:spPr>
          <a:xfrm>
            <a:off x="5317645" y="731281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E9D7C9D5-7675-708D-94D4-F5CB9F666FC2}"/>
              </a:ext>
            </a:extLst>
          </p:cNvPr>
          <p:cNvSpPr/>
          <p:nvPr/>
        </p:nvSpPr>
        <p:spPr>
          <a:xfrm>
            <a:off x="4960775" y="731281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9B54E736-A7AD-1AE4-9FDE-CA55465E1238}"/>
              </a:ext>
            </a:extLst>
          </p:cNvPr>
          <p:cNvSpPr/>
          <p:nvPr/>
        </p:nvSpPr>
        <p:spPr>
          <a:xfrm>
            <a:off x="6031385" y="659907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D61BAE07-6CF2-82FC-DF1E-81E264747FE9}"/>
              </a:ext>
            </a:extLst>
          </p:cNvPr>
          <p:cNvSpPr/>
          <p:nvPr/>
        </p:nvSpPr>
        <p:spPr>
          <a:xfrm>
            <a:off x="6388255" y="659907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27293402-20DD-25AB-FA70-F31E17B2F7EF}"/>
              </a:ext>
            </a:extLst>
          </p:cNvPr>
          <p:cNvSpPr/>
          <p:nvPr/>
        </p:nvSpPr>
        <p:spPr>
          <a:xfrm>
            <a:off x="6031385" y="731281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AA55917C-7E58-B2C2-C66C-A9908E177B2A}"/>
              </a:ext>
            </a:extLst>
          </p:cNvPr>
          <p:cNvSpPr/>
          <p:nvPr/>
        </p:nvSpPr>
        <p:spPr>
          <a:xfrm>
            <a:off x="5674515" y="731281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6AEE432B-A375-009C-A0D5-189BFA3AFB27}"/>
              </a:ext>
            </a:extLst>
          </p:cNvPr>
          <p:cNvSpPr/>
          <p:nvPr/>
        </p:nvSpPr>
        <p:spPr>
          <a:xfrm>
            <a:off x="1035205" y="731281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3537808E-15DF-F240-E107-94DD96471816}"/>
              </a:ext>
            </a:extLst>
          </p:cNvPr>
          <p:cNvSpPr/>
          <p:nvPr/>
        </p:nvSpPr>
        <p:spPr>
          <a:xfrm>
            <a:off x="1748945" y="731281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B1BAC89F-A5E2-0389-227A-C6FA60A00D70}"/>
              </a:ext>
            </a:extLst>
          </p:cNvPr>
          <p:cNvSpPr/>
          <p:nvPr/>
        </p:nvSpPr>
        <p:spPr>
          <a:xfrm>
            <a:off x="1392075" y="802655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ADC1D26-5344-166A-7498-7D542AB94974}"/>
              </a:ext>
            </a:extLst>
          </p:cNvPr>
          <p:cNvSpPr/>
          <p:nvPr/>
        </p:nvSpPr>
        <p:spPr>
          <a:xfrm>
            <a:off x="1035205" y="802655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267BC792-6B8B-B374-ECEE-9036CB8B2A7D}"/>
              </a:ext>
            </a:extLst>
          </p:cNvPr>
          <p:cNvSpPr/>
          <p:nvPr/>
        </p:nvSpPr>
        <p:spPr>
          <a:xfrm>
            <a:off x="1035205" y="731281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8BCEEFC8-FB34-75CB-5C8E-DF8EF680FAD3}"/>
              </a:ext>
            </a:extLst>
          </p:cNvPr>
          <p:cNvSpPr/>
          <p:nvPr/>
        </p:nvSpPr>
        <p:spPr>
          <a:xfrm>
            <a:off x="2462685" y="731281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3F23483B-678D-DDF0-CE65-C34F4A8B3063}"/>
              </a:ext>
            </a:extLst>
          </p:cNvPr>
          <p:cNvSpPr/>
          <p:nvPr/>
        </p:nvSpPr>
        <p:spPr>
          <a:xfrm>
            <a:off x="2105815" y="802655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67CEEF5F-C9EC-0379-8B1F-326F6EDA8D1D}"/>
              </a:ext>
            </a:extLst>
          </p:cNvPr>
          <p:cNvSpPr/>
          <p:nvPr/>
        </p:nvSpPr>
        <p:spPr>
          <a:xfrm>
            <a:off x="1748945" y="802655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89AB9185-3020-1710-5AF3-E9F71CF62D7A}"/>
              </a:ext>
            </a:extLst>
          </p:cNvPr>
          <p:cNvSpPr/>
          <p:nvPr/>
        </p:nvSpPr>
        <p:spPr>
          <a:xfrm>
            <a:off x="3176425" y="731281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AA581BE8-615B-351A-FBEF-D3E7FD97D48D}"/>
              </a:ext>
            </a:extLst>
          </p:cNvPr>
          <p:cNvSpPr/>
          <p:nvPr/>
        </p:nvSpPr>
        <p:spPr>
          <a:xfrm>
            <a:off x="2819555" y="802655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1B925FD7-E7D4-BBAF-470F-0A968E71BEB6}"/>
              </a:ext>
            </a:extLst>
          </p:cNvPr>
          <p:cNvSpPr/>
          <p:nvPr/>
        </p:nvSpPr>
        <p:spPr>
          <a:xfrm>
            <a:off x="2462685" y="802655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B633EF2C-EF25-0736-86EC-CDF489C28BC6}"/>
              </a:ext>
            </a:extLst>
          </p:cNvPr>
          <p:cNvSpPr/>
          <p:nvPr/>
        </p:nvSpPr>
        <p:spPr>
          <a:xfrm>
            <a:off x="3890165" y="731281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E34FC485-45AF-DBE3-E55F-4BB909D3B451}"/>
              </a:ext>
            </a:extLst>
          </p:cNvPr>
          <p:cNvSpPr/>
          <p:nvPr/>
        </p:nvSpPr>
        <p:spPr>
          <a:xfrm>
            <a:off x="3533295" y="802655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A8809580-C90D-53DC-2D11-C0F44E08C024}"/>
              </a:ext>
            </a:extLst>
          </p:cNvPr>
          <p:cNvSpPr/>
          <p:nvPr/>
        </p:nvSpPr>
        <p:spPr>
          <a:xfrm>
            <a:off x="3176425" y="802655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756BCA41-43B4-DA69-6AD6-962F9514A194}"/>
              </a:ext>
            </a:extLst>
          </p:cNvPr>
          <p:cNvSpPr/>
          <p:nvPr/>
        </p:nvSpPr>
        <p:spPr>
          <a:xfrm>
            <a:off x="4603905" y="731281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0E3199F3-F33C-463E-FF0C-A8F53D1E4A80}"/>
              </a:ext>
            </a:extLst>
          </p:cNvPr>
          <p:cNvSpPr/>
          <p:nvPr/>
        </p:nvSpPr>
        <p:spPr>
          <a:xfrm>
            <a:off x="4247035" y="802655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FF398CBE-88AF-8341-7DF6-0008428A8AE8}"/>
              </a:ext>
            </a:extLst>
          </p:cNvPr>
          <p:cNvSpPr/>
          <p:nvPr/>
        </p:nvSpPr>
        <p:spPr>
          <a:xfrm>
            <a:off x="3890165" y="802655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2A3E08B4-4988-6886-6449-98997E7B17CA}"/>
              </a:ext>
            </a:extLst>
          </p:cNvPr>
          <p:cNvSpPr/>
          <p:nvPr/>
        </p:nvSpPr>
        <p:spPr>
          <a:xfrm>
            <a:off x="5317645" y="731281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9DDB6FAC-15DC-96DE-069E-1BB6A85AE247}"/>
              </a:ext>
            </a:extLst>
          </p:cNvPr>
          <p:cNvSpPr/>
          <p:nvPr/>
        </p:nvSpPr>
        <p:spPr>
          <a:xfrm>
            <a:off x="4960775" y="802655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73D6CBE8-3E88-3844-95A1-C7F7A892E574}"/>
              </a:ext>
            </a:extLst>
          </p:cNvPr>
          <p:cNvSpPr/>
          <p:nvPr/>
        </p:nvSpPr>
        <p:spPr>
          <a:xfrm>
            <a:off x="4603905" y="802655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2B928D6C-4995-0358-CBCD-2CD8CA14123D}"/>
              </a:ext>
            </a:extLst>
          </p:cNvPr>
          <p:cNvSpPr/>
          <p:nvPr/>
        </p:nvSpPr>
        <p:spPr>
          <a:xfrm>
            <a:off x="6031385" y="731281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FA8229AE-07DA-B743-4862-04787A5E4D93}"/>
              </a:ext>
            </a:extLst>
          </p:cNvPr>
          <p:cNvSpPr/>
          <p:nvPr/>
        </p:nvSpPr>
        <p:spPr>
          <a:xfrm>
            <a:off x="5674515" y="802655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AA4D171E-FCB9-A06A-6C7B-D8AD2BE5A115}"/>
              </a:ext>
            </a:extLst>
          </p:cNvPr>
          <p:cNvSpPr/>
          <p:nvPr/>
        </p:nvSpPr>
        <p:spPr>
          <a:xfrm>
            <a:off x="5317645" y="802655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8C0885BB-74FA-BE91-31BF-CE7E108330D3}"/>
              </a:ext>
            </a:extLst>
          </p:cNvPr>
          <p:cNvSpPr/>
          <p:nvPr/>
        </p:nvSpPr>
        <p:spPr>
          <a:xfrm>
            <a:off x="6388255" y="731281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1282D297-8A31-DE44-3963-D0F5E169CCE1}"/>
              </a:ext>
            </a:extLst>
          </p:cNvPr>
          <p:cNvSpPr/>
          <p:nvPr/>
        </p:nvSpPr>
        <p:spPr>
          <a:xfrm>
            <a:off x="6745125" y="731281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D2BCB691-624D-71E1-8661-327CB0422D58}"/>
              </a:ext>
            </a:extLst>
          </p:cNvPr>
          <p:cNvSpPr/>
          <p:nvPr/>
        </p:nvSpPr>
        <p:spPr>
          <a:xfrm>
            <a:off x="6388255" y="802655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772E69DE-2F7D-E651-150D-47B6AC46D304}"/>
              </a:ext>
            </a:extLst>
          </p:cNvPr>
          <p:cNvSpPr/>
          <p:nvPr/>
        </p:nvSpPr>
        <p:spPr>
          <a:xfrm>
            <a:off x="6031385" y="802655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0A24B25C-EDB4-6F86-FF54-C4022B5C755F}"/>
              </a:ext>
            </a:extLst>
          </p:cNvPr>
          <p:cNvSpPr/>
          <p:nvPr/>
        </p:nvSpPr>
        <p:spPr>
          <a:xfrm>
            <a:off x="678335" y="802655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D2B4BDFD-AD47-AEA2-FC5B-E069A7B0C52F}"/>
              </a:ext>
            </a:extLst>
          </p:cNvPr>
          <p:cNvSpPr/>
          <p:nvPr/>
        </p:nvSpPr>
        <p:spPr>
          <a:xfrm>
            <a:off x="1392075" y="802655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7C896CD6-C8B5-B8AF-0C44-969D6D3F35B1}"/>
              </a:ext>
            </a:extLst>
          </p:cNvPr>
          <p:cNvSpPr/>
          <p:nvPr/>
        </p:nvSpPr>
        <p:spPr>
          <a:xfrm>
            <a:off x="1035205" y="874029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01F81DD2-1392-6E69-96E0-192BB0165F9F}"/>
              </a:ext>
            </a:extLst>
          </p:cNvPr>
          <p:cNvSpPr/>
          <p:nvPr/>
        </p:nvSpPr>
        <p:spPr>
          <a:xfrm>
            <a:off x="678335" y="874029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9355D389-4340-A995-196D-36A6C11E2D7A}"/>
              </a:ext>
            </a:extLst>
          </p:cNvPr>
          <p:cNvSpPr/>
          <p:nvPr/>
        </p:nvSpPr>
        <p:spPr>
          <a:xfrm>
            <a:off x="678335" y="802655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A4CD63A5-710F-0B95-D05F-AC91B214F839}"/>
              </a:ext>
            </a:extLst>
          </p:cNvPr>
          <p:cNvSpPr/>
          <p:nvPr/>
        </p:nvSpPr>
        <p:spPr>
          <a:xfrm>
            <a:off x="2105815" y="802655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B2AA7BAC-2F4D-4FA7-F0BA-FB639EBA9594}"/>
              </a:ext>
            </a:extLst>
          </p:cNvPr>
          <p:cNvSpPr/>
          <p:nvPr/>
        </p:nvSpPr>
        <p:spPr>
          <a:xfrm>
            <a:off x="1748945" y="874029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BD6F7F66-5D2A-28D5-D82A-FC885CADB37D}"/>
              </a:ext>
            </a:extLst>
          </p:cNvPr>
          <p:cNvSpPr/>
          <p:nvPr/>
        </p:nvSpPr>
        <p:spPr>
          <a:xfrm>
            <a:off x="1392075" y="874029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FB50E50C-A3CE-65F4-8541-EBF5B7B20C59}"/>
              </a:ext>
            </a:extLst>
          </p:cNvPr>
          <p:cNvSpPr/>
          <p:nvPr/>
        </p:nvSpPr>
        <p:spPr>
          <a:xfrm>
            <a:off x="2819555" y="802655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98775C56-B411-EA72-2D6E-D7C2D3BA1E53}"/>
              </a:ext>
            </a:extLst>
          </p:cNvPr>
          <p:cNvSpPr/>
          <p:nvPr/>
        </p:nvSpPr>
        <p:spPr>
          <a:xfrm>
            <a:off x="2462685" y="874029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2DC9896F-AA6A-2BFA-5A28-2F9C81AB7E60}"/>
              </a:ext>
            </a:extLst>
          </p:cNvPr>
          <p:cNvSpPr/>
          <p:nvPr/>
        </p:nvSpPr>
        <p:spPr>
          <a:xfrm>
            <a:off x="2105815" y="874029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793AB85C-E7CC-76FC-D904-6A0FE5B7F6FC}"/>
              </a:ext>
            </a:extLst>
          </p:cNvPr>
          <p:cNvSpPr/>
          <p:nvPr/>
        </p:nvSpPr>
        <p:spPr>
          <a:xfrm>
            <a:off x="3533295" y="802655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9A6C798A-5905-DA56-CF87-B02F1F34023D}"/>
              </a:ext>
            </a:extLst>
          </p:cNvPr>
          <p:cNvSpPr/>
          <p:nvPr/>
        </p:nvSpPr>
        <p:spPr>
          <a:xfrm>
            <a:off x="3176425" y="874029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231597FD-2559-5D40-9452-9724508A555C}"/>
              </a:ext>
            </a:extLst>
          </p:cNvPr>
          <p:cNvSpPr/>
          <p:nvPr/>
        </p:nvSpPr>
        <p:spPr>
          <a:xfrm>
            <a:off x="2819555" y="874029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4AE14A22-5129-3F31-4CB5-20D6ECAA8948}"/>
              </a:ext>
            </a:extLst>
          </p:cNvPr>
          <p:cNvSpPr/>
          <p:nvPr/>
        </p:nvSpPr>
        <p:spPr>
          <a:xfrm>
            <a:off x="4247035" y="802655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91008928-8E49-8B35-5205-F54EDF848D9A}"/>
              </a:ext>
            </a:extLst>
          </p:cNvPr>
          <p:cNvSpPr/>
          <p:nvPr/>
        </p:nvSpPr>
        <p:spPr>
          <a:xfrm>
            <a:off x="3890165" y="874029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B3E98A8A-1A3A-A9B2-AD1B-485991538474}"/>
              </a:ext>
            </a:extLst>
          </p:cNvPr>
          <p:cNvSpPr/>
          <p:nvPr/>
        </p:nvSpPr>
        <p:spPr>
          <a:xfrm>
            <a:off x="3533295" y="874029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93F7A712-5BDB-4866-9DAF-5409E0167C76}"/>
              </a:ext>
            </a:extLst>
          </p:cNvPr>
          <p:cNvSpPr/>
          <p:nvPr/>
        </p:nvSpPr>
        <p:spPr>
          <a:xfrm>
            <a:off x="4960775" y="802655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094BD957-CBF9-5A1F-1947-D7A41774A0C3}"/>
              </a:ext>
            </a:extLst>
          </p:cNvPr>
          <p:cNvSpPr/>
          <p:nvPr/>
        </p:nvSpPr>
        <p:spPr>
          <a:xfrm>
            <a:off x="4603905" y="874029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590A6DBC-3D44-FB2F-6579-2D37E9ED1F5C}"/>
              </a:ext>
            </a:extLst>
          </p:cNvPr>
          <p:cNvSpPr/>
          <p:nvPr/>
        </p:nvSpPr>
        <p:spPr>
          <a:xfrm>
            <a:off x="4247035" y="874029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36CF7B74-89E4-4980-1EAE-C8B64089A00A}"/>
              </a:ext>
            </a:extLst>
          </p:cNvPr>
          <p:cNvSpPr/>
          <p:nvPr/>
        </p:nvSpPr>
        <p:spPr>
          <a:xfrm>
            <a:off x="5674515" y="802655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F1BC40C2-B24F-5170-172B-9D84EBA896E5}"/>
              </a:ext>
            </a:extLst>
          </p:cNvPr>
          <p:cNvSpPr/>
          <p:nvPr/>
        </p:nvSpPr>
        <p:spPr>
          <a:xfrm>
            <a:off x="5317645" y="874029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C26410A7-04EA-4323-A97D-7522F5F87CBC}"/>
              </a:ext>
            </a:extLst>
          </p:cNvPr>
          <p:cNvSpPr/>
          <p:nvPr/>
        </p:nvSpPr>
        <p:spPr>
          <a:xfrm>
            <a:off x="4960775" y="874029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3ECC46B4-AC60-694F-6028-198D0AD19DD5}"/>
              </a:ext>
            </a:extLst>
          </p:cNvPr>
          <p:cNvSpPr/>
          <p:nvPr/>
        </p:nvSpPr>
        <p:spPr>
          <a:xfrm>
            <a:off x="6388255" y="802655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6B14FA69-C966-E2BE-9A85-6E6AA8B72AAF}"/>
              </a:ext>
            </a:extLst>
          </p:cNvPr>
          <p:cNvSpPr/>
          <p:nvPr/>
        </p:nvSpPr>
        <p:spPr>
          <a:xfrm>
            <a:off x="6031385" y="874029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4D274541-FB74-C0B0-6EE2-9D255AEB14D9}"/>
              </a:ext>
            </a:extLst>
          </p:cNvPr>
          <p:cNvSpPr/>
          <p:nvPr/>
        </p:nvSpPr>
        <p:spPr>
          <a:xfrm>
            <a:off x="5674515" y="874029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992240C6-1034-80FD-F518-1BC4278E07AB}"/>
              </a:ext>
            </a:extLst>
          </p:cNvPr>
          <p:cNvSpPr/>
          <p:nvPr/>
        </p:nvSpPr>
        <p:spPr>
          <a:xfrm>
            <a:off x="6745125" y="802655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598B6C2A-45FB-1DB8-CC29-DA663CD4EC74}"/>
              </a:ext>
            </a:extLst>
          </p:cNvPr>
          <p:cNvSpPr/>
          <p:nvPr/>
        </p:nvSpPr>
        <p:spPr>
          <a:xfrm>
            <a:off x="7101995" y="8026555"/>
            <a:ext cx="7930" cy="713740"/>
          </a:xfrm>
          <a:custGeom>
            <a:avLst/>
            <a:gdLst>
              <a:gd name="connsiteX0" fmla="*/ 0 w 7930"/>
              <a:gd name="connsiteY0" fmla="*/ 0 h 713740"/>
              <a:gd name="connsiteX1" fmla="*/ 0 w 7930"/>
              <a:gd name="connsiteY1" fmla="*/ 713740 h 71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0" h="713740">
                <a:moveTo>
                  <a:pt x="0" y="0"/>
                </a:moveTo>
                <a:lnTo>
                  <a:pt x="0" y="71374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F15650B3-898B-519B-7DB3-1130797848C6}"/>
              </a:ext>
            </a:extLst>
          </p:cNvPr>
          <p:cNvSpPr/>
          <p:nvPr/>
        </p:nvSpPr>
        <p:spPr>
          <a:xfrm>
            <a:off x="6745125" y="8740295"/>
            <a:ext cx="356870" cy="7930"/>
          </a:xfrm>
          <a:custGeom>
            <a:avLst/>
            <a:gdLst>
              <a:gd name="connsiteX0" fmla="*/ 0 w 356870"/>
              <a:gd name="connsiteY0" fmla="*/ 0 h 7930"/>
              <a:gd name="connsiteX1" fmla="*/ 35687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0" y="0"/>
                </a:moveTo>
                <a:lnTo>
                  <a:pt x="35687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39FBA044-A83F-CCAA-C71E-D91A4AEE1056}"/>
              </a:ext>
            </a:extLst>
          </p:cNvPr>
          <p:cNvSpPr/>
          <p:nvPr/>
        </p:nvSpPr>
        <p:spPr>
          <a:xfrm>
            <a:off x="6388255" y="8740295"/>
            <a:ext cx="356870" cy="7930"/>
          </a:xfrm>
          <a:custGeom>
            <a:avLst/>
            <a:gdLst>
              <a:gd name="connsiteX0" fmla="*/ 356870 w 356870"/>
              <a:gd name="connsiteY0" fmla="*/ 0 h 7930"/>
              <a:gd name="connsiteX1" fmla="*/ 0 w 356870"/>
              <a:gd name="connsiteY1" fmla="*/ 0 h 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6870" h="7930">
                <a:moveTo>
                  <a:pt x="356870" y="0"/>
                </a:moveTo>
                <a:lnTo>
                  <a:pt x="0" y="0"/>
                </a:lnTo>
              </a:path>
            </a:pathLst>
          </a:custGeom>
          <a:noFill/>
          <a:ln w="38100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3943D4-D691-3203-EEC7-79335AB0D80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65909" y="506394"/>
            <a:ext cx="604058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00" b="1" dirty="0">
                <a:latin typeface="Century Gothic" panose="020B0502020202020204" pitchFamily="34" charset="0"/>
              </a:rPr>
              <a:t>NUMBER PYRAMID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533A01-55F5-A71A-38C6-8AD14573D8B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5909" y="1284957"/>
            <a:ext cx="6040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entury Gothic" panose="020B0502020202020204" pitchFamily="34" charset="0"/>
              </a:rPr>
              <a:t>9 ROWS</a:t>
            </a:r>
          </a:p>
        </p:txBody>
      </p:sp>
      <p:sp>
        <p:nvSpPr>
          <p:cNvPr id="6" name="TextBox 21 M">
            <a:extLst>
              <a:ext uri="{FF2B5EF4-FFF2-40B4-BE49-F238E27FC236}">
                <a16:creationId xmlns:a16="http://schemas.microsoft.com/office/drawing/2014/main" id="{30A44065-CF79-DB6C-D7DF-988AA0D9AD8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CA6CD8E-E22C-580B-62A7-FEC1C0655A4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19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5F4675A-FB3A-AC5E-AB31-4796116BFE44}"/>
              </a:ext>
            </a:extLst>
          </p:cNvPr>
          <p:cNvSpPr/>
          <p:nvPr/>
        </p:nvSpPr>
        <p:spPr>
          <a:xfrm>
            <a:off x="3565377" y="2283832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E228DB6-ECAA-97ED-6537-DF7DD9B08F9F}"/>
              </a:ext>
            </a:extLst>
          </p:cNvPr>
          <p:cNvSpPr/>
          <p:nvPr/>
        </p:nvSpPr>
        <p:spPr>
          <a:xfrm>
            <a:off x="3889804" y="2283832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B0CC06D-B891-3180-3FB4-2E5FDF8FEFE8}"/>
              </a:ext>
            </a:extLst>
          </p:cNvPr>
          <p:cNvSpPr/>
          <p:nvPr/>
        </p:nvSpPr>
        <p:spPr>
          <a:xfrm>
            <a:off x="4214232" y="2283832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B8BE3B4-9BF6-2811-63EC-70E827BFC68D}"/>
              </a:ext>
            </a:extLst>
          </p:cNvPr>
          <p:cNvSpPr/>
          <p:nvPr/>
        </p:nvSpPr>
        <p:spPr>
          <a:xfrm>
            <a:off x="3889804" y="2932686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D06C417-BD53-FD77-BED6-28DB0A381C51}"/>
              </a:ext>
            </a:extLst>
          </p:cNvPr>
          <p:cNvSpPr/>
          <p:nvPr/>
        </p:nvSpPr>
        <p:spPr>
          <a:xfrm>
            <a:off x="3565377" y="2932686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81BB1BE-3C11-B467-4FF8-A85AA9BB22AD}"/>
              </a:ext>
            </a:extLst>
          </p:cNvPr>
          <p:cNvSpPr/>
          <p:nvPr/>
        </p:nvSpPr>
        <p:spPr>
          <a:xfrm>
            <a:off x="3565377" y="2283832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255A5D5-7BA1-DDC7-D9FF-CB8258948A8C}"/>
              </a:ext>
            </a:extLst>
          </p:cNvPr>
          <p:cNvSpPr/>
          <p:nvPr/>
        </p:nvSpPr>
        <p:spPr>
          <a:xfrm>
            <a:off x="3240950" y="2932686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E9B80E9-543D-2236-498A-302FC0E76D81}"/>
              </a:ext>
            </a:extLst>
          </p:cNvPr>
          <p:cNvSpPr/>
          <p:nvPr/>
        </p:nvSpPr>
        <p:spPr>
          <a:xfrm>
            <a:off x="3889804" y="2932686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29A19EB-096C-F125-BF4A-11CED324380C}"/>
              </a:ext>
            </a:extLst>
          </p:cNvPr>
          <p:cNvSpPr/>
          <p:nvPr/>
        </p:nvSpPr>
        <p:spPr>
          <a:xfrm>
            <a:off x="3565377" y="3581541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D4443E1-8850-BFD7-CACE-B3B112FC7885}"/>
              </a:ext>
            </a:extLst>
          </p:cNvPr>
          <p:cNvSpPr/>
          <p:nvPr/>
        </p:nvSpPr>
        <p:spPr>
          <a:xfrm>
            <a:off x="3240950" y="3581541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B2B0FE1-5E48-BD58-3778-DD6BFA37AFF5}"/>
              </a:ext>
            </a:extLst>
          </p:cNvPr>
          <p:cNvSpPr/>
          <p:nvPr/>
        </p:nvSpPr>
        <p:spPr>
          <a:xfrm>
            <a:off x="3240950" y="2932686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FB7D532-D124-CF3B-5FCD-EFBFF9564F4D}"/>
              </a:ext>
            </a:extLst>
          </p:cNvPr>
          <p:cNvSpPr/>
          <p:nvPr/>
        </p:nvSpPr>
        <p:spPr>
          <a:xfrm>
            <a:off x="4214232" y="2932686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B62A28B-E3C4-9322-A493-164C70071061}"/>
              </a:ext>
            </a:extLst>
          </p:cNvPr>
          <p:cNvSpPr/>
          <p:nvPr/>
        </p:nvSpPr>
        <p:spPr>
          <a:xfrm>
            <a:off x="4538659" y="2932686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6F9F5CD-BEA6-B8E1-1FD4-F003EF159862}"/>
              </a:ext>
            </a:extLst>
          </p:cNvPr>
          <p:cNvSpPr/>
          <p:nvPr/>
        </p:nvSpPr>
        <p:spPr>
          <a:xfrm>
            <a:off x="4214232" y="3581541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F2631D2-6E6F-1A24-1E67-59341C0DEF69}"/>
              </a:ext>
            </a:extLst>
          </p:cNvPr>
          <p:cNvSpPr/>
          <p:nvPr/>
        </p:nvSpPr>
        <p:spPr>
          <a:xfrm>
            <a:off x="3889804" y="3581541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B82739F6-F036-BCD1-81B7-04D28199C803}"/>
              </a:ext>
            </a:extLst>
          </p:cNvPr>
          <p:cNvSpPr/>
          <p:nvPr/>
        </p:nvSpPr>
        <p:spPr>
          <a:xfrm>
            <a:off x="2916522" y="3581541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69AC578-31B8-B8A8-CDAD-6584B418973E}"/>
              </a:ext>
            </a:extLst>
          </p:cNvPr>
          <p:cNvSpPr/>
          <p:nvPr/>
        </p:nvSpPr>
        <p:spPr>
          <a:xfrm>
            <a:off x="3565377" y="3581541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1071E91-B61C-F9FB-9987-B814B733EADD}"/>
              </a:ext>
            </a:extLst>
          </p:cNvPr>
          <p:cNvSpPr/>
          <p:nvPr/>
        </p:nvSpPr>
        <p:spPr>
          <a:xfrm>
            <a:off x="3240950" y="4230395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DB56D7F-7466-8559-F026-7CF2D7300E49}"/>
              </a:ext>
            </a:extLst>
          </p:cNvPr>
          <p:cNvSpPr/>
          <p:nvPr/>
        </p:nvSpPr>
        <p:spPr>
          <a:xfrm>
            <a:off x="2916522" y="4230395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ECDC29A-3C4A-C121-F503-74E9C1EE56EC}"/>
              </a:ext>
            </a:extLst>
          </p:cNvPr>
          <p:cNvSpPr/>
          <p:nvPr/>
        </p:nvSpPr>
        <p:spPr>
          <a:xfrm>
            <a:off x="2916522" y="3581541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10427DB8-69FE-2B28-02C4-E4DDC251399F}"/>
              </a:ext>
            </a:extLst>
          </p:cNvPr>
          <p:cNvSpPr/>
          <p:nvPr/>
        </p:nvSpPr>
        <p:spPr>
          <a:xfrm>
            <a:off x="4214232" y="3581541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BCF413F-5B0F-9830-AB8B-F26C64691DDF}"/>
              </a:ext>
            </a:extLst>
          </p:cNvPr>
          <p:cNvSpPr/>
          <p:nvPr/>
        </p:nvSpPr>
        <p:spPr>
          <a:xfrm>
            <a:off x="3889804" y="4230395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ACF2F27E-B18E-06CC-4712-3C46E74E206B}"/>
              </a:ext>
            </a:extLst>
          </p:cNvPr>
          <p:cNvSpPr/>
          <p:nvPr/>
        </p:nvSpPr>
        <p:spPr>
          <a:xfrm>
            <a:off x="3565377" y="4230395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A364A433-F371-E3DE-80BC-88DA7EE3005D}"/>
              </a:ext>
            </a:extLst>
          </p:cNvPr>
          <p:cNvSpPr/>
          <p:nvPr/>
        </p:nvSpPr>
        <p:spPr>
          <a:xfrm>
            <a:off x="4538659" y="3581541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F7B585D0-AC8A-8146-0265-0469DFA152CC}"/>
              </a:ext>
            </a:extLst>
          </p:cNvPr>
          <p:cNvSpPr/>
          <p:nvPr/>
        </p:nvSpPr>
        <p:spPr>
          <a:xfrm>
            <a:off x="4863086" y="3581541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69D578E7-03F1-D91E-1A52-E3BDED8FB065}"/>
              </a:ext>
            </a:extLst>
          </p:cNvPr>
          <p:cNvSpPr/>
          <p:nvPr/>
        </p:nvSpPr>
        <p:spPr>
          <a:xfrm>
            <a:off x="4538659" y="4230395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DD615BB-E328-0C8C-53E2-636F6DD3480A}"/>
              </a:ext>
            </a:extLst>
          </p:cNvPr>
          <p:cNvSpPr/>
          <p:nvPr/>
        </p:nvSpPr>
        <p:spPr>
          <a:xfrm>
            <a:off x="4214232" y="4230395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D6F2D0B9-D1F8-4953-3527-9409F961A7FD}"/>
              </a:ext>
            </a:extLst>
          </p:cNvPr>
          <p:cNvSpPr/>
          <p:nvPr/>
        </p:nvSpPr>
        <p:spPr>
          <a:xfrm>
            <a:off x="2592095" y="4230395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3EA3850-B61D-8A6E-10C5-49AC8BF7F17D}"/>
              </a:ext>
            </a:extLst>
          </p:cNvPr>
          <p:cNvSpPr/>
          <p:nvPr/>
        </p:nvSpPr>
        <p:spPr>
          <a:xfrm>
            <a:off x="3240950" y="4230395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53855567-60E5-CD46-55F8-52AE9F8DB01D}"/>
              </a:ext>
            </a:extLst>
          </p:cNvPr>
          <p:cNvSpPr/>
          <p:nvPr/>
        </p:nvSpPr>
        <p:spPr>
          <a:xfrm>
            <a:off x="2916522" y="4879250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B46ABF8-B0FD-D1EF-C012-C3B7624794C0}"/>
              </a:ext>
            </a:extLst>
          </p:cNvPr>
          <p:cNvSpPr/>
          <p:nvPr/>
        </p:nvSpPr>
        <p:spPr>
          <a:xfrm>
            <a:off x="2592095" y="4879250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A653F11-5DFC-1499-A942-7A93BA8A18AE}"/>
              </a:ext>
            </a:extLst>
          </p:cNvPr>
          <p:cNvSpPr/>
          <p:nvPr/>
        </p:nvSpPr>
        <p:spPr>
          <a:xfrm>
            <a:off x="2592095" y="4230395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38D0C4C-3F15-AA43-EDC9-EBD840C51114}"/>
              </a:ext>
            </a:extLst>
          </p:cNvPr>
          <p:cNvSpPr/>
          <p:nvPr/>
        </p:nvSpPr>
        <p:spPr>
          <a:xfrm>
            <a:off x="3889804" y="4230395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651B3F9-5760-6CAF-45B9-AAD532259F87}"/>
              </a:ext>
            </a:extLst>
          </p:cNvPr>
          <p:cNvSpPr/>
          <p:nvPr/>
        </p:nvSpPr>
        <p:spPr>
          <a:xfrm>
            <a:off x="3565377" y="4879250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B83E33F5-8DD3-E455-E313-95AF46C96EEC}"/>
              </a:ext>
            </a:extLst>
          </p:cNvPr>
          <p:cNvSpPr/>
          <p:nvPr/>
        </p:nvSpPr>
        <p:spPr>
          <a:xfrm>
            <a:off x="3240950" y="4879250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D41C5047-DAEE-BAB6-D945-608F171B4D41}"/>
              </a:ext>
            </a:extLst>
          </p:cNvPr>
          <p:cNvSpPr/>
          <p:nvPr/>
        </p:nvSpPr>
        <p:spPr>
          <a:xfrm>
            <a:off x="4538659" y="4230395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B561BB78-EF0B-41B0-135D-E8D734E9897A}"/>
              </a:ext>
            </a:extLst>
          </p:cNvPr>
          <p:cNvSpPr/>
          <p:nvPr/>
        </p:nvSpPr>
        <p:spPr>
          <a:xfrm>
            <a:off x="4214232" y="4879250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6C991382-0426-9029-2EF3-D9EB23429D28}"/>
              </a:ext>
            </a:extLst>
          </p:cNvPr>
          <p:cNvSpPr/>
          <p:nvPr/>
        </p:nvSpPr>
        <p:spPr>
          <a:xfrm>
            <a:off x="3889804" y="4879250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50AD2CC-97AE-81D9-77C0-2A3B013A1BD1}"/>
              </a:ext>
            </a:extLst>
          </p:cNvPr>
          <p:cNvSpPr/>
          <p:nvPr/>
        </p:nvSpPr>
        <p:spPr>
          <a:xfrm>
            <a:off x="4863086" y="4230395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5FCECC90-D996-8D9C-3818-7FAF30904810}"/>
              </a:ext>
            </a:extLst>
          </p:cNvPr>
          <p:cNvSpPr/>
          <p:nvPr/>
        </p:nvSpPr>
        <p:spPr>
          <a:xfrm>
            <a:off x="5187513" y="4230395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53DDFD68-59C9-89F3-90FB-B0FE3379DA6B}"/>
              </a:ext>
            </a:extLst>
          </p:cNvPr>
          <p:cNvSpPr/>
          <p:nvPr/>
        </p:nvSpPr>
        <p:spPr>
          <a:xfrm>
            <a:off x="4863086" y="4879250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CF663342-4FC9-4DBC-D9DC-95AA242A3B06}"/>
              </a:ext>
            </a:extLst>
          </p:cNvPr>
          <p:cNvSpPr/>
          <p:nvPr/>
        </p:nvSpPr>
        <p:spPr>
          <a:xfrm>
            <a:off x="4538659" y="4879250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E9132C88-F262-E275-9827-8D2080964CE8}"/>
              </a:ext>
            </a:extLst>
          </p:cNvPr>
          <p:cNvSpPr/>
          <p:nvPr/>
        </p:nvSpPr>
        <p:spPr>
          <a:xfrm>
            <a:off x="2267668" y="4879250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7492AB80-5E2B-165A-0EDF-841ADEC87D60}"/>
              </a:ext>
            </a:extLst>
          </p:cNvPr>
          <p:cNvSpPr/>
          <p:nvPr/>
        </p:nvSpPr>
        <p:spPr>
          <a:xfrm>
            <a:off x="2916522" y="4879250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2F36481B-FA92-0CD6-D999-1783F43A36A9}"/>
              </a:ext>
            </a:extLst>
          </p:cNvPr>
          <p:cNvSpPr/>
          <p:nvPr/>
        </p:nvSpPr>
        <p:spPr>
          <a:xfrm>
            <a:off x="2592095" y="5528104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C23505C4-3A5A-04BC-D0BF-9958F08CCAD1}"/>
              </a:ext>
            </a:extLst>
          </p:cNvPr>
          <p:cNvSpPr/>
          <p:nvPr/>
        </p:nvSpPr>
        <p:spPr>
          <a:xfrm>
            <a:off x="2267668" y="5528104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1CA912DC-9B79-885F-9BEB-386748E49144}"/>
              </a:ext>
            </a:extLst>
          </p:cNvPr>
          <p:cNvSpPr/>
          <p:nvPr/>
        </p:nvSpPr>
        <p:spPr>
          <a:xfrm>
            <a:off x="2267668" y="4879250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C4666B5B-B2EC-7A96-9437-277D078DE25C}"/>
              </a:ext>
            </a:extLst>
          </p:cNvPr>
          <p:cNvSpPr/>
          <p:nvPr/>
        </p:nvSpPr>
        <p:spPr>
          <a:xfrm>
            <a:off x="3565377" y="4879250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C7B8CEE-9F4D-6C5A-8006-220464AEA4EA}"/>
              </a:ext>
            </a:extLst>
          </p:cNvPr>
          <p:cNvSpPr/>
          <p:nvPr/>
        </p:nvSpPr>
        <p:spPr>
          <a:xfrm>
            <a:off x="3240950" y="5528104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D1ACA209-1A2A-7B12-FE50-EC8758FF3116}"/>
              </a:ext>
            </a:extLst>
          </p:cNvPr>
          <p:cNvSpPr/>
          <p:nvPr/>
        </p:nvSpPr>
        <p:spPr>
          <a:xfrm>
            <a:off x="2916522" y="5528104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1AAB941D-B339-41CF-4D99-5898E144A886}"/>
              </a:ext>
            </a:extLst>
          </p:cNvPr>
          <p:cNvSpPr/>
          <p:nvPr/>
        </p:nvSpPr>
        <p:spPr>
          <a:xfrm>
            <a:off x="4214232" y="4879250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B72A9B2E-5EA8-D6E2-A776-D9EF09EE7B17}"/>
              </a:ext>
            </a:extLst>
          </p:cNvPr>
          <p:cNvSpPr/>
          <p:nvPr/>
        </p:nvSpPr>
        <p:spPr>
          <a:xfrm>
            <a:off x="3889804" y="5528104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44119DB2-1BDD-3C9C-26A0-30FFACA754E1}"/>
              </a:ext>
            </a:extLst>
          </p:cNvPr>
          <p:cNvSpPr/>
          <p:nvPr/>
        </p:nvSpPr>
        <p:spPr>
          <a:xfrm>
            <a:off x="3565377" y="5528104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7A461C8B-F500-ADA8-2832-6BAF715E3740}"/>
              </a:ext>
            </a:extLst>
          </p:cNvPr>
          <p:cNvSpPr/>
          <p:nvPr/>
        </p:nvSpPr>
        <p:spPr>
          <a:xfrm>
            <a:off x="4863086" y="4879250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17C33F1D-6F73-81DA-9A0E-DF8BD9C3770D}"/>
              </a:ext>
            </a:extLst>
          </p:cNvPr>
          <p:cNvSpPr/>
          <p:nvPr/>
        </p:nvSpPr>
        <p:spPr>
          <a:xfrm>
            <a:off x="4538659" y="5528104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3BA2D075-BC00-865F-1EC6-038BDA3FCA20}"/>
              </a:ext>
            </a:extLst>
          </p:cNvPr>
          <p:cNvSpPr/>
          <p:nvPr/>
        </p:nvSpPr>
        <p:spPr>
          <a:xfrm>
            <a:off x="4214232" y="5528104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A7644C4-EC76-A964-E4B9-B53DC35659B8}"/>
              </a:ext>
            </a:extLst>
          </p:cNvPr>
          <p:cNvSpPr/>
          <p:nvPr/>
        </p:nvSpPr>
        <p:spPr>
          <a:xfrm>
            <a:off x="5187513" y="4879250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D24D3071-9990-82DF-1A3B-E7722058C0FF}"/>
              </a:ext>
            </a:extLst>
          </p:cNvPr>
          <p:cNvSpPr/>
          <p:nvPr/>
        </p:nvSpPr>
        <p:spPr>
          <a:xfrm>
            <a:off x="5511941" y="4879250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15F59FBA-7153-BDCF-EA6B-440535C50143}"/>
              </a:ext>
            </a:extLst>
          </p:cNvPr>
          <p:cNvSpPr/>
          <p:nvPr/>
        </p:nvSpPr>
        <p:spPr>
          <a:xfrm>
            <a:off x="5187513" y="5528104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AAB89F03-BC43-5867-084B-6027AC1A6C31}"/>
              </a:ext>
            </a:extLst>
          </p:cNvPr>
          <p:cNvSpPr/>
          <p:nvPr/>
        </p:nvSpPr>
        <p:spPr>
          <a:xfrm>
            <a:off x="4863086" y="5528104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ED03738E-7CA8-A7E2-30D0-F5159BFE7A89}"/>
              </a:ext>
            </a:extLst>
          </p:cNvPr>
          <p:cNvSpPr/>
          <p:nvPr/>
        </p:nvSpPr>
        <p:spPr>
          <a:xfrm>
            <a:off x="1943241" y="5528104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FFB3E5E7-3017-D1A9-2E7A-51FD93E4C61B}"/>
              </a:ext>
            </a:extLst>
          </p:cNvPr>
          <p:cNvSpPr/>
          <p:nvPr/>
        </p:nvSpPr>
        <p:spPr>
          <a:xfrm>
            <a:off x="2592095" y="5528104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CDFFBDD7-14EC-C5D8-9D49-202851CB644A}"/>
              </a:ext>
            </a:extLst>
          </p:cNvPr>
          <p:cNvSpPr/>
          <p:nvPr/>
        </p:nvSpPr>
        <p:spPr>
          <a:xfrm>
            <a:off x="2267668" y="6176959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F7FD2246-10A9-01A2-5D71-E1D879C9644C}"/>
              </a:ext>
            </a:extLst>
          </p:cNvPr>
          <p:cNvSpPr/>
          <p:nvPr/>
        </p:nvSpPr>
        <p:spPr>
          <a:xfrm>
            <a:off x="1943241" y="6176959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633AB616-7D6C-F402-1D7B-96ED496ACDCC}"/>
              </a:ext>
            </a:extLst>
          </p:cNvPr>
          <p:cNvSpPr/>
          <p:nvPr/>
        </p:nvSpPr>
        <p:spPr>
          <a:xfrm>
            <a:off x="1943241" y="5528104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A4DDABC5-F422-14C8-4F41-818F34630300}"/>
              </a:ext>
            </a:extLst>
          </p:cNvPr>
          <p:cNvSpPr/>
          <p:nvPr/>
        </p:nvSpPr>
        <p:spPr>
          <a:xfrm>
            <a:off x="3240950" y="5528104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3248654-654F-38EA-0685-2AB36C797123}"/>
              </a:ext>
            </a:extLst>
          </p:cNvPr>
          <p:cNvSpPr/>
          <p:nvPr/>
        </p:nvSpPr>
        <p:spPr>
          <a:xfrm>
            <a:off x="2916522" y="6176959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497CC0E8-7F3B-F5C4-FABD-AC7272335598}"/>
              </a:ext>
            </a:extLst>
          </p:cNvPr>
          <p:cNvSpPr/>
          <p:nvPr/>
        </p:nvSpPr>
        <p:spPr>
          <a:xfrm>
            <a:off x="2592095" y="6176959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5D16BE44-C896-CA30-9E8A-1B5D16C63B99}"/>
              </a:ext>
            </a:extLst>
          </p:cNvPr>
          <p:cNvSpPr/>
          <p:nvPr/>
        </p:nvSpPr>
        <p:spPr>
          <a:xfrm>
            <a:off x="3889804" y="5528104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7D15EC2D-421C-9F46-2C82-9A77AD686FFE}"/>
              </a:ext>
            </a:extLst>
          </p:cNvPr>
          <p:cNvSpPr/>
          <p:nvPr/>
        </p:nvSpPr>
        <p:spPr>
          <a:xfrm>
            <a:off x="3565377" y="6176959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37C178C4-D096-FCB8-2237-A353900E3EC3}"/>
              </a:ext>
            </a:extLst>
          </p:cNvPr>
          <p:cNvSpPr/>
          <p:nvPr/>
        </p:nvSpPr>
        <p:spPr>
          <a:xfrm>
            <a:off x="3240950" y="6176959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F99BD797-72CD-C856-27FF-87A284620C8B}"/>
              </a:ext>
            </a:extLst>
          </p:cNvPr>
          <p:cNvSpPr/>
          <p:nvPr/>
        </p:nvSpPr>
        <p:spPr>
          <a:xfrm>
            <a:off x="4538659" y="5528104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21CC6E60-36E8-5D3A-193E-CADC65586D66}"/>
              </a:ext>
            </a:extLst>
          </p:cNvPr>
          <p:cNvSpPr/>
          <p:nvPr/>
        </p:nvSpPr>
        <p:spPr>
          <a:xfrm>
            <a:off x="4214232" y="6176959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9637CDE8-CE41-C1C3-1475-DF87C5548383}"/>
              </a:ext>
            </a:extLst>
          </p:cNvPr>
          <p:cNvSpPr/>
          <p:nvPr/>
        </p:nvSpPr>
        <p:spPr>
          <a:xfrm>
            <a:off x="3889804" y="6176959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1178E384-A908-D1F2-FEA9-190B9CD2F9A0}"/>
              </a:ext>
            </a:extLst>
          </p:cNvPr>
          <p:cNvSpPr/>
          <p:nvPr/>
        </p:nvSpPr>
        <p:spPr>
          <a:xfrm>
            <a:off x="5187513" y="5528104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9E8CF7D0-9EBA-7A52-28AA-3683E4D31703}"/>
              </a:ext>
            </a:extLst>
          </p:cNvPr>
          <p:cNvSpPr/>
          <p:nvPr/>
        </p:nvSpPr>
        <p:spPr>
          <a:xfrm>
            <a:off x="4863086" y="6176959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B29E71F3-E496-802D-BCBA-C687D1CE706F}"/>
              </a:ext>
            </a:extLst>
          </p:cNvPr>
          <p:cNvSpPr/>
          <p:nvPr/>
        </p:nvSpPr>
        <p:spPr>
          <a:xfrm>
            <a:off x="4538659" y="6176959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6DDE22AF-6332-4B32-064A-FD556CA7D35E}"/>
              </a:ext>
            </a:extLst>
          </p:cNvPr>
          <p:cNvSpPr/>
          <p:nvPr/>
        </p:nvSpPr>
        <p:spPr>
          <a:xfrm>
            <a:off x="5511941" y="5528104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7EFE9669-6BF3-B84F-DA6F-A754AFD7C4BF}"/>
              </a:ext>
            </a:extLst>
          </p:cNvPr>
          <p:cNvSpPr/>
          <p:nvPr/>
        </p:nvSpPr>
        <p:spPr>
          <a:xfrm>
            <a:off x="5836368" y="5528104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6121C024-C6BA-50DA-85E4-AF4DF6F65ED2}"/>
              </a:ext>
            </a:extLst>
          </p:cNvPr>
          <p:cNvSpPr/>
          <p:nvPr/>
        </p:nvSpPr>
        <p:spPr>
          <a:xfrm>
            <a:off x="5511941" y="6176959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CC5F130A-7431-A6BD-705A-DA2C3D18ACD4}"/>
              </a:ext>
            </a:extLst>
          </p:cNvPr>
          <p:cNvSpPr/>
          <p:nvPr/>
        </p:nvSpPr>
        <p:spPr>
          <a:xfrm>
            <a:off x="5187513" y="6176959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A29142C3-5F46-BD00-C879-BFDEAB1D668D}"/>
              </a:ext>
            </a:extLst>
          </p:cNvPr>
          <p:cNvSpPr/>
          <p:nvPr/>
        </p:nvSpPr>
        <p:spPr>
          <a:xfrm>
            <a:off x="1618813" y="6176959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8B81C5D8-A363-3ADD-C974-D56F80D62767}"/>
              </a:ext>
            </a:extLst>
          </p:cNvPr>
          <p:cNvSpPr/>
          <p:nvPr/>
        </p:nvSpPr>
        <p:spPr>
          <a:xfrm>
            <a:off x="2267668" y="6176959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E45307B9-4F60-2F07-9295-0686B242962A}"/>
              </a:ext>
            </a:extLst>
          </p:cNvPr>
          <p:cNvSpPr/>
          <p:nvPr/>
        </p:nvSpPr>
        <p:spPr>
          <a:xfrm>
            <a:off x="1943241" y="6825813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F68A4472-E98F-2181-1E3A-6F5699BB4494}"/>
              </a:ext>
            </a:extLst>
          </p:cNvPr>
          <p:cNvSpPr/>
          <p:nvPr/>
        </p:nvSpPr>
        <p:spPr>
          <a:xfrm>
            <a:off x="1618813" y="6825813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0347E782-F826-E781-506E-37A2D1D65B55}"/>
              </a:ext>
            </a:extLst>
          </p:cNvPr>
          <p:cNvSpPr/>
          <p:nvPr/>
        </p:nvSpPr>
        <p:spPr>
          <a:xfrm>
            <a:off x="1618813" y="6176959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BD98EB1C-D14E-6AA7-B406-2C5B56E45E3C}"/>
              </a:ext>
            </a:extLst>
          </p:cNvPr>
          <p:cNvSpPr/>
          <p:nvPr/>
        </p:nvSpPr>
        <p:spPr>
          <a:xfrm>
            <a:off x="2916522" y="6176959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23C2EF3D-2EDE-1A42-E8C2-7E0ABB5E5A5B}"/>
              </a:ext>
            </a:extLst>
          </p:cNvPr>
          <p:cNvSpPr/>
          <p:nvPr/>
        </p:nvSpPr>
        <p:spPr>
          <a:xfrm>
            <a:off x="2592095" y="6825813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C1615A10-6685-C3D0-6479-7A4E645D9C4B}"/>
              </a:ext>
            </a:extLst>
          </p:cNvPr>
          <p:cNvSpPr/>
          <p:nvPr/>
        </p:nvSpPr>
        <p:spPr>
          <a:xfrm>
            <a:off x="2267668" y="6825813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42DCBA91-19DF-C061-89C1-39C667BD7D45}"/>
              </a:ext>
            </a:extLst>
          </p:cNvPr>
          <p:cNvSpPr/>
          <p:nvPr/>
        </p:nvSpPr>
        <p:spPr>
          <a:xfrm>
            <a:off x="3565377" y="6176959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7AAB83C3-756A-5A23-D806-647C052DFF20}"/>
              </a:ext>
            </a:extLst>
          </p:cNvPr>
          <p:cNvSpPr/>
          <p:nvPr/>
        </p:nvSpPr>
        <p:spPr>
          <a:xfrm>
            <a:off x="3240950" y="6825813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C474A049-E553-4C82-5445-02226D638B8F}"/>
              </a:ext>
            </a:extLst>
          </p:cNvPr>
          <p:cNvSpPr/>
          <p:nvPr/>
        </p:nvSpPr>
        <p:spPr>
          <a:xfrm>
            <a:off x="2916522" y="6825813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10FDE7A7-24BF-A32B-AB32-8B71A5BF5DC8}"/>
              </a:ext>
            </a:extLst>
          </p:cNvPr>
          <p:cNvSpPr/>
          <p:nvPr/>
        </p:nvSpPr>
        <p:spPr>
          <a:xfrm>
            <a:off x="4214232" y="6176959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FDFB000C-399C-F860-4F17-DCFCF3E7ACA3}"/>
              </a:ext>
            </a:extLst>
          </p:cNvPr>
          <p:cNvSpPr/>
          <p:nvPr/>
        </p:nvSpPr>
        <p:spPr>
          <a:xfrm>
            <a:off x="3889804" y="6825813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CA06E355-A401-8AC3-9A17-91FF864A4158}"/>
              </a:ext>
            </a:extLst>
          </p:cNvPr>
          <p:cNvSpPr/>
          <p:nvPr/>
        </p:nvSpPr>
        <p:spPr>
          <a:xfrm>
            <a:off x="3565377" y="6825813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25CEB400-09A8-4810-8F5B-98FF0F46E25F}"/>
              </a:ext>
            </a:extLst>
          </p:cNvPr>
          <p:cNvSpPr/>
          <p:nvPr/>
        </p:nvSpPr>
        <p:spPr>
          <a:xfrm>
            <a:off x="4863086" y="6176959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AF15F96F-BE83-E9E2-450C-C753657A1590}"/>
              </a:ext>
            </a:extLst>
          </p:cNvPr>
          <p:cNvSpPr/>
          <p:nvPr/>
        </p:nvSpPr>
        <p:spPr>
          <a:xfrm>
            <a:off x="4538659" y="6825813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39A7368F-DE13-5A64-3EE4-CDA859E58F8D}"/>
              </a:ext>
            </a:extLst>
          </p:cNvPr>
          <p:cNvSpPr/>
          <p:nvPr/>
        </p:nvSpPr>
        <p:spPr>
          <a:xfrm>
            <a:off x="4214232" y="6825813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77926858-2393-35E4-D652-20F5F6380BFE}"/>
              </a:ext>
            </a:extLst>
          </p:cNvPr>
          <p:cNvSpPr/>
          <p:nvPr/>
        </p:nvSpPr>
        <p:spPr>
          <a:xfrm>
            <a:off x="5511941" y="6176959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8A93677A-7841-C626-87A0-6FA7C166207F}"/>
              </a:ext>
            </a:extLst>
          </p:cNvPr>
          <p:cNvSpPr/>
          <p:nvPr/>
        </p:nvSpPr>
        <p:spPr>
          <a:xfrm>
            <a:off x="5187513" y="6825813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FF869FD2-872E-B3A8-53C3-4CDB6DC09C1C}"/>
              </a:ext>
            </a:extLst>
          </p:cNvPr>
          <p:cNvSpPr/>
          <p:nvPr/>
        </p:nvSpPr>
        <p:spPr>
          <a:xfrm>
            <a:off x="4863086" y="6825813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A5BEB8A1-D619-D475-E908-F44CF6503F79}"/>
              </a:ext>
            </a:extLst>
          </p:cNvPr>
          <p:cNvSpPr/>
          <p:nvPr/>
        </p:nvSpPr>
        <p:spPr>
          <a:xfrm>
            <a:off x="5836368" y="6176959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39078841-7288-F892-96E5-2EC28ADE368A}"/>
              </a:ext>
            </a:extLst>
          </p:cNvPr>
          <p:cNvSpPr/>
          <p:nvPr/>
        </p:nvSpPr>
        <p:spPr>
          <a:xfrm>
            <a:off x="6160795" y="6176959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C6D321F5-A771-9F39-927A-34A93CE7407B}"/>
              </a:ext>
            </a:extLst>
          </p:cNvPr>
          <p:cNvSpPr/>
          <p:nvPr/>
        </p:nvSpPr>
        <p:spPr>
          <a:xfrm>
            <a:off x="5836368" y="6825813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338CCB3E-2C37-8CBA-D6EB-7BC90997D9DA}"/>
              </a:ext>
            </a:extLst>
          </p:cNvPr>
          <p:cNvSpPr/>
          <p:nvPr/>
        </p:nvSpPr>
        <p:spPr>
          <a:xfrm>
            <a:off x="5511941" y="6825813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CB60F4A0-5E7D-9049-D309-6CEC639F5A35}"/>
              </a:ext>
            </a:extLst>
          </p:cNvPr>
          <p:cNvSpPr/>
          <p:nvPr/>
        </p:nvSpPr>
        <p:spPr>
          <a:xfrm>
            <a:off x="1294386" y="6825813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E0E80A80-5F60-D182-9127-1909984EC941}"/>
              </a:ext>
            </a:extLst>
          </p:cNvPr>
          <p:cNvSpPr/>
          <p:nvPr/>
        </p:nvSpPr>
        <p:spPr>
          <a:xfrm>
            <a:off x="1943241" y="6825813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9B435838-2C00-C483-1D92-6BAAB92720EC}"/>
              </a:ext>
            </a:extLst>
          </p:cNvPr>
          <p:cNvSpPr/>
          <p:nvPr/>
        </p:nvSpPr>
        <p:spPr>
          <a:xfrm>
            <a:off x="1618813" y="7474668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501F1B62-28CF-DDDC-28DF-396D397F10F2}"/>
              </a:ext>
            </a:extLst>
          </p:cNvPr>
          <p:cNvSpPr/>
          <p:nvPr/>
        </p:nvSpPr>
        <p:spPr>
          <a:xfrm>
            <a:off x="1294386" y="7474668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72AB1B05-5FFB-2E49-4486-F17B57F6842D}"/>
              </a:ext>
            </a:extLst>
          </p:cNvPr>
          <p:cNvSpPr/>
          <p:nvPr/>
        </p:nvSpPr>
        <p:spPr>
          <a:xfrm>
            <a:off x="1294386" y="6825813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CAF61F2B-EF3B-C1B5-DF06-FEC302915CBF}"/>
              </a:ext>
            </a:extLst>
          </p:cNvPr>
          <p:cNvSpPr/>
          <p:nvPr/>
        </p:nvSpPr>
        <p:spPr>
          <a:xfrm>
            <a:off x="2592095" y="6825813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DC1507E7-5F50-B28E-2009-3A36A9B36733}"/>
              </a:ext>
            </a:extLst>
          </p:cNvPr>
          <p:cNvSpPr/>
          <p:nvPr/>
        </p:nvSpPr>
        <p:spPr>
          <a:xfrm>
            <a:off x="2267668" y="7474668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3E0BDA47-15AD-8073-E18B-77F73795E488}"/>
              </a:ext>
            </a:extLst>
          </p:cNvPr>
          <p:cNvSpPr/>
          <p:nvPr/>
        </p:nvSpPr>
        <p:spPr>
          <a:xfrm>
            <a:off x="1943241" y="7474668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8D4B1111-9D6C-16A7-7F5B-B6814C223DFA}"/>
              </a:ext>
            </a:extLst>
          </p:cNvPr>
          <p:cNvSpPr/>
          <p:nvPr/>
        </p:nvSpPr>
        <p:spPr>
          <a:xfrm>
            <a:off x="3240950" y="6825813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F9F31F95-B96E-5A85-4216-74D080035524}"/>
              </a:ext>
            </a:extLst>
          </p:cNvPr>
          <p:cNvSpPr/>
          <p:nvPr/>
        </p:nvSpPr>
        <p:spPr>
          <a:xfrm>
            <a:off x="2916522" y="7474668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350C6245-1114-7ACC-5E5B-AF63D134C065}"/>
              </a:ext>
            </a:extLst>
          </p:cNvPr>
          <p:cNvSpPr/>
          <p:nvPr/>
        </p:nvSpPr>
        <p:spPr>
          <a:xfrm>
            <a:off x="2592095" y="7474668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9A934260-36E5-36D8-66BA-7F91710BE7A1}"/>
              </a:ext>
            </a:extLst>
          </p:cNvPr>
          <p:cNvSpPr/>
          <p:nvPr/>
        </p:nvSpPr>
        <p:spPr>
          <a:xfrm>
            <a:off x="3889804" y="6825813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1514E9AF-BFAA-7113-BA3D-71EEE91FED95}"/>
              </a:ext>
            </a:extLst>
          </p:cNvPr>
          <p:cNvSpPr/>
          <p:nvPr/>
        </p:nvSpPr>
        <p:spPr>
          <a:xfrm>
            <a:off x="3565377" y="7474668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B489F3DD-8591-3615-4263-B661A5855CB4}"/>
              </a:ext>
            </a:extLst>
          </p:cNvPr>
          <p:cNvSpPr/>
          <p:nvPr/>
        </p:nvSpPr>
        <p:spPr>
          <a:xfrm>
            <a:off x="3240950" y="7474668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5F3C011D-1F32-56DE-B296-96BE53A943BF}"/>
              </a:ext>
            </a:extLst>
          </p:cNvPr>
          <p:cNvSpPr/>
          <p:nvPr/>
        </p:nvSpPr>
        <p:spPr>
          <a:xfrm>
            <a:off x="4538659" y="6825813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C8644F45-CCFA-2C4E-E616-39E78EB9B165}"/>
              </a:ext>
            </a:extLst>
          </p:cNvPr>
          <p:cNvSpPr/>
          <p:nvPr/>
        </p:nvSpPr>
        <p:spPr>
          <a:xfrm>
            <a:off x="4214232" y="7474668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9BCFF324-5CFA-1C64-473E-00279D13CC5F}"/>
              </a:ext>
            </a:extLst>
          </p:cNvPr>
          <p:cNvSpPr/>
          <p:nvPr/>
        </p:nvSpPr>
        <p:spPr>
          <a:xfrm>
            <a:off x="3889804" y="7474668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05C7823D-F886-DD57-A680-FF532160D85C}"/>
              </a:ext>
            </a:extLst>
          </p:cNvPr>
          <p:cNvSpPr/>
          <p:nvPr/>
        </p:nvSpPr>
        <p:spPr>
          <a:xfrm>
            <a:off x="5187513" y="6825813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26AB3B92-0082-12D6-4DD1-7776F78BF151}"/>
              </a:ext>
            </a:extLst>
          </p:cNvPr>
          <p:cNvSpPr/>
          <p:nvPr/>
        </p:nvSpPr>
        <p:spPr>
          <a:xfrm>
            <a:off x="4863086" y="7474668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836F5F8-D3E1-37EE-E85F-240C4566A004}"/>
              </a:ext>
            </a:extLst>
          </p:cNvPr>
          <p:cNvSpPr/>
          <p:nvPr/>
        </p:nvSpPr>
        <p:spPr>
          <a:xfrm>
            <a:off x="4538659" y="7474668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48F5304E-2F66-E34E-F99A-F3AFAF2A4195}"/>
              </a:ext>
            </a:extLst>
          </p:cNvPr>
          <p:cNvSpPr/>
          <p:nvPr/>
        </p:nvSpPr>
        <p:spPr>
          <a:xfrm>
            <a:off x="5836368" y="6825813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47E6A9DB-8138-7BFF-1241-644652773BF1}"/>
              </a:ext>
            </a:extLst>
          </p:cNvPr>
          <p:cNvSpPr/>
          <p:nvPr/>
        </p:nvSpPr>
        <p:spPr>
          <a:xfrm>
            <a:off x="5511941" y="7474668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F22AACEA-8708-075D-08D2-FF95919C0456}"/>
              </a:ext>
            </a:extLst>
          </p:cNvPr>
          <p:cNvSpPr/>
          <p:nvPr/>
        </p:nvSpPr>
        <p:spPr>
          <a:xfrm>
            <a:off x="5187513" y="7474668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683ADD6B-8B86-C933-C19A-FE42C7196772}"/>
              </a:ext>
            </a:extLst>
          </p:cNvPr>
          <p:cNvSpPr/>
          <p:nvPr/>
        </p:nvSpPr>
        <p:spPr>
          <a:xfrm>
            <a:off x="6160795" y="6825813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AACDB6D9-6DB7-2F6E-EDB2-6E8A40740089}"/>
              </a:ext>
            </a:extLst>
          </p:cNvPr>
          <p:cNvSpPr/>
          <p:nvPr/>
        </p:nvSpPr>
        <p:spPr>
          <a:xfrm>
            <a:off x="6485222" y="6825813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A76FF504-D2F8-7CDB-951F-5D43E1A3D1D9}"/>
              </a:ext>
            </a:extLst>
          </p:cNvPr>
          <p:cNvSpPr/>
          <p:nvPr/>
        </p:nvSpPr>
        <p:spPr>
          <a:xfrm>
            <a:off x="6160795" y="7474668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424951D4-E7AE-BE96-B7B5-A0FE9AB903D4}"/>
              </a:ext>
            </a:extLst>
          </p:cNvPr>
          <p:cNvSpPr/>
          <p:nvPr/>
        </p:nvSpPr>
        <p:spPr>
          <a:xfrm>
            <a:off x="5836368" y="7474668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23660B53-6DC2-CE9E-0DA5-097F0CB74C63}"/>
              </a:ext>
            </a:extLst>
          </p:cNvPr>
          <p:cNvSpPr/>
          <p:nvPr/>
        </p:nvSpPr>
        <p:spPr>
          <a:xfrm>
            <a:off x="969959" y="7474668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08A48FF3-54D0-C0E0-C914-0FEF8858B803}"/>
              </a:ext>
            </a:extLst>
          </p:cNvPr>
          <p:cNvSpPr/>
          <p:nvPr/>
        </p:nvSpPr>
        <p:spPr>
          <a:xfrm>
            <a:off x="1618813" y="7474668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834BA0D1-C88A-3949-2F66-8F037C9D10C6}"/>
              </a:ext>
            </a:extLst>
          </p:cNvPr>
          <p:cNvSpPr/>
          <p:nvPr/>
        </p:nvSpPr>
        <p:spPr>
          <a:xfrm>
            <a:off x="1294386" y="8123522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D7445A38-2CC5-FBC8-EA8B-84435EA43B1A}"/>
              </a:ext>
            </a:extLst>
          </p:cNvPr>
          <p:cNvSpPr/>
          <p:nvPr/>
        </p:nvSpPr>
        <p:spPr>
          <a:xfrm>
            <a:off x="969959" y="8123522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B2FCE8E8-3624-0155-2A95-13F23CE480FF}"/>
              </a:ext>
            </a:extLst>
          </p:cNvPr>
          <p:cNvSpPr/>
          <p:nvPr/>
        </p:nvSpPr>
        <p:spPr>
          <a:xfrm>
            <a:off x="969959" y="7474668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B03A29D3-2A09-3877-174F-0A675F26F718}"/>
              </a:ext>
            </a:extLst>
          </p:cNvPr>
          <p:cNvSpPr/>
          <p:nvPr/>
        </p:nvSpPr>
        <p:spPr>
          <a:xfrm>
            <a:off x="2267668" y="7474668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875E20EF-3716-50B2-336C-066E98A8F338}"/>
              </a:ext>
            </a:extLst>
          </p:cNvPr>
          <p:cNvSpPr/>
          <p:nvPr/>
        </p:nvSpPr>
        <p:spPr>
          <a:xfrm>
            <a:off x="1943241" y="8123522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E9620996-091C-10B0-89EB-23F101AD2061}"/>
              </a:ext>
            </a:extLst>
          </p:cNvPr>
          <p:cNvSpPr/>
          <p:nvPr/>
        </p:nvSpPr>
        <p:spPr>
          <a:xfrm>
            <a:off x="1618813" y="8123522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2BDE60E0-E1E2-A0DA-1EC3-3DB88D74C04F}"/>
              </a:ext>
            </a:extLst>
          </p:cNvPr>
          <p:cNvSpPr/>
          <p:nvPr/>
        </p:nvSpPr>
        <p:spPr>
          <a:xfrm>
            <a:off x="2916522" y="7474668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ABC32172-1607-1C92-5969-BD75C6879B9B}"/>
              </a:ext>
            </a:extLst>
          </p:cNvPr>
          <p:cNvSpPr/>
          <p:nvPr/>
        </p:nvSpPr>
        <p:spPr>
          <a:xfrm>
            <a:off x="2592095" y="8123522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5F20A4E5-80B2-078C-CE89-39C561A9F6C0}"/>
              </a:ext>
            </a:extLst>
          </p:cNvPr>
          <p:cNvSpPr/>
          <p:nvPr/>
        </p:nvSpPr>
        <p:spPr>
          <a:xfrm>
            <a:off x="2267668" y="8123522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A6B0F21D-982C-EEC8-57F7-F0945609607D}"/>
              </a:ext>
            </a:extLst>
          </p:cNvPr>
          <p:cNvSpPr/>
          <p:nvPr/>
        </p:nvSpPr>
        <p:spPr>
          <a:xfrm>
            <a:off x="3565377" y="7474668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B1F4EB6B-6187-560D-5376-0E9BCDCE7F48}"/>
              </a:ext>
            </a:extLst>
          </p:cNvPr>
          <p:cNvSpPr/>
          <p:nvPr/>
        </p:nvSpPr>
        <p:spPr>
          <a:xfrm>
            <a:off x="3240950" y="8123522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4EDEA745-3D6B-B8DC-B9D9-FE936A1A84CA}"/>
              </a:ext>
            </a:extLst>
          </p:cNvPr>
          <p:cNvSpPr/>
          <p:nvPr/>
        </p:nvSpPr>
        <p:spPr>
          <a:xfrm>
            <a:off x="2916522" y="8123522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F8F1DBA9-F9E2-95C8-2501-8C610E715884}"/>
              </a:ext>
            </a:extLst>
          </p:cNvPr>
          <p:cNvSpPr/>
          <p:nvPr/>
        </p:nvSpPr>
        <p:spPr>
          <a:xfrm>
            <a:off x="4214232" y="7474668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633FEB43-DA61-6353-F294-2B0A5D2D8D9C}"/>
              </a:ext>
            </a:extLst>
          </p:cNvPr>
          <p:cNvSpPr/>
          <p:nvPr/>
        </p:nvSpPr>
        <p:spPr>
          <a:xfrm>
            <a:off x="3889804" y="8123522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8B5D5B0A-F088-52EE-17B5-1D6E86A10D41}"/>
              </a:ext>
            </a:extLst>
          </p:cNvPr>
          <p:cNvSpPr/>
          <p:nvPr/>
        </p:nvSpPr>
        <p:spPr>
          <a:xfrm>
            <a:off x="3565377" y="8123522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90285D1C-95DC-231F-779F-216228619C58}"/>
              </a:ext>
            </a:extLst>
          </p:cNvPr>
          <p:cNvSpPr/>
          <p:nvPr/>
        </p:nvSpPr>
        <p:spPr>
          <a:xfrm>
            <a:off x="4863086" y="7474668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8797C8AA-021A-A6AB-863D-8A8B4C4B0368}"/>
              </a:ext>
            </a:extLst>
          </p:cNvPr>
          <p:cNvSpPr/>
          <p:nvPr/>
        </p:nvSpPr>
        <p:spPr>
          <a:xfrm>
            <a:off x="4538659" y="8123522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93414D24-EF1F-157D-903B-3BB67E8F7AC3}"/>
              </a:ext>
            </a:extLst>
          </p:cNvPr>
          <p:cNvSpPr/>
          <p:nvPr/>
        </p:nvSpPr>
        <p:spPr>
          <a:xfrm>
            <a:off x="4214232" y="8123522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F44B04DB-5406-E62A-C326-BC7B5FDBB099}"/>
              </a:ext>
            </a:extLst>
          </p:cNvPr>
          <p:cNvSpPr/>
          <p:nvPr/>
        </p:nvSpPr>
        <p:spPr>
          <a:xfrm>
            <a:off x="5511941" y="7474668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CAA8D398-A57B-AFB0-F92A-7AAE7863419A}"/>
              </a:ext>
            </a:extLst>
          </p:cNvPr>
          <p:cNvSpPr/>
          <p:nvPr/>
        </p:nvSpPr>
        <p:spPr>
          <a:xfrm>
            <a:off x="5187513" y="8123522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C7AC4B42-7544-C99E-A9E0-92B731BBD987}"/>
              </a:ext>
            </a:extLst>
          </p:cNvPr>
          <p:cNvSpPr/>
          <p:nvPr/>
        </p:nvSpPr>
        <p:spPr>
          <a:xfrm>
            <a:off x="4863086" y="8123522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047F1C67-8F8A-8D05-4A59-14662B44941E}"/>
              </a:ext>
            </a:extLst>
          </p:cNvPr>
          <p:cNvSpPr/>
          <p:nvPr/>
        </p:nvSpPr>
        <p:spPr>
          <a:xfrm>
            <a:off x="6160795" y="7474668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CAF341A9-7D7D-2823-F2AB-0D2F087E28FA}"/>
              </a:ext>
            </a:extLst>
          </p:cNvPr>
          <p:cNvSpPr/>
          <p:nvPr/>
        </p:nvSpPr>
        <p:spPr>
          <a:xfrm>
            <a:off x="5836368" y="8123522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19B53ABD-EFD8-72AD-7D4F-BA43BCD97C33}"/>
              </a:ext>
            </a:extLst>
          </p:cNvPr>
          <p:cNvSpPr/>
          <p:nvPr/>
        </p:nvSpPr>
        <p:spPr>
          <a:xfrm>
            <a:off x="5511941" y="8123522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768AE46F-9960-FEDB-1521-C7B0E27F5751}"/>
              </a:ext>
            </a:extLst>
          </p:cNvPr>
          <p:cNvSpPr/>
          <p:nvPr/>
        </p:nvSpPr>
        <p:spPr>
          <a:xfrm>
            <a:off x="6485222" y="7474668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C4798214-55ED-9822-B525-EEFCB8EDD026}"/>
              </a:ext>
            </a:extLst>
          </p:cNvPr>
          <p:cNvSpPr/>
          <p:nvPr/>
        </p:nvSpPr>
        <p:spPr>
          <a:xfrm>
            <a:off x="6809650" y="7474668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DE8A997F-5494-70A3-FD79-FE2DD60AC69B}"/>
              </a:ext>
            </a:extLst>
          </p:cNvPr>
          <p:cNvSpPr/>
          <p:nvPr/>
        </p:nvSpPr>
        <p:spPr>
          <a:xfrm>
            <a:off x="6485222" y="8123522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6C43DCBF-5A03-34FB-7EAE-A56B00D5DD9D}"/>
              </a:ext>
            </a:extLst>
          </p:cNvPr>
          <p:cNvSpPr/>
          <p:nvPr/>
        </p:nvSpPr>
        <p:spPr>
          <a:xfrm>
            <a:off x="6160795" y="8123522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17C787AA-D59D-5B2E-2843-AD2E07B7F3AD}"/>
              </a:ext>
            </a:extLst>
          </p:cNvPr>
          <p:cNvSpPr/>
          <p:nvPr/>
        </p:nvSpPr>
        <p:spPr>
          <a:xfrm>
            <a:off x="645532" y="8123522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4CE64535-8DAD-FDE3-3097-32F0FC9197DE}"/>
              </a:ext>
            </a:extLst>
          </p:cNvPr>
          <p:cNvSpPr/>
          <p:nvPr/>
        </p:nvSpPr>
        <p:spPr>
          <a:xfrm>
            <a:off x="1294386" y="8123522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EF24FB9C-E89D-0AEF-0496-9E752D1CFF8F}"/>
              </a:ext>
            </a:extLst>
          </p:cNvPr>
          <p:cNvSpPr/>
          <p:nvPr/>
        </p:nvSpPr>
        <p:spPr>
          <a:xfrm>
            <a:off x="969959" y="8772377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8A94D522-3381-9155-E142-A6177DBCD92A}"/>
              </a:ext>
            </a:extLst>
          </p:cNvPr>
          <p:cNvSpPr/>
          <p:nvPr/>
        </p:nvSpPr>
        <p:spPr>
          <a:xfrm>
            <a:off x="645532" y="8772377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973D4334-CDF8-2802-7C0D-A732FB957B3D}"/>
              </a:ext>
            </a:extLst>
          </p:cNvPr>
          <p:cNvSpPr/>
          <p:nvPr/>
        </p:nvSpPr>
        <p:spPr>
          <a:xfrm>
            <a:off x="645532" y="8123522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510EF45C-07F6-F8C1-37DC-B15A03D375C7}"/>
              </a:ext>
            </a:extLst>
          </p:cNvPr>
          <p:cNvSpPr/>
          <p:nvPr/>
        </p:nvSpPr>
        <p:spPr>
          <a:xfrm>
            <a:off x="1943241" y="8123522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1CF9292A-C287-33A2-475F-F39D809241D3}"/>
              </a:ext>
            </a:extLst>
          </p:cNvPr>
          <p:cNvSpPr/>
          <p:nvPr/>
        </p:nvSpPr>
        <p:spPr>
          <a:xfrm>
            <a:off x="1618813" y="8772377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26F94BCB-98EE-982D-D77D-3279691508B6}"/>
              </a:ext>
            </a:extLst>
          </p:cNvPr>
          <p:cNvSpPr/>
          <p:nvPr/>
        </p:nvSpPr>
        <p:spPr>
          <a:xfrm>
            <a:off x="1294386" y="8772377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786DE07D-B0B2-9374-0076-5257DA4E4A43}"/>
              </a:ext>
            </a:extLst>
          </p:cNvPr>
          <p:cNvSpPr/>
          <p:nvPr/>
        </p:nvSpPr>
        <p:spPr>
          <a:xfrm>
            <a:off x="2592095" y="8123522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995280A1-D6EC-1AC4-CF1B-8BC093C28A1D}"/>
              </a:ext>
            </a:extLst>
          </p:cNvPr>
          <p:cNvSpPr/>
          <p:nvPr/>
        </p:nvSpPr>
        <p:spPr>
          <a:xfrm>
            <a:off x="2267668" y="8772377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30D2C538-C885-1030-728C-62456146E4C1}"/>
              </a:ext>
            </a:extLst>
          </p:cNvPr>
          <p:cNvSpPr/>
          <p:nvPr/>
        </p:nvSpPr>
        <p:spPr>
          <a:xfrm>
            <a:off x="1943241" y="8772377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D29B58B7-E86E-E4CC-9F05-ABE6BD45CEEF}"/>
              </a:ext>
            </a:extLst>
          </p:cNvPr>
          <p:cNvSpPr/>
          <p:nvPr/>
        </p:nvSpPr>
        <p:spPr>
          <a:xfrm>
            <a:off x="3240950" y="8123522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86DFD192-9D2D-ED11-8CCE-83655527CE95}"/>
              </a:ext>
            </a:extLst>
          </p:cNvPr>
          <p:cNvSpPr/>
          <p:nvPr/>
        </p:nvSpPr>
        <p:spPr>
          <a:xfrm>
            <a:off x="2916522" y="8772377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7EC88852-0688-0B74-D436-6B16BBEE579F}"/>
              </a:ext>
            </a:extLst>
          </p:cNvPr>
          <p:cNvSpPr/>
          <p:nvPr/>
        </p:nvSpPr>
        <p:spPr>
          <a:xfrm>
            <a:off x="2592095" y="8772377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B151F776-53A3-64E0-8F57-A481E63220FF}"/>
              </a:ext>
            </a:extLst>
          </p:cNvPr>
          <p:cNvSpPr/>
          <p:nvPr/>
        </p:nvSpPr>
        <p:spPr>
          <a:xfrm>
            <a:off x="3889804" y="8123522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8F1CA29B-2FE8-AC85-22B2-854697ACB16D}"/>
              </a:ext>
            </a:extLst>
          </p:cNvPr>
          <p:cNvSpPr/>
          <p:nvPr/>
        </p:nvSpPr>
        <p:spPr>
          <a:xfrm>
            <a:off x="3565377" y="8772377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4BBED92D-440C-2DE6-1FBF-FBE4A798D364}"/>
              </a:ext>
            </a:extLst>
          </p:cNvPr>
          <p:cNvSpPr/>
          <p:nvPr/>
        </p:nvSpPr>
        <p:spPr>
          <a:xfrm>
            <a:off x="3240950" y="8772377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CFA7DB66-EC37-8DD6-1F43-D88F7A113774}"/>
              </a:ext>
            </a:extLst>
          </p:cNvPr>
          <p:cNvSpPr/>
          <p:nvPr/>
        </p:nvSpPr>
        <p:spPr>
          <a:xfrm>
            <a:off x="4538659" y="8123522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5BB211AB-82BA-21F9-84C5-2F3F596B5AF1}"/>
              </a:ext>
            </a:extLst>
          </p:cNvPr>
          <p:cNvSpPr/>
          <p:nvPr/>
        </p:nvSpPr>
        <p:spPr>
          <a:xfrm>
            <a:off x="4214232" y="8772377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4779922E-7F2B-EC18-EE42-CD8DE4556767}"/>
              </a:ext>
            </a:extLst>
          </p:cNvPr>
          <p:cNvSpPr/>
          <p:nvPr/>
        </p:nvSpPr>
        <p:spPr>
          <a:xfrm>
            <a:off x="3889804" y="8772377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41BDECFC-BC67-2DF2-6631-87C329CAC410}"/>
              </a:ext>
            </a:extLst>
          </p:cNvPr>
          <p:cNvSpPr/>
          <p:nvPr/>
        </p:nvSpPr>
        <p:spPr>
          <a:xfrm>
            <a:off x="5187513" y="8123522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31B28D8A-906C-C115-345F-7E22FF183C88}"/>
              </a:ext>
            </a:extLst>
          </p:cNvPr>
          <p:cNvSpPr/>
          <p:nvPr/>
        </p:nvSpPr>
        <p:spPr>
          <a:xfrm>
            <a:off x="4863086" y="8772377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7ACE6FD2-FB74-7DAD-45B5-38BFBF96DD8F}"/>
              </a:ext>
            </a:extLst>
          </p:cNvPr>
          <p:cNvSpPr/>
          <p:nvPr/>
        </p:nvSpPr>
        <p:spPr>
          <a:xfrm>
            <a:off x="4538659" y="8772377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EC3F663D-3B7E-7AC6-51C4-B7BA2F388B1E}"/>
              </a:ext>
            </a:extLst>
          </p:cNvPr>
          <p:cNvSpPr/>
          <p:nvPr/>
        </p:nvSpPr>
        <p:spPr>
          <a:xfrm>
            <a:off x="5836368" y="8123522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69D8DA64-2CEF-806E-E925-2B9CC02813DD}"/>
              </a:ext>
            </a:extLst>
          </p:cNvPr>
          <p:cNvSpPr/>
          <p:nvPr/>
        </p:nvSpPr>
        <p:spPr>
          <a:xfrm>
            <a:off x="5511941" y="8772377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0BA87B7B-905E-7161-978E-46C7F14C5A9E}"/>
              </a:ext>
            </a:extLst>
          </p:cNvPr>
          <p:cNvSpPr/>
          <p:nvPr/>
        </p:nvSpPr>
        <p:spPr>
          <a:xfrm>
            <a:off x="5187513" y="8772377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61D01EE6-EDA4-E3A3-7B99-F9A9EEFB0337}"/>
              </a:ext>
            </a:extLst>
          </p:cNvPr>
          <p:cNvSpPr/>
          <p:nvPr/>
        </p:nvSpPr>
        <p:spPr>
          <a:xfrm>
            <a:off x="6485222" y="8123522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8DB7F4AB-7D44-F7E1-E2DB-984824633431}"/>
              </a:ext>
            </a:extLst>
          </p:cNvPr>
          <p:cNvSpPr/>
          <p:nvPr/>
        </p:nvSpPr>
        <p:spPr>
          <a:xfrm>
            <a:off x="6160795" y="8772377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D6C2F696-E221-2AAF-F5E3-A923204D7258}"/>
              </a:ext>
            </a:extLst>
          </p:cNvPr>
          <p:cNvSpPr/>
          <p:nvPr/>
        </p:nvSpPr>
        <p:spPr>
          <a:xfrm>
            <a:off x="5836368" y="8772377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324D3FD4-10E1-D9C2-B818-492E3328A365}"/>
              </a:ext>
            </a:extLst>
          </p:cNvPr>
          <p:cNvSpPr/>
          <p:nvPr/>
        </p:nvSpPr>
        <p:spPr>
          <a:xfrm>
            <a:off x="6809650" y="8123522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05EB0CBF-39C5-6EDF-693F-74671C111126}"/>
              </a:ext>
            </a:extLst>
          </p:cNvPr>
          <p:cNvSpPr/>
          <p:nvPr/>
        </p:nvSpPr>
        <p:spPr>
          <a:xfrm>
            <a:off x="7134077" y="8123522"/>
            <a:ext cx="7209" cy="648854"/>
          </a:xfrm>
          <a:custGeom>
            <a:avLst/>
            <a:gdLst>
              <a:gd name="connsiteX0" fmla="*/ 0 w 7209"/>
              <a:gd name="connsiteY0" fmla="*/ 0 h 648854"/>
              <a:gd name="connsiteX1" fmla="*/ 0 w 7209"/>
              <a:gd name="connsiteY1" fmla="*/ 648855 h 6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09" h="648854">
                <a:moveTo>
                  <a:pt x="0" y="0"/>
                </a:moveTo>
                <a:lnTo>
                  <a:pt x="0" y="648855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37955C3B-DC71-93D7-1AC9-6DEA9506055C}"/>
              </a:ext>
            </a:extLst>
          </p:cNvPr>
          <p:cNvSpPr/>
          <p:nvPr/>
        </p:nvSpPr>
        <p:spPr>
          <a:xfrm>
            <a:off x="6809650" y="8772377"/>
            <a:ext cx="324427" cy="7209"/>
          </a:xfrm>
          <a:custGeom>
            <a:avLst/>
            <a:gdLst>
              <a:gd name="connsiteX0" fmla="*/ 0 w 324427"/>
              <a:gd name="connsiteY0" fmla="*/ 0 h 7209"/>
              <a:gd name="connsiteX1" fmla="*/ 324427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0" y="0"/>
                </a:moveTo>
                <a:lnTo>
                  <a:pt x="324427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7F35B476-5C98-9A55-FB87-CCD5E0AB1F48}"/>
              </a:ext>
            </a:extLst>
          </p:cNvPr>
          <p:cNvSpPr/>
          <p:nvPr/>
        </p:nvSpPr>
        <p:spPr>
          <a:xfrm>
            <a:off x="6485222" y="8772377"/>
            <a:ext cx="324427" cy="7209"/>
          </a:xfrm>
          <a:custGeom>
            <a:avLst/>
            <a:gdLst>
              <a:gd name="connsiteX0" fmla="*/ 324427 w 324427"/>
              <a:gd name="connsiteY0" fmla="*/ 0 h 7209"/>
              <a:gd name="connsiteX1" fmla="*/ 0 w 324427"/>
              <a:gd name="connsiteY1" fmla="*/ 0 h 7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4427" h="7209">
                <a:moveTo>
                  <a:pt x="324427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8F871A-2BA7-2F70-350B-F66AC11573F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65909" y="506394"/>
            <a:ext cx="604058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00" b="1" dirty="0">
                <a:latin typeface="Century Gothic" panose="020B0502020202020204" pitchFamily="34" charset="0"/>
              </a:rPr>
              <a:t>NUMBER PYRAMID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866CC1-655A-3268-5D6A-93DDB6E4DD8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5909" y="1284957"/>
            <a:ext cx="6040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entury Gothic" panose="020B0502020202020204" pitchFamily="34" charset="0"/>
              </a:rPr>
              <a:t>10 ROWS</a:t>
            </a:r>
          </a:p>
        </p:txBody>
      </p:sp>
      <p:sp>
        <p:nvSpPr>
          <p:cNvPr id="6" name="TextBox 21 M">
            <a:extLst>
              <a:ext uri="{FF2B5EF4-FFF2-40B4-BE49-F238E27FC236}">
                <a16:creationId xmlns:a16="http://schemas.microsoft.com/office/drawing/2014/main" id="{FF788357-1424-A121-39A5-CC43375EC64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A5DE391-105E-9E4C-DEC6-D7EF63E6F33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003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D28148B-6A4B-44CF-D2F5-CD9D24A48474}"/>
              </a:ext>
            </a:extLst>
          </p:cNvPr>
          <p:cNvSpPr/>
          <p:nvPr/>
        </p:nvSpPr>
        <p:spPr>
          <a:xfrm>
            <a:off x="3592112" y="225649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F327B7B-6B1D-24FA-96E2-7BD3C0350FB9}"/>
              </a:ext>
            </a:extLst>
          </p:cNvPr>
          <p:cNvSpPr/>
          <p:nvPr/>
        </p:nvSpPr>
        <p:spPr>
          <a:xfrm>
            <a:off x="3889504" y="225649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EDBEC5E-C3C1-F9BA-498F-68B5B574C66E}"/>
              </a:ext>
            </a:extLst>
          </p:cNvPr>
          <p:cNvSpPr/>
          <p:nvPr/>
        </p:nvSpPr>
        <p:spPr>
          <a:xfrm>
            <a:off x="4186896" y="225649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88B18A7-A5B9-D5CA-EB6E-3DB44A562215}"/>
              </a:ext>
            </a:extLst>
          </p:cNvPr>
          <p:cNvSpPr/>
          <p:nvPr/>
        </p:nvSpPr>
        <p:spPr>
          <a:xfrm>
            <a:off x="3889504" y="285127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9F9DA0E-E20F-CAF6-A8EC-B714BAC49DB3}"/>
              </a:ext>
            </a:extLst>
          </p:cNvPr>
          <p:cNvSpPr/>
          <p:nvPr/>
        </p:nvSpPr>
        <p:spPr>
          <a:xfrm>
            <a:off x="3592112" y="285127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30A1C37-F99D-2453-75BE-FFE05A5134A5}"/>
              </a:ext>
            </a:extLst>
          </p:cNvPr>
          <p:cNvSpPr/>
          <p:nvPr/>
        </p:nvSpPr>
        <p:spPr>
          <a:xfrm>
            <a:off x="3592112" y="225649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4FA7558-4A93-F9D9-1475-45B419C86C84}"/>
              </a:ext>
            </a:extLst>
          </p:cNvPr>
          <p:cNvSpPr/>
          <p:nvPr/>
        </p:nvSpPr>
        <p:spPr>
          <a:xfrm>
            <a:off x="3294721" y="285127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3C86D03-6BC3-CA01-C724-FA282FB528F1}"/>
              </a:ext>
            </a:extLst>
          </p:cNvPr>
          <p:cNvSpPr/>
          <p:nvPr/>
        </p:nvSpPr>
        <p:spPr>
          <a:xfrm>
            <a:off x="3889504" y="285127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4D23245-CA9C-27D9-6809-60093B21FF79}"/>
              </a:ext>
            </a:extLst>
          </p:cNvPr>
          <p:cNvSpPr/>
          <p:nvPr/>
        </p:nvSpPr>
        <p:spPr>
          <a:xfrm>
            <a:off x="3592112" y="344606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72A3433-6249-1A2D-7CFC-CE6A78612F60}"/>
              </a:ext>
            </a:extLst>
          </p:cNvPr>
          <p:cNvSpPr/>
          <p:nvPr/>
        </p:nvSpPr>
        <p:spPr>
          <a:xfrm>
            <a:off x="3294721" y="344606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3140930-1E56-CCB0-D1A2-E47B2B8E16FB}"/>
              </a:ext>
            </a:extLst>
          </p:cNvPr>
          <p:cNvSpPr/>
          <p:nvPr/>
        </p:nvSpPr>
        <p:spPr>
          <a:xfrm>
            <a:off x="3294721" y="285127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09EB9F2-433F-E60F-614C-30431A9C12F5}"/>
              </a:ext>
            </a:extLst>
          </p:cNvPr>
          <p:cNvSpPr/>
          <p:nvPr/>
        </p:nvSpPr>
        <p:spPr>
          <a:xfrm>
            <a:off x="4186896" y="285127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2EA93E3C-3304-B87F-C366-F86C62084488}"/>
              </a:ext>
            </a:extLst>
          </p:cNvPr>
          <p:cNvSpPr/>
          <p:nvPr/>
        </p:nvSpPr>
        <p:spPr>
          <a:xfrm>
            <a:off x="4484287" y="285127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F160975-358F-81B7-DE80-CB09DF40D5B6}"/>
              </a:ext>
            </a:extLst>
          </p:cNvPr>
          <p:cNvSpPr/>
          <p:nvPr/>
        </p:nvSpPr>
        <p:spPr>
          <a:xfrm>
            <a:off x="4186896" y="344606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11C01018-9384-3469-75A8-FC0ACBEE1E22}"/>
              </a:ext>
            </a:extLst>
          </p:cNvPr>
          <p:cNvSpPr/>
          <p:nvPr/>
        </p:nvSpPr>
        <p:spPr>
          <a:xfrm>
            <a:off x="3889504" y="344606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692385D-BBD2-1168-CB1F-B85A0A53DF30}"/>
              </a:ext>
            </a:extLst>
          </p:cNvPr>
          <p:cNvSpPr/>
          <p:nvPr/>
        </p:nvSpPr>
        <p:spPr>
          <a:xfrm>
            <a:off x="2997329" y="344606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15E4401-8741-4768-CD07-C58447B361EF}"/>
              </a:ext>
            </a:extLst>
          </p:cNvPr>
          <p:cNvSpPr/>
          <p:nvPr/>
        </p:nvSpPr>
        <p:spPr>
          <a:xfrm>
            <a:off x="3592112" y="344606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D10132D-08D4-539A-E4F9-52E5150DA2BA}"/>
              </a:ext>
            </a:extLst>
          </p:cNvPr>
          <p:cNvSpPr/>
          <p:nvPr/>
        </p:nvSpPr>
        <p:spPr>
          <a:xfrm>
            <a:off x="3294721" y="404084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E386211-2121-D8AC-C634-AEEE1CC0EABB}"/>
              </a:ext>
            </a:extLst>
          </p:cNvPr>
          <p:cNvSpPr/>
          <p:nvPr/>
        </p:nvSpPr>
        <p:spPr>
          <a:xfrm>
            <a:off x="2997329" y="404084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7A2B35A-81F6-AA80-94D2-0FF098198E31}"/>
              </a:ext>
            </a:extLst>
          </p:cNvPr>
          <p:cNvSpPr/>
          <p:nvPr/>
        </p:nvSpPr>
        <p:spPr>
          <a:xfrm>
            <a:off x="2997329" y="344606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D942A75-E5D5-095B-A203-6A7F749656C9}"/>
              </a:ext>
            </a:extLst>
          </p:cNvPr>
          <p:cNvSpPr/>
          <p:nvPr/>
        </p:nvSpPr>
        <p:spPr>
          <a:xfrm>
            <a:off x="4186896" y="344606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1C4B747-B23F-7D12-AEE6-9B11E37C15C3}"/>
              </a:ext>
            </a:extLst>
          </p:cNvPr>
          <p:cNvSpPr/>
          <p:nvPr/>
        </p:nvSpPr>
        <p:spPr>
          <a:xfrm>
            <a:off x="3889504" y="404084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22318320-F1D4-C2D3-79A5-D7FD7EC93F7B}"/>
              </a:ext>
            </a:extLst>
          </p:cNvPr>
          <p:cNvSpPr/>
          <p:nvPr/>
        </p:nvSpPr>
        <p:spPr>
          <a:xfrm>
            <a:off x="3592112" y="404084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1983057E-9650-FD36-33D6-F82509D960E6}"/>
              </a:ext>
            </a:extLst>
          </p:cNvPr>
          <p:cNvSpPr/>
          <p:nvPr/>
        </p:nvSpPr>
        <p:spPr>
          <a:xfrm>
            <a:off x="4484287" y="344606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3CA6B1F0-2EAB-A4DE-4CC0-CC50BD2C319E}"/>
              </a:ext>
            </a:extLst>
          </p:cNvPr>
          <p:cNvSpPr/>
          <p:nvPr/>
        </p:nvSpPr>
        <p:spPr>
          <a:xfrm>
            <a:off x="4781679" y="344606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F95771A4-155F-1074-AFEB-D2E1140C4A7E}"/>
              </a:ext>
            </a:extLst>
          </p:cNvPr>
          <p:cNvSpPr/>
          <p:nvPr/>
        </p:nvSpPr>
        <p:spPr>
          <a:xfrm>
            <a:off x="4484287" y="404084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08EB2823-5C24-E3B6-7A7C-0144C57FA517}"/>
              </a:ext>
            </a:extLst>
          </p:cNvPr>
          <p:cNvSpPr/>
          <p:nvPr/>
        </p:nvSpPr>
        <p:spPr>
          <a:xfrm>
            <a:off x="4186896" y="404084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23E580B-6F4C-C02D-6E7E-D8022B94E325}"/>
              </a:ext>
            </a:extLst>
          </p:cNvPr>
          <p:cNvSpPr/>
          <p:nvPr/>
        </p:nvSpPr>
        <p:spPr>
          <a:xfrm>
            <a:off x="2699937" y="404084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B1597C4-3FFC-C81E-425C-F910A78AC6A9}"/>
              </a:ext>
            </a:extLst>
          </p:cNvPr>
          <p:cNvSpPr/>
          <p:nvPr/>
        </p:nvSpPr>
        <p:spPr>
          <a:xfrm>
            <a:off x="3294721" y="404084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7A9E90FF-B06F-4154-28E0-49EA396845AF}"/>
              </a:ext>
            </a:extLst>
          </p:cNvPr>
          <p:cNvSpPr/>
          <p:nvPr/>
        </p:nvSpPr>
        <p:spPr>
          <a:xfrm>
            <a:off x="2997329" y="463562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6C5FAA9-6DB7-9C17-12EA-EA71CC745F88}"/>
              </a:ext>
            </a:extLst>
          </p:cNvPr>
          <p:cNvSpPr/>
          <p:nvPr/>
        </p:nvSpPr>
        <p:spPr>
          <a:xfrm>
            <a:off x="2699937" y="463562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1BCCB235-5D85-A317-B1CA-047860F78460}"/>
              </a:ext>
            </a:extLst>
          </p:cNvPr>
          <p:cNvSpPr/>
          <p:nvPr/>
        </p:nvSpPr>
        <p:spPr>
          <a:xfrm>
            <a:off x="2699937" y="404084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1C5B163C-4B33-7AA1-5731-33B3F574C800}"/>
              </a:ext>
            </a:extLst>
          </p:cNvPr>
          <p:cNvSpPr/>
          <p:nvPr/>
        </p:nvSpPr>
        <p:spPr>
          <a:xfrm>
            <a:off x="3889504" y="404084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88CED8E4-CFA5-582D-F928-61C914BCB0EC}"/>
              </a:ext>
            </a:extLst>
          </p:cNvPr>
          <p:cNvSpPr/>
          <p:nvPr/>
        </p:nvSpPr>
        <p:spPr>
          <a:xfrm>
            <a:off x="3592112" y="463562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6FD587C-C5D4-98F6-049F-B09ADF56FA2B}"/>
              </a:ext>
            </a:extLst>
          </p:cNvPr>
          <p:cNvSpPr/>
          <p:nvPr/>
        </p:nvSpPr>
        <p:spPr>
          <a:xfrm>
            <a:off x="3294721" y="463562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E46E03E5-6556-F711-8826-FEDD780B35EF}"/>
              </a:ext>
            </a:extLst>
          </p:cNvPr>
          <p:cNvSpPr/>
          <p:nvPr/>
        </p:nvSpPr>
        <p:spPr>
          <a:xfrm>
            <a:off x="4484287" y="404084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53CF02E-5353-5A80-73A3-EC9E84B174C0}"/>
              </a:ext>
            </a:extLst>
          </p:cNvPr>
          <p:cNvSpPr/>
          <p:nvPr/>
        </p:nvSpPr>
        <p:spPr>
          <a:xfrm>
            <a:off x="4186896" y="463562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C3C740FF-8960-BB57-603B-4AE2FE4A8ECC}"/>
              </a:ext>
            </a:extLst>
          </p:cNvPr>
          <p:cNvSpPr/>
          <p:nvPr/>
        </p:nvSpPr>
        <p:spPr>
          <a:xfrm>
            <a:off x="3889504" y="463562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73642D93-D273-D5BC-7BEE-F6E39F44ACEB}"/>
              </a:ext>
            </a:extLst>
          </p:cNvPr>
          <p:cNvSpPr/>
          <p:nvPr/>
        </p:nvSpPr>
        <p:spPr>
          <a:xfrm>
            <a:off x="4781679" y="404084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A3EF27B0-AD39-35D0-EEC5-BEB8CB162BD4}"/>
              </a:ext>
            </a:extLst>
          </p:cNvPr>
          <p:cNvSpPr/>
          <p:nvPr/>
        </p:nvSpPr>
        <p:spPr>
          <a:xfrm>
            <a:off x="5079071" y="404084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D0BE9157-5F88-7DD9-B483-BD5ECE89B9F9}"/>
              </a:ext>
            </a:extLst>
          </p:cNvPr>
          <p:cNvSpPr/>
          <p:nvPr/>
        </p:nvSpPr>
        <p:spPr>
          <a:xfrm>
            <a:off x="4781679" y="463562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5A69A3C0-EE9A-0C15-EE34-7204A88CC295}"/>
              </a:ext>
            </a:extLst>
          </p:cNvPr>
          <p:cNvSpPr/>
          <p:nvPr/>
        </p:nvSpPr>
        <p:spPr>
          <a:xfrm>
            <a:off x="4484287" y="463562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2086B972-FED6-6106-311F-9FBB38403AE4}"/>
              </a:ext>
            </a:extLst>
          </p:cNvPr>
          <p:cNvSpPr/>
          <p:nvPr/>
        </p:nvSpPr>
        <p:spPr>
          <a:xfrm>
            <a:off x="2402546" y="463562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4F7BEA2A-EA83-9D41-6988-B1EAA668D8C7}"/>
              </a:ext>
            </a:extLst>
          </p:cNvPr>
          <p:cNvSpPr/>
          <p:nvPr/>
        </p:nvSpPr>
        <p:spPr>
          <a:xfrm>
            <a:off x="2997329" y="463562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00CB66C-04DB-E1AF-936F-989232AE3B09}"/>
              </a:ext>
            </a:extLst>
          </p:cNvPr>
          <p:cNvSpPr/>
          <p:nvPr/>
        </p:nvSpPr>
        <p:spPr>
          <a:xfrm>
            <a:off x="2699937" y="523041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1D2774DF-FBA9-29BE-131F-94A4031601B7}"/>
              </a:ext>
            </a:extLst>
          </p:cNvPr>
          <p:cNvSpPr/>
          <p:nvPr/>
        </p:nvSpPr>
        <p:spPr>
          <a:xfrm>
            <a:off x="2402546" y="523041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E195525-53BA-36FD-93DA-FDB32ECA6692}"/>
              </a:ext>
            </a:extLst>
          </p:cNvPr>
          <p:cNvSpPr/>
          <p:nvPr/>
        </p:nvSpPr>
        <p:spPr>
          <a:xfrm>
            <a:off x="2402546" y="463562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13A28A8F-F41C-1EED-5AEC-556680D8604D}"/>
              </a:ext>
            </a:extLst>
          </p:cNvPr>
          <p:cNvSpPr/>
          <p:nvPr/>
        </p:nvSpPr>
        <p:spPr>
          <a:xfrm>
            <a:off x="3592112" y="463562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FFA448BA-B285-68E1-B590-DB63EF30EC79}"/>
              </a:ext>
            </a:extLst>
          </p:cNvPr>
          <p:cNvSpPr/>
          <p:nvPr/>
        </p:nvSpPr>
        <p:spPr>
          <a:xfrm>
            <a:off x="3294721" y="523041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6B770A0-692A-C51E-BAA0-7652975E896B}"/>
              </a:ext>
            </a:extLst>
          </p:cNvPr>
          <p:cNvSpPr/>
          <p:nvPr/>
        </p:nvSpPr>
        <p:spPr>
          <a:xfrm>
            <a:off x="2997329" y="523041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0E2FBFCC-ED7E-BCC9-212D-910DDC843818}"/>
              </a:ext>
            </a:extLst>
          </p:cNvPr>
          <p:cNvSpPr/>
          <p:nvPr/>
        </p:nvSpPr>
        <p:spPr>
          <a:xfrm>
            <a:off x="4186896" y="463562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A61F2776-FB83-3A6A-8CB5-DB4ED7301F82}"/>
              </a:ext>
            </a:extLst>
          </p:cNvPr>
          <p:cNvSpPr/>
          <p:nvPr/>
        </p:nvSpPr>
        <p:spPr>
          <a:xfrm>
            <a:off x="3889504" y="523041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4BC71242-2C29-1D6C-C7AB-518B2BB71405}"/>
              </a:ext>
            </a:extLst>
          </p:cNvPr>
          <p:cNvSpPr/>
          <p:nvPr/>
        </p:nvSpPr>
        <p:spPr>
          <a:xfrm>
            <a:off x="3592112" y="523041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8A5A06DF-D493-0848-4767-DDDB13BBACE4}"/>
              </a:ext>
            </a:extLst>
          </p:cNvPr>
          <p:cNvSpPr/>
          <p:nvPr/>
        </p:nvSpPr>
        <p:spPr>
          <a:xfrm>
            <a:off x="4781679" y="463562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00AFEA82-F602-715B-C488-BE96C1153FF8}"/>
              </a:ext>
            </a:extLst>
          </p:cNvPr>
          <p:cNvSpPr/>
          <p:nvPr/>
        </p:nvSpPr>
        <p:spPr>
          <a:xfrm>
            <a:off x="4484287" y="523041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F6A4D5AB-9072-166A-E02E-597B83A4EC26}"/>
              </a:ext>
            </a:extLst>
          </p:cNvPr>
          <p:cNvSpPr/>
          <p:nvPr/>
        </p:nvSpPr>
        <p:spPr>
          <a:xfrm>
            <a:off x="4186896" y="523041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1EF91C0-0D33-FA2E-2B4E-829E770054D8}"/>
              </a:ext>
            </a:extLst>
          </p:cNvPr>
          <p:cNvSpPr/>
          <p:nvPr/>
        </p:nvSpPr>
        <p:spPr>
          <a:xfrm>
            <a:off x="5079071" y="463562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B303EDEC-4076-554D-975F-D7C2EE75FEEF}"/>
              </a:ext>
            </a:extLst>
          </p:cNvPr>
          <p:cNvSpPr/>
          <p:nvPr/>
        </p:nvSpPr>
        <p:spPr>
          <a:xfrm>
            <a:off x="5376462" y="463562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25184936-4483-B47B-CDC7-59ADE3C32DAE}"/>
              </a:ext>
            </a:extLst>
          </p:cNvPr>
          <p:cNvSpPr/>
          <p:nvPr/>
        </p:nvSpPr>
        <p:spPr>
          <a:xfrm>
            <a:off x="5079071" y="523041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2C035B40-6CA1-1BD4-8B02-59A90F5A1910}"/>
              </a:ext>
            </a:extLst>
          </p:cNvPr>
          <p:cNvSpPr/>
          <p:nvPr/>
        </p:nvSpPr>
        <p:spPr>
          <a:xfrm>
            <a:off x="4781679" y="523041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40A5E64B-2BED-CE7D-49CB-FE0635745ECE}"/>
              </a:ext>
            </a:extLst>
          </p:cNvPr>
          <p:cNvSpPr/>
          <p:nvPr/>
        </p:nvSpPr>
        <p:spPr>
          <a:xfrm>
            <a:off x="2105154" y="523041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32E75219-6B68-E990-3742-320F45C73DC3}"/>
              </a:ext>
            </a:extLst>
          </p:cNvPr>
          <p:cNvSpPr/>
          <p:nvPr/>
        </p:nvSpPr>
        <p:spPr>
          <a:xfrm>
            <a:off x="2699937" y="523041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F45E6D1-2243-4BC6-882A-1DB1580A8D97}"/>
              </a:ext>
            </a:extLst>
          </p:cNvPr>
          <p:cNvSpPr/>
          <p:nvPr/>
        </p:nvSpPr>
        <p:spPr>
          <a:xfrm>
            <a:off x="2402546" y="582519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D914C25C-C1AE-DC57-3790-261557242C66}"/>
              </a:ext>
            </a:extLst>
          </p:cNvPr>
          <p:cNvSpPr/>
          <p:nvPr/>
        </p:nvSpPr>
        <p:spPr>
          <a:xfrm>
            <a:off x="2105154" y="582519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F0B00D07-70BF-B146-6AA5-9E242970FE0D}"/>
              </a:ext>
            </a:extLst>
          </p:cNvPr>
          <p:cNvSpPr/>
          <p:nvPr/>
        </p:nvSpPr>
        <p:spPr>
          <a:xfrm>
            <a:off x="2105154" y="523041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34809936-8FFD-24B9-C707-8718FA077C7F}"/>
              </a:ext>
            </a:extLst>
          </p:cNvPr>
          <p:cNvSpPr/>
          <p:nvPr/>
        </p:nvSpPr>
        <p:spPr>
          <a:xfrm>
            <a:off x="3294721" y="523041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6F6C2442-01AE-7969-0760-F0E2F8813E1C}"/>
              </a:ext>
            </a:extLst>
          </p:cNvPr>
          <p:cNvSpPr/>
          <p:nvPr/>
        </p:nvSpPr>
        <p:spPr>
          <a:xfrm>
            <a:off x="2997329" y="582519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1AF262B2-BEC6-4B4B-C6B6-26FD8AC96670}"/>
              </a:ext>
            </a:extLst>
          </p:cNvPr>
          <p:cNvSpPr/>
          <p:nvPr/>
        </p:nvSpPr>
        <p:spPr>
          <a:xfrm>
            <a:off x="2699937" y="582519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7457D3E4-BC2E-EFA2-4196-895E7F18CA06}"/>
              </a:ext>
            </a:extLst>
          </p:cNvPr>
          <p:cNvSpPr/>
          <p:nvPr/>
        </p:nvSpPr>
        <p:spPr>
          <a:xfrm>
            <a:off x="3889504" y="523041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0E69E805-2C73-DCFE-5D4D-C057649217CB}"/>
              </a:ext>
            </a:extLst>
          </p:cNvPr>
          <p:cNvSpPr/>
          <p:nvPr/>
        </p:nvSpPr>
        <p:spPr>
          <a:xfrm>
            <a:off x="3592112" y="582519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C6E34AC1-1A85-2360-C131-72E8F16D9EBC}"/>
              </a:ext>
            </a:extLst>
          </p:cNvPr>
          <p:cNvSpPr/>
          <p:nvPr/>
        </p:nvSpPr>
        <p:spPr>
          <a:xfrm>
            <a:off x="3294721" y="582519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D0289043-F066-C00A-AE8C-ACF78BCF3EB4}"/>
              </a:ext>
            </a:extLst>
          </p:cNvPr>
          <p:cNvSpPr/>
          <p:nvPr/>
        </p:nvSpPr>
        <p:spPr>
          <a:xfrm>
            <a:off x="4484287" y="523041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03B5A995-E531-E8CB-91E6-F899CFB9136C}"/>
              </a:ext>
            </a:extLst>
          </p:cNvPr>
          <p:cNvSpPr/>
          <p:nvPr/>
        </p:nvSpPr>
        <p:spPr>
          <a:xfrm>
            <a:off x="4186896" y="582519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8FC05F97-1C5A-7022-874E-E1CBD9BA4273}"/>
              </a:ext>
            </a:extLst>
          </p:cNvPr>
          <p:cNvSpPr/>
          <p:nvPr/>
        </p:nvSpPr>
        <p:spPr>
          <a:xfrm>
            <a:off x="3889504" y="582519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31DCDF98-D335-847D-0514-B34DDFDDDF05}"/>
              </a:ext>
            </a:extLst>
          </p:cNvPr>
          <p:cNvSpPr/>
          <p:nvPr/>
        </p:nvSpPr>
        <p:spPr>
          <a:xfrm>
            <a:off x="5079071" y="523041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4BB550FD-68CD-BD86-A709-0D081207EB81}"/>
              </a:ext>
            </a:extLst>
          </p:cNvPr>
          <p:cNvSpPr/>
          <p:nvPr/>
        </p:nvSpPr>
        <p:spPr>
          <a:xfrm>
            <a:off x="4781679" y="582519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C305B9CD-67B5-A617-D958-9CDC12F502C6}"/>
              </a:ext>
            </a:extLst>
          </p:cNvPr>
          <p:cNvSpPr/>
          <p:nvPr/>
        </p:nvSpPr>
        <p:spPr>
          <a:xfrm>
            <a:off x="4484287" y="582519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B1FA1334-3DA2-9EAB-69A9-7DF9B462207A}"/>
              </a:ext>
            </a:extLst>
          </p:cNvPr>
          <p:cNvSpPr/>
          <p:nvPr/>
        </p:nvSpPr>
        <p:spPr>
          <a:xfrm>
            <a:off x="5376462" y="523041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DB1D3C6F-3E21-A293-B3C4-135E900493B7}"/>
              </a:ext>
            </a:extLst>
          </p:cNvPr>
          <p:cNvSpPr/>
          <p:nvPr/>
        </p:nvSpPr>
        <p:spPr>
          <a:xfrm>
            <a:off x="5673854" y="523041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0ACDC291-AEFB-444E-A4A0-03AEBECA8735}"/>
              </a:ext>
            </a:extLst>
          </p:cNvPr>
          <p:cNvSpPr/>
          <p:nvPr/>
        </p:nvSpPr>
        <p:spPr>
          <a:xfrm>
            <a:off x="5376462" y="582519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C6CDBF31-6796-9A0E-062D-244928574FCB}"/>
              </a:ext>
            </a:extLst>
          </p:cNvPr>
          <p:cNvSpPr/>
          <p:nvPr/>
        </p:nvSpPr>
        <p:spPr>
          <a:xfrm>
            <a:off x="5079071" y="582519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3B701DBA-2FC4-81A2-3BEB-0AC6ECBAEE12}"/>
              </a:ext>
            </a:extLst>
          </p:cNvPr>
          <p:cNvSpPr/>
          <p:nvPr/>
        </p:nvSpPr>
        <p:spPr>
          <a:xfrm>
            <a:off x="1807762" y="582519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9A6437FF-2DC9-810A-C80A-3DF69CE4882C}"/>
              </a:ext>
            </a:extLst>
          </p:cNvPr>
          <p:cNvSpPr/>
          <p:nvPr/>
        </p:nvSpPr>
        <p:spPr>
          <a:xfrm>
            <a:off x="2402546" y="582519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A3A9596D-F972-E5E0-333D-14FFCF394EFD}"/>
              </a:ext>
            </a:extLst>
          </p:cNvPr>
          <p:cNvSpPr/>
          <p:nvPr/>
        </p:nvSpPr>
        <p:spPr>
          <a:xfrm>
            <a:off x="2105154" y="641997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D219BE4-8D99-7D6A-763F-F3565198400D}"/>
              </a:ext>
            </a:extLst>
          </p:cNvPr>
          <p:cNvSpPr/>
          <p:nvPr/>
        </p:nvSpPr>
        <p:spPr>
          <a:xfrm>
            <a:off x="1807762" y="641997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2B0851F9-6170-C47C-52B8-05325DA8A9A4}"/>
              </a:ext>
            </a:extLst>
          </p:cNvPr>
          <p:cNvSpPr/>
          <p:nvPr/>
        </p:nvSpPr>
        <p:spPr>
          <a:xfrm>
            <a:off x="1807762" y="582519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C9787E07-618A-1D45-B266-55DF5497013D}"/>
              </a:ext>
            </a:extLst>
          </p:cNvPr>
          <p:cNvSpPr/>
          <p:nvPr/>
        </p:nvSpPr>
        <p:spPr>
          <a:xfrm>
            <a:off x="2997329" y="582519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AADC683C-5141-CE5B-C206-40C7D92A4A04}"/>
              </a:ext>
            </a:extLst>
          </p:cNvPr>
          <p:cNvSpPr/>
          <p:nvPr/>
        </p:nvSpPr>
        <p:spPr>
          <a:xfrm>
            <a:off x="2699937" y="641997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70DBD06B-6376-0369-8D60-CD58DC8DE7C1}"/>
              </a:ext>
            </a:extLst>
          </p:cNvPr>
          <p:cNvSpPr/>
          <p:nvPr/>
        </p:nvSpPr>
        <p:spPr>
          <a:xfrm>
            <a:off x="2402546" y="641997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700726EE-D71F-6608-5A71-DD2DC10C1097}"/>
              </a:ext>
            </a:extLst>
          </p:cNvPr>
          <p:cNvSpPr/>
          <p:nvPr/>
        </p:nvSpPr>
        <p:spPr>
          <a:xfrm>
            <a:off x="3592112" y="582519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9AC6C017-9A9C-C574-6897-A02C3CF5A9BE}"/>
              </a:ext>
            </a:extLst>
          </p:cNvPr>
          <p:cNvSpPr/>
          <p:nvPr/>
        </p:nvSpPr>
        <p:spPr>
          <a:xfrm>
            <a:off x="3294721" y="641997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D70BB3F5-C182-EF3A-53D5-5CA55B6994E9}"/>
              </a:ext>
            </a:extLst>
          </p:cNvPr>
          <p:cNvSpPr/>
          <p:nvPr/>
        </p:nvSpPr>
        <p:spPr>
          <a:xfrm>
            <a:off x="2997329" y="641997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07260851-B3EE-E6BE-6934-F6D37D56CBC9}"/>
              </a:ext>
            </a:extLst>
          </p:cNvPr>
          <p:cNvSpPr/>
          <p:nvPr/>
        </p:nvSpPr>
        <p:spPr>
          <a:xfrm>
            <a:off x="4186896" y="582519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88EF22E4-9076-E301-C1FF-9891F8FD25EE}"/>
              </a:ext>
            </a:extLst>
          </p:cNvPr>
          <p:cNvSpPr/>
          <p:nvPr/>
        </p:nvSpPr>
        <p:spPr>
          <a:xfrm>
            <a:off x="3889504" y="641997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14B76FA8-AD8C-85AF-7A4B-010918BDA94C}"/>
              </a:ext>
            </a:extLst>
          </p:cNvPr>
          <p:cNvSpPr/>
          <p:nvPr/>
        </p:nvSpPr>
        <p:spPr>
          <a:xfrm>
            <a:off x="3592112" y="641997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B5091A17-B063-599F-5804-E102EAD001D9}"/>
              </a:ext>
            </a:extLst>
          </p:cNvPr>
          <p:cNvSpPr/>
          <p:nvPr/>
        </p:nvSpPr>
        <p:spPr>
          <a:xfrm>
            <a:off x="4781679" y="582519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48CAD308-AB70-A197-4B36-5A0FC6113E22}"/>
              </a:ext>
            </a:extLst>
          </p:cNvPr>
          <p:cNvSpPr/>
          <p:nvPr/>
        </p:nvSpPr>
        <p:spPr>
          <a:xfrm>
            <a:off x="4484287" y="641997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F3486FD6-2324-C4BC-410E-ACE67138EC43}"/>
              </a:ext>
            </a:extLst>
          </p:cNvPr>
          <p:cNvSpPr/>
          <p:nvPr/>
        </p:nvSpPr>
        <p:spPr>
          <a:xfrm>
            <a:off x="4186896" y="641997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B1B77479-2890-271D-4CD6-728AC6596A4D}"/>
              </a:ext>
            </a:extLst>
          </p:cNvPr>
          <p:cNvSpPr/>
          <p:nvPr/>
        </p:nvSpPr>
        <p:spPr>
          <a:xfrm>
            <a:off x="5376462" y="582519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749FE142-53DF-FE1F-466E-D310190B4797}"/>
              </a:ext>
            </a:extLst>
          </p:cNvPr>
          <p:cNvSpPr/>
          <p:nvPr/>
        </p:nvSpPr>
        <p:spPr>
          <a:xfrm>
            <a:off x="5079071" y="641997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A3CD366C-F8FC-7B1E-3732-2600051CFD88}"/>
              </a:ext>
            </a:extLst>
          </p:cNvPr>
          <p:cNvSpPr/>
          <p:nvPr/>
        </p:nvSpPr>
        <p:spPr>
          <a:xfrm>
            <a:off x="4781679" y="641997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85421D69-C2C7-87FE-10D0-A9A45893D41E}"/>
              </a:ext>
            </a:extLst>
          </p:cNvPr>
          <p:cNvSpPr/>
          <p:nvPr/>
        </p:nvSpPr>
        <p:spPr>
          <a:xfrm>
            <a:off x="5673854" y="582519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34B0A8C-7679-F47E-9465-CF519C46FDE6}"/>
              </a:ext>
            </a:extLst>
          </p:cNvPr>
          <p:cNvSpPr/>
          <p:nvPr/>
        </p:nvSpPr>
        <p:spPr>
          <a:xfrm>
            <a:off x="5971246" y="582519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A0622C1E-1817-A973-89C4-4B1AF75A597C}"/>
              </a:ext>
            </a:extLst>
          </p:cNvPr>
          <p:cNvSpPr/>
          <p:nvPr/>
        </p:nvSpPr>
        <p:spPr>
          <a:xfrm>
            <a:off x="5673854" y="641997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CDB5E928-29C3-9559-1EC0-361BA638BE0A}"/>
              </a:ext>
            </a:extLst>
          </p:cNvPr>
          <p:cNvSpPr/>
          <p:nvPr/>
        </p:nvSpPr>
        <p:spPr>
          <a:xfrm>
            <a:off x="5376462" y="641997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0C0828D2-7673-BCDE-9A29-AECF0AB17B99}"/>
              </a:ext>
            </a:extLst>
          </p:cNvPr>
          <p:cNvSpPr/>
          <p:nvPr/>
        </p:nvSpPr>
        <p:spPr>
          <a:xfrm>
            <a:off x="1510371" y="641997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1566FBC2-43F9-A3D4-FB54-8E84DE57DDD6}"/>
              </a:ext>
            </a:extLst>
          </p:cNvPr>
          <p:cNvSpPr/>
          <p:nvPr/>
        </p:nvSpPr>
        <p:spPr>
          <a:xfrm>
            <a:off x="2105154" y="641997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21B81FD7-8BBA-EC12-577C-000EF4397717}"/>
              </a:ext>
            </a:extLst>
          </p:cNvPr>
          <p:cNvSpPr/>
          <p:nvPr/>
        </p:nvSpPr>
        <p:spPr>
          <a:xfrm>
            <a:off x="1807762" y="701476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BA7D80E8-BC38-4108-FFCF-C601BACBA16B}"/>
              </a:ext>
            </a:extLst>
          </p:cNvPr>
          <p:cNvSpPr/>
          <p:nvPr/>
        </p:nvSpPr>
        <p:spPr>
          <a:xfrm>
            <a:off x="1510371" y="701476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250C7331-9010-A043-3264-47DF4E1CFFF3}"/>
              </a:ext>
            </a:extLst>
          </p:cNvPr>
          <p:cNvSpPr/>
          <p:nvPr/>
        </p:nvSpPr>
        <p:spPr>
          <a:xfrm>
            <a:off x="1510371" y="641997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41DEC7AF-4437-625F-F35C-9C525B9871E4}"/>
              </a:ext>
            </a:extLst>
          </p:cNvPr>
          <p:cNvSpPr/>
          <p:nvPr/>
        </p:nvSpPr>
        <p:spPr>
          <a:xfrm>
            <a:off x="2699937" y="641997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E7AAF54C-C89A-3641-7DF8-49FB7C52ECD1}"/>
              </a:ext>
            </a:extLst>
          </p:cNvPr>
          <p:cNvSpPr/>
          <p:nvPr/>
        </p:nvSpPr>
        <p:spPr>
          <a:xfrm>
            <a:off x="2402546" y="701476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A19FF5C8-2A7A-21DD-E46C-7D5ED020667B}"/>
              </a:ext>
            </a:extLst>
          </p:cNvPr>
          <p:cNvSpPr/>
          <p:nvPr/>
        </p:nvSpPr>
        <p:spPr>
          <a:xfrm>
            <a:off x="2105154" y="701476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7C78AC1F-739C-0319-A14E-F2B971AA7562}"/>
              </a:ext>
            </a:extLst>
          </p:cNvPr>
          <p:cNvSpPr/>
          <p:nvPr/>
        </p:nvSpPr>
        <p:spPr>
          <a:xfrm>
            <a:off x="3294721" y="641997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3CC704A0-5BFA-99D8-B309-645B02D5EC90}"/>
              </a:ext>
            </a:extLst>
          </p:cNvPr>
          <p:cNvSpPr/>
          <p:nvPr/>
        </p:nvSpPr>
        <p:spPr>
          <a:xfrm>
            <a:off x="2997329" y="701476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248A3C87-1F2C-A7E3-6978-AC52CBA48FF8}"/>
              </a:ext>
            </a:extLst>
          </p:cNvPr>
          <p:cNvSpPr/>
          <p:nvPr/>
        </p:nvSpPr>
        <p:spPr>
          <a:xfrm>
            <a:off x="2699937" y="701476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4EBC0BBC-DC26-E871-53F6-2CDE036EB98F}"/>
              </a:ext>
            </a:extLst>
          </p:cNvPr>
          <p:cNvSpPr/>
          <p:nvPr/>
        </p:nvSpPr>
        <p:spPr>
          <a:xfrm>
            <a:off x="3889504" y="641997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F0D345ED-E479-666E-AF0D-D0341565649E}"/>
              </a:ext>
            </a:extLst>
          </p:cNvPr>
          <p:cNvSpPr/>
          <p:nvPr/>
        </p:nvSpPr>
        <p:spPr>
          <a:xfrm>
            <a:off x="3592112" y="701476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B4C46183-75CC-4118-346A-19996C8AC7E3}"/>
              </a:ext>
            </a:extLst>
          </p:cNvPr>
          <p:cNvSpPr/>
          <p:nvPr/>
        </p:nvSpPr>
        <p:spPr>
          <a:xfrm>
            <a:off x="3294721" y="701476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1F8A210F-81AB-ACE9-D9C1-1E93A5377E91}"/>
              </a:ext>
            </a:extLst>
          </p:cNvPr>
          <p:cNvSpPr/>
          <p:nvPr/>
        </p:nvSpPr>
        <p:spPr>
          <a:xfrm>
            <a:off x="4484287" y="641997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0CBE6096-CD95-21D6-5C34-43F4F00661F4}"/>
              </a:ext>
            </a:extLst>
          </p:cNvPr>
          <p:cNvSpPr/>
          <p:nvPr/>
        </p:nvSpPr>
        <p:spPr>
          <a:xfrm>
            <a:off x="4186896" y="701476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56EEA431-132E-9450-9D17-B2E48C6D81AC}"/>
              </a:ext>
            </a:extLst>
          </p:cNvPr>
          <p:cNvSpPr/>
          <p:nvPr/>
        </p:nvSpPr>
        <p:spPr>
          <a:xfrm>
            <a:off x="3889504" y="701476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3BEA483D-DC5A-27B9-F024-0A105F6CB43D}"/>
              </a:ext>
            </a:extLst>
          </p:cNvPr>
          <p:cNvSpPr/>
          <p:nvPr/>
        </p:nvSpPr>
        <p:spPr>
          <a:xfrm>
            <a:off x="5079071" y="641997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2B9371A4-C7EE-C731-98EE-36F461F0D000}"/>
              </a:ext>
            </a:extLst>
          </p:cNvPr>
          <p:cNvSpPr/>
          <p:nvPr/>
        </p:nvSpPr>
        <p:spPr>
          <a:xfrm>
            <a:off x="4781679" y="701476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350B5EB6-850A-5E2D-8064-BEF776C3F7EC}"/>
              </a:ext>
            </a:extLst>
          </p:cNvPr>
          <p:cNvSpPr/>
          <p:nvPr/>
        </p:nvSpPr>
        <p:spPr>
          <a:xfrm>
            <a:off x="4484287" y="701476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E83DB232-71BD-F0FE-63F8-D5478AB85B31}"/>
              </a:ext>
            </a:extLst>
          </p:cNvPr>
          <p:cNvSpPr/>
          <p:nvPr/>
        </p:nvSpPr>
        <p:spPr>
          <a:xfrm>
            <a:off x="5673854" y="641997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C31238C7-681D-32C6-CF08-777F158DF8A9}"/>
              </a:ext>
            </a:extLst>
          </p:cNvPr>
          <p:cNvSpPr/>
          <p:nvPr/>
        </p:nvSpPr>
        <p:spPr>
          <a:xfrm>
            <a:off x="5376462" y="701476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394B3190-36A5-A5DB-259E-96FB1AC811BC}"/>
              </a:ext>
            </a:extLst>
          </p:cNvPr>
          <p:cNvSpPr/>
          <p:nvPr/>
        </p:nvSpPr>
        <p:spPr>
          <a:xfrm>
            <a:off x="5079071" y="701476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FBA3B75D-5C79-6F34-1750-9780CA259856}"/>
              </a:ext>
            </a:extLst>
          </p:cNvPr>
          <p:cNvSpPr/>
          <p:nvPr/>
        </p:nvSpPr>
        <p:spPr>
          <a:xfrm>
            <a:off x="5971246" y="641997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477A91CA-AAE1-E3D8-1E59-3112EC729605}"/>
              </a:ext>
            </a:extLst>
          </p:cNvPr>
          <p:cNvSpPr/>
          <p:nvPr/>
        </p:nvSpPr>
        <p:spPr>
          <a:xfrm>
            <a:off x="6268637" y="641997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A9674863-D934-74B3-95D6-00C4B26AEC99}"/>
              </a:ext>
            </a:extLst>
          </p:cNvPr>
          <p:cNvSpPr/>
          <p:nvPr/>
        </p:nvSpPr>
        <p:spPr>
          <a:xfrm>
            <a:off x="5971246" y="701476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215F954A-B7AE-9595-61D5-656C6F4AE6B5}"/>
              </a:ext>
            </a:extLst>
          </p:cNvPr>
          <p:cNvSpPr/>
          <p:nvPr/>
        </p:nvSpPr>
        <p:spPr>
          <a:xfrm>
            <a:off x="5673854" y="701476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4C68F7B3-17C8-D3E0-2F57-FF2C4327A035}"/>
              </a:ext>
            </a:extLst>
          </p:cNvPr>
          <p:cNvSpPr/>
          <p:nvPr/>
        </p:nvSpPr>
        <p:spPr>
          <a:xfrm>
            <a:off x="1212979" y="701476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1076DC65-B071-155B-6E39-5E090C02B21F}"/>
              </a:ext>
            </a:extLst>
          </p:cNvPr>
          <p:cNvSpPr/>
          <p:nvPr/>
        </p:nvSpPr>
        <p:spPr>
          <a:xfrm>
            <a:off x="1807762" y="701476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F6212B38-4B53-A323-60D8-5582AC44A2A3}"/>
              </a:ext>
            </a:extLst>
          </p:cNvPr>
          <p:cNvSpPr/>
          <p:nvPr/>
        </p:nvSpPr>
        <p:spPr>
          <a:xfrm>
            <a:off x="1510371" y="760954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689DF161-057A-6F45-81C3-CA2555488E64}"/>
              </a:ext>
            </a:extLst>
          </p:cNvPr>
          <p:cNvSpPr/>
          <p:nvPr/>
        </p:nvSpPr>
        <p:spPr>
          <a:xfrm>
            <a:off x="1212979" y="760954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4F28297E-0D67-2397-782B-9E325CAC63AA}"/>
              </a:ext>
            </a:extLst>
          </p:cNvPr>
          <p:cNvSpPr/>
          <p:nvPr/>
        </p:nvSpPr>
        <p:spPr>
          <a:xfrm>
            <a:off x="1212979" y="701476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FD82B808-C7C5-2C11-5DF6-13029341A1B6}"/>
              </a:ext>
            </a:extLst>
          </p:cNvPr>
          <p:cNvSpPr/>
          <p:nvPr/>
        </p:nvSpPr>
        <p:spPr>
          <a:xfrm>
            <a:off x="2402546" y="701476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5968056D-FC54-965B-B56C-81DB571817CB}"/>
              </a:ext>
            </a:extLst>
          </p:cNvPr>
          <p:cNvSpPr/>
          <p:nvPr/>
        </p:nvSpPr>
        <p:spPr>
          <a:xfrm>
            <a:off x="2105154" y="760954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11741532-F9CD-2D65-11B9-383FE475C8D2}"/>
              </a:ext>
            </a:extLst>
          </p:cNvPr>
          <p:cNvSpPr/>
          <p:nvPr/>
        </p:nvSpPr>
        <p:spPr>
          <a:xfrm>
            <a:off x="1807762" y="760954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BB74265F-D72F-FBF6-ACF2-32D2EAE15839}"/>
              </a:ext>
            </a:extLst>
          </p:cNvPr>
          <p:cNvSpPr/>
          <p:nvPr/>
        </p:nvSpPr>
        <p:spPr>
          <a:xfrm>
            <a:off x="2997329" y="701476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875687A3-2BD0-51DC-C4B5-D5BE344B41A4}"/>
              </a:ext>
            </a:extLst>
          </p:cNvPr>
          <p:cNvSpPr/>
          <p:nvPr/>
        </p:nvSpPr>
        <p:spPr>
          <a:xfrm>
            <a:off x="2699937" y="760954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50343679-FAF6-2F5D-5795-355628AD0A78}"/>
              </a:ext>
            </a:extLst>
          </p:cNvPr>
          <p:cNvSpPr/>
          <p:nvPr/>
        </p:nvSpPr>
        <p:spPr>
          <a:xfrm>
            <a:off x="2402546" y="760954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42E6A1F8-0BED-2627-34AB-D15CC695E6B7}"/>
              </a:ext>
            </a:extLst>
          </p:cNvPr>
          <p:cNvSpPr/>
          <p:nvPr/>
        </p:nvSpPr>
        <p:spPr>
          <a:xfrm>
            <a:off x="3592112" y="701476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4A1DBD64-BC5F-7D88-FB7D-D195C23DE412}"/>
              </a:ext>
            </a:extLst>
          </p:cNvPr>
          <p:cNvSpPr/>
          <p:nvPr/>
        </p:nvSpPr>
        <p:spPr>
          <a:xfrm>
            <a:off x="3294721" y="760954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5B54281F-5847-95C5-E001-B57D2E694287}"/>
              </a:ext>
            </a:extLst>
          </p:cNvPr>
          <p:cNvSpPr/>
          <p:nvPr/>
        </p:nvSpPr>
        <p:spPr>
          <a:xfrm>
            <a:off x="2997329" y="760954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427CE873-11A2-FE31-C9FD-41AD50EB2C5F}"/>
              </a:ext>
            </a:extLst>
          </p:cNvPr>
          <p:cNvSpPr/>
          <p:nvPr/>
        </p:nvSpPr>
        <p:spPr>
          <a:xfrm>
            <a:off x="4186896" y="701476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683757DB-242E-5F47-DE68-D31E9F31A618}"/>
              </a:ext>
            </a:extLst>
          </p:cNvPr>
          <p:cNvSpPr/>
          <p:nvPr/>
        </p:nvSpPr>
        <p:spPr>
          <a:xfrm>
            <a:off x="3889504" y="760954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BA70C053-583C-59C6-F990-F130A0369969}"/>
              </a:ext>
            </a:extLst>
          </p:cNvPr>
          <p:cNvSpPr/>
          <p:nvPr/>
        </p:nvSpPr>
        <p:spPr>
          <a:xfrm>
            <a:off x="3592112" y="760954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8CA6CD92-1CCC-E032-4FB0-BF0C06E965EA}"/>
              </a:ext>
            </a:extLst>
          </p:cNvPr>
          <p:cNvSpPr/>
          <p:nvPr/>
        </p:nvSpPr>
        <p:spPr>
          <a:xfrm>
            <a:off x="4781679" y="701476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73CCCE70-4007-FB9F-E81B-D311F37A7126}"/>
              </a:ext>
            </a:extLst>
          </p:cNvPr>
          <p:cNvSpPr/>
          <p:nvPr/>
        </p:nvSpPr>
        <p:spPr>
          <a:xfrm>
            <a:off x="4484287" y="760954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A34FAF5C-4DA8-A3FA-ABD6-45819F1E4A9C}"/>
              </a:ext>
            </a:extLst>
          </p:cNvPr>
          <p:cNvSpPr/>
          <p:nvPr/>
        </p:nvSpPr>
        <p:spPr>
          <a:xfrm>
            <a:off x="4186896" y="760954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F7E15411-3EC1-93C1-F5EE-D6C7FA26F851}"/>
              </a:ext>
            </a:extLst>
          </p:cNvPr>
          <p:cNvSpPr/>
          <p:nvPr/>
        </p:nvSpPr>
        <p:spPr>
          <a:xfrm>
            <a:off x="5376462" y="701476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B4FDE47D-78A1-3BFE-E7B6-BF03A8E52353}"/>
              </a:ext>
            </a:extLst>
          </p:cNvPr>
          <p:cNvSpPr/>
          <p:nvPr/>
        </p:nvSpPr>
        <p:spPr>
          <a:xfrm>
            <a:off x="5079071" y="760954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392784B5-D6C8-3A80-E824-BFF0942C9E98}"/>
              </a:ext>
            </a:extLst>
          </p:cNvPr>
          <p:cNvSpPr/>
          <p:nvPr/>
        </p:nvSpPr>
        <p:spPr>
          <a:xfrm>
            <a:off x="4781679" y="760954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75A5DBCA-EDB7-A628-EE0F-E1DD971EFD2E}"/>
              </a:ext>
            </a:extLst>
          </p:cNvPr>
          <p:cNvSpPr/>
          <p:nvPr/>
        </p:nvSpPr>
        <p:spPr>
          <a:xfrm>
            <a:off x="5971246" y="701476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763DBA6A-451B-70CF-3301-D08BF9EA73DC}"/>
              </a:ext>
            </a:extLst>
          </p:cNvPr>
          <p:cNvSpPr/>
          <p:nvPr/>
        </p:nvSpPr>
        <p:spPr>
          <a:xfrm>
            <a:off x="5673854" y="760954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0C0B23D7-8E5D-DAD8-52C7-7849C3130A95}"/>
              </a:ext>
            </a:extLst>
          </p:cNvPr>
          <p:cNvSpPr/>
          <p:nvPr/>
        </p:nvSpPr>
        <p:spPr>
          <a:xfrm>
            <a:off x="5376462" y="760954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73A4D958-C7F8-47B9-4F03-5AD6627ED301}"/>
              </a:ext>
            </a:extLst>
          </p:cNvPr>
          <p:cNvSpPr/>
          <p:nvPr/>
        </p:nvSpPr>
        <p:spPr>
          <a:xfrm>
            <a:off x="6268637" y="701476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B7141505-FDAE-F05A-1947-0C4E5CF62494}"/>
              </a:ext>
            </a:extLst>
          </p:cNvPr>
          <p:cNvSpPr/>
          <p:nvPr/>
        </p:nvSpPr>
        <p:spPr>
          <a:xfrm>
            <a:off x="6566029" y="7014762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5ADF2B0C-7D5C-16BE-4C01-B983C673AF14}"/>
              </a:ext>
            </a:extLst>
          </p:cNvPr>
          <p:cNvSpPr/>
          <p:nvPr/>
        </p:nvSpPr>
        <p:spPr>
          <a:xfrm>
            <a:off x="6268637" y="760954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D1D3054C-B8B8-5EBD-606E-AA3518036001}"/>
              </a:ext>
            </a:extLst>
          </p:cNvPr>
          <p:cNvSpPr/>
          <p:nvPr/>
        </p:nvSpPr>
        <p:spPr>
          <a:xfrm>
            <a:off x="5971246" y="760954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480C6A84-5D9F-8653-F233-FBCE20C04251}"/>
              </a:ext>
            </a:extLst>
          </p:cNvPr>
          <p:cNvSpPr/>
          <p:nvPr/>
        </p:nvSpPr>
        <p:spPr>
          <a:xfrm>
            <a:off x="915587" y="7609546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9735DA2F-59C9-8639-2630-70F28257DBF0}"/>
              </a:ext>
            </a:extLst>
          </p:cNvPr>
          <p:cNvSpPr/>
          <p:nvPr/>
        </p:nvSpPr>
        <p:spPr>
          <a:xfrm>
            <a:off x="1510371" y="760954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D0E40CFC-03BD-C099-28F6-BD79825B8273}"/>
              </a:ext>
            </a:extLst>
          </p:cNvPr>
          <p:cNvSpPr/>
          <p:nvPr/>
        </p:nvSpPr>
        <p:spPr>
          <a:xfrm>
            <a:off x="1212979" y="820432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0C8442F0-36FD-5DAC-3A42-6BDE9FD544F5}"/>
              </a:ext>
            </a:extLst>
          </p:cNvPr>
          <p:cNvSpPr/>
          <p:nvPr/>
        </p:nvSpPr>
        <p:spPr>
          <a:xfrm>
            <a:off x="915587" y="820432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13EACE16-0B1A-0AA3-B799-EF1F3A61094A}"/>
              </a:ext>
            </a:extLst>
          </p:cNvPr>
          <p:cNvSpPr/>
          <p:nvPr/>
        </p:nvSpPr>
        <p:spPr>
          <a:xfrm>
            <a:off x="915587" y="760954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A657884D-39BE-B459-DE8E-F51E8716B6FB}"/>
              </a:ext>
            </a:extLst>
          </p:cNvPr>
          <p:cNvSpPr/>
          <p:nvPr/>
        </p:nvSpPr>
        <p:spPr>
          <a:xfrm>
            <a:off x="2105154" y="760954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A6570EC0-60DF-B50A-FE81-3589BE401BBD}"/>
              </a:ext>
            </a:extLst>
          </p:cNvPr>
          <p:cNvSpPr/>
          <p:nvPr/>
        </p:nvSpPr>
        <p:spPr>
          <a:xfrm>
            <a:off x="1807762" y="820432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7DD46327-A661-9490-D32E-39EB63641C1E}"/>
              </a:ext>
            </a:extLst>
          </p:cNvPr>
          <p:cNvSpPr/>
          <p:nvPr/>
        </p:nvSpPr>
        <p:spPr>
          <a:xfrm>
            <a:off x="1510371" y="820432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0A29F3A7-76C2-F04A-6A89-049C816201A1}"/>
              </a:ext>
            </a:extLst>
          </p:cNvPr>
          <p:cNvSpPr/>
          <p:nvPr/>
        </p:nvSpPr>
        <p:spPr>
          <a:xfrm>
            <a:off x="2699937" y="760954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D87D96BC-8F82-F015-D90B-B201C3B34371}"/>
              </a:ext>
            </a:extLst>
          </p:cNvPr>
          <p:cNvSpPr/>
          <p:nvPr/>
        </p:nvSpPr>
        <p:spPr>
          <a:xfrm>
            <a:off x="2402546" y="820432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E7A8CF0B-CFBE-9202-6A61-1C05E4CD7DEB}"/>
              </a:ext>
            </a:extLst>
          </p:cNvPr>
          <p:cNvSpPr/>
          <p:nvPr/>
        </p:nvSpPr>
        <p:spPr>
          <a:xfrm>
            <a:off x="2105154" y="820432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5D93C05A-8754-4ECC-BB97-A99F45F93FC2}"/>
              </a:ext>
            </a:extLst>
          </p:cNvPr>
          <p:cNvSpPr/>
          <p:nvPr/>
        </p:nvSpPr>
        <p:spPr>
          <a:xfrm>
            <a:off x="3294721" y="760954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83A914AF-6FB7-2D31-2328-D7142DE31F89}"/>
              </a:ext>
            </a:extLst>
          </p:cNvPr>
          <p:cNvSpPr/>
          <p:nvPr/>
        </p:nvSpPr>
        <p:spPr>
          <a:xfrm>
            <a:off x="2997329" y="820432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4596E077-73EF-694B-3BB9-E84EAC5D7F42}"/>
              </a:ext>
            </a:extLst>
          </p:cNvPr>
          <p:cNvSpPr/>
          <p:nvPr/>
        </p:nvSpPr>
        <p:spPr>
          <a:xfrm>
            <a:off x="2699937" y="820432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43B3698F-6AF2-B212-D9E7-4501A3F9DA72}"/>
              </a:ext>
            </a:extLst>
          </p:cNvPr>
          <p:cNvSpPr/>
          <p:nvPr/>
        </p:nvSpPr>
        <p:spPr>
          <a:xfrm>
            <a:off x="3889504" y="760954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1E3CA1C4-97F5-028A-B829-3D0B00C641B1}"/>
              </a:ext>
            </a:extLst>
          </p:cNvPr>
          <p:cNvSpPr/>
          <p:nvPr/>
        </p:nvSpPr>
        <p:spPr>
          <a:xfrm>
            <a:off x="3592112" y="820432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E422FF84-9AA4-326A-A33B-D2FF61A56FF4}"/>
              </a:ext>
            </a:extLst>
          </p:cNvPr>
          <p:cNvSpPr/>
          <p:nvPr/>
        </p:nvSpPr>
        <p:spPr>
          <a:xfrm>
            <a:off x="3294721" y="820432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D4748901-CBE1-98B0-D7F1-280E2ABA675D}"/>
              </a:ext>
            </a:extLst>
          </p:cNvPr>
          <p:cNvSpPr/>
          <p:nvPr/>
        </p:nvSpPr>
        <p:spPr>
          <a:xfrm>
            <a:off x="4484287" y="760954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96D78E4D-61C4-1488-8EC2-6E0E80BE9EED}"/>
              </a:ext>
            </a:extLst>
          </p:cNvPr>
          <p:cNvSpPr/>
          <p:nvPr/>
        </p:nvSpPr>
        <p:spPr>
          <a:xfrm>
            <a:off x="4186896" y="820432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0F18C5E5-12D6-BDE5-71F9-2A2BF3EA19C0}"/>
              </a:ext>
            </a:extLst>
          </p:cNvPr>
          <p:cNvSpPr/>
          <p:nvPr/>
        </p:nvSpPr>
        <p:spPr>
          <a:xfrm>
            <a:off x="3889504" y="820432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C7434DB5-3E16-97AD-75E2-BEFBFD1A65D4}"/>
              </a:ext>
            </a:extLst>
          </p:cNvPr>
          <p:cNvSpPr/>
          <p:nvPr/>
        </p:nvSpPr>
        <p:spPr>
          <a:xfrm>
            <a:off x="5079071" y="760954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A95AD709-BCD3-4D95-DCEB-F7357A5C97D3}"/>
              </a:ext>
            </a:extLst>
          </p:cNvPr>
          <p:cNvSpPr/>
          <p:nvPr/>
        </p:nvSpPr>
        <p:spPr>
          <a:xfrm>
            <a:off x="4781679" y="820432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2923B236-B589-34AD-67DB-5EF7CEF0427E}"/>
              </a:ext>
            </a:extLst>
          </p:cNvPr>
          <p:cNvSpPr/>
          <p:nvPr/>
        </p:nvSpPr>
        <p:spPr>
          <a:xfrm>
            <a:off x="4484287" y="820432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E1918DF2-A0F3-45E4-6897-95E332D73DF6}"/>
              </a:ext>
            </a:extLst>
          </p:cNvPr>
          <p:cNvSpPr/>
          <p:nvPr/>
        </p:nvSpPr>
        <p:spPr>
          <a:xfrm>
            <a:off x="5673854" y="760954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0376006E-DF5B-272C-CF72-FE282A082774}"/>
              </a:ext>
            </a:extLst>
          </p:cNvPr>
          <p:cNvSpPr/>
          <p:nvPr/>
        </p:nvSpPr>
        <p:spPr>
          <a:xfrm>
            <a:off x="5376462" y="820432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63864968-8BF1-6BDC-4FD9-CFF1F55A3373}"/>
              </a:ext>
            </a:extLst>
          </p:cNvPr>
          <p:cNvSpPr/>
          <p:nvPr/>
        </p:nvSpPr>
        <p:spPr>
          <a:xfrm>
            <a:off x="5079071" y="820432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7C99CD91-00E1-93DE-5437-3E8B1D055581}"/>
              </a:ext>
            </a:extLst>
          </p:cNvPr>
          <p:cNvSpPr/>
          <p:nvPr/>
        </p:nvSpPr>
        <p:spPr>
          <a:xfrm>
            <a:off x="6268637" y="760954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6C0DA36F-B5B0-F043-C5BF-64CB5A00CA94}"/>
              </a:ext>
            </a:extLst>
          </p:cNvPr>
          <p:cNvSpPr/>
          <p:nvPr/>
        </p:nvSpPr>
        <p:spPr>
          <a:xfrm>
            <a:off x="5971246" y="820432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433B9B55-C844-89AB-DDF7-6711CF7DA040}"/>
              </a:ext>
            </a:extLst>
          </p:cNvPr>
          <p:cNvSpPr/>
          <p:nvPr/>
        </p:nvSpPr>
        <p:spPr>
          <a:xfrm>
            <a:off x="5673854" y="820432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ADD13639-F035-6360-7729-CD3298C1EF68}"/>
              </a:ext>
            </a:extLst>
          </p:cNvPr>
          <p:cNvSpPr/>
          <p:nvPr/>
        </p:nvSpPr>
        <p:spPr>
          <a:xfrm>
            <a:off x="6566029" y="7609546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5379A267-73CA-6AD5-7E84-425DAAF977DF}"/>
              </a:ext>
            </a:extLst>
          </p:cNvPr>
          <p:cNvSpPr/>
          <p:nvPr/>
        </p:nvSpPr>
        <p:spPr>
          <a:xfrm>
            <a:off x="6863421" y="7609546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048682BC-5A02-F0B7-8513-38E2DB63A66C}"/>
              </a:ext>
            </a:extLst>
          </p:cNvPr>
          <p:cNvSpPr/>
          <p:nvPr/>
        </p:nvSpPr>
        <p:spPr>
          <a:xfrm>
            <a:off x="6566029" y="820432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C88B54C7-1280-92AF-1C57-ADD100523856}"/>
              </a:ext>
            </a:extLst>
          </p:cNvPr>
          <p:cNvSpPr/>
          <p:nvPr/>
        </p:nvSpPr>
        <p:spPr>
          <a:xfrm>
            <a:off x="6268637" y="820432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9E0FF9AD-EEDD-D298-7DCB-0E068D332836}"/>
              </a:ext>
            </a:extLst>
          </p:cNvPr>
          <p:cNvSpPr/>
          <p:nvPr/>
        </p:nvSpPr>
        <p:spPr>
          <a:xfrm>
            <a:off x="618196" y="8204329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2546B35F-5634-B949-5DA9-132F4CB306F3}"/>
              </a:ext>
            </a:extLst>
          </p:cNvPr>
          <p:cNvSpPr/>
          <p:nvPr/>
        </p:nvSpPr>
        <p:spPr>
          <a:xfrm>
            <a:off x="1212979" y="820432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CAFC58B7-06A4-77C8-DCB5-C7770D35E811}"/>
              </a:ext>
            </a:extLst>
          </p:cNvPr>
          <p:cNvSpPr/>
          <p:nvPr/>
        </p:nvSpPr>
        <p:spPr>
          <a:xfrm>
            <a:off x="915587" y="879911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D565983D-98FB-4083-D41C-AE5592183876}"/>
              </a:ext>
            </a:extLst>
          </p:cNvPr>
          <p:cNvSpPr/>
          <p:nvPr/>
        </p:nvSpPr>
        <p:spPr>
          <a:xfrm>
            <a:off x="618196" y="879911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54B3B30D-7D2D-EA6B-9703-3D093D9A3C54}"/>
              </a:ext>
            </a:extLst>
          </p:cNvPr>
          <p:cNvSpPr/>
          <p:nvPr/>
        </p:nvSpPr>
        <p:spPr>
          <a:xfrm>
            <a:off x="618196" y="820432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1B9B248C-1119-6CFF-775F-133259119468}"/>
              </a:ext>
            </a:extLst>
          </p:cNvPr>
          <p:cNvSpPr/>
          <p:nvPr/>
        </p:nvSpPr>
        <p:spPr>
          <a:xfrm>
            <a:off x="1807762" y="820432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1B1D5B97-09DF-D064-6128-95A5679A850F}"/>
              </a:ext>
            </a:extLst>
          </p:cNvPr>
          <p:cNvSpPr/>
          <p:nvPr/>
        </p:nvSpPr>
        <p:spPr>
          <a:xfrm>
            <a:off x="1510371" y="879911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0B9D5FDD-A3BB-611D-7351-77A8EA7E8617}"/>
              </a:ext>
            </a:extLst>
          </p:cNvPr>
          <p:cNvSpPr/>
          <p:nvPr/>
        </p:nvSpPr>
        <p:spPr>
          <a:xfrm>
            <a:off x="1212979" y="879911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3F3A34BD-3C01-8A14-248A-1A4CD853D7EA}"/>
              </a:ext>
            </a:extLst>
          </p:cNvPr>
          <p:cNvSpPr/>
          <p:nvPr/>
        </p:nvSpPr>
        <p:spPr>
          <a:xfrm>
            <a:off x="2402546" y="820432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D3DDCDEB-208F-98FD-5BA3-D1EA0F0F3C67}"/>
              </a:ext>
            </a:extLst>
          </p:cNvPr>
          <p:cNvSpPr/>
          <p:nvPr/>
        </p:nvSpPr>
        <p:spPr>
          <a:xfrm>
            <a:off x="2105154" y="879911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9FF96805-739B-0182-D686-32FDD08D52DC}"/>
              </a:ext>
            </a:extLst>
          </p:cNvPr>
          <p:cNvSpPr/>
          <p:nvPr/>
        </p:nvSpPr>
        <p:spPr>
          <a:xfrm>
            <a:off x="1807762" y="879911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D7593B44-1062-50AF-609E-0DB2C231FFDD}"/>
              </a:ext>
            </a:extLst>
          </p:cNvPr>
          <p:cNvSpPr/>
          <p:nvPr/>
        </p:nvSpPr>
        <p:spPr>
          <a:xfrm>
            <a:off x="2997329" y="820432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3ED98E1A-CEE8-4D1F-1585-8BBB78637C94}"/>
              </a:ext>
            </a:extLst>
          </p:cNvPr>
          <p:cNvSpPr/>
          <p:nvPr/>
        </p:nvSpPr>
        <p:spPr>
          <a:xfrm>
            <a:off x="2699937" y="879911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8E26FCF7-97AA-F49D-0B3F-4223B79AC014}"/>
              </a:ext>
            </a:extLst>
          </p:cNvPr>
          <p:cNvSpPr/>
          <p:nvPr/>
        </p:nvSpPr>
        <p:spPr>
          <a:xfrm>
            <a:off x="2402546" y="879911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28A2D9AC-9E80-DD62-5F7A-3EDCCC978A8A}"/>
              </a:ext>
            </a:extLst>
          </p:cNvPr>
          <p:cNvSpPr/>
          <p:nvPr/>
        </p:nvSpPr>
        <p:spPr>
          <a:xfrm>
            <a:off x="3592112" y="820432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4532AAD7-1A42-C9A7-5AE7-213554931B10}"/>
              </a:ext>
            </a:extLst>
          </p:cNvPr>
          <p:cNvSpPr/>
          <p:nvPr/>
        </p:nvSpPr>
        <p:spPr>
          <a:xfrm>
            <a:off x="3294721" y="879911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7A8359E0-B731-40C5-F0A0-FE032B8526AE}"/>
              </a:ext>
            </a:extLst>
          </p:cNvPr>
          <p:cNvSpPr/>
          <p:nvPr/>
        </p:nvSpPr>
        <p:spPr>
          <a:xfrm>
            <a:off x="2997329" y="879911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18F18D75-A55B-BB72-EC27-41C29BF06136}"/>
              </a:ext>
            </a:extLst>
          </p:cNvPr>
          <p:cNvSpPr/>
          <p:nvPr/>
        </p:nvSpPr>
        <p:spPr>
          <a:xfrm>
            <a:off x="4186896" y="820432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C760D602-B777-C699-53FD-DBEE4EE31D89}"/>
              </a:ext>
            </a:extLst>
          </p:cNvPr>
          <p:cNvSpPr/>
          <p:nvPr/>
        </p:nvSpPr>
        <p:spPr>
          <a:xfrm>
            <a:off x="3889504" y="879911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0DA3A340-4B06-D823-A31C-974FDCFB6179}"/>
              </a:ext>
            </a:extLst>
          </p:cNvPr>
          <p:cNvSpPr/>
          <p:nvPr/>
        </p:nvSpPr>
        <p:spPr>
          <a:xfrm>
            <a:off x="3592112" y="879911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C857F5B1-AF29-A12B-5F09-9DAEC21A7996}"/>
              </a:ext>
            </a:extLst>
          </p:cNvPr>
          <p:cNvSpPr/>
          <p:nvPr/>
        </p:nvSpPr>
        <p:spPr>
          <a:xfrm>
            <a:off x="4781679" y="820432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4E74AB1F-68F4-27DF-24A4-8A97222BD2FA}"/>
              </a:ext>
            </a:extLst>
          </p:cNvPr>
          <p:cNvSpPr/>
          <p:nvPr/>
        </p:nvSpPr>
        <p:spPr>
          <a:xfrm>
            <a:off x="4484287" y="879911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A686C0DC-0A3B-F715-A0A5-0037544377E4}"/>
              </a:ext>
            </a:extLst>
          </p:cNvPr>
          <p:cNvSpPr/>
          <p:nvPr/>
        </p:nvSpPr>
        <p:spPr>
          <a:xfrm>
            <a:off x="4186896" y="879911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CEB97C1A-0B08-F063-976D-EB06BEF09CDF}"/>
              </a:ext>
            </a:extLst>
          </p:cNvPr>
          <p:cNvSpPr/>
          <p:nvPr/>
        </p:nvSpPr>
        <p:spPr>
          <a:xfrm>
            <a:off x="5376462" y="820432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23099BBA-7418-2DAF-BAC9-398DF9CDDF5D}"/>
              </a:ext>
            </a:extLst>
          </p:cNvPr>
          <p:cNvSpPr/>
          <p:nvPr/>
        </p:nvSpPr>
        <p:spPr>
          <a:xfrm>
            <a:off x="5079071" y="879911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534CF191-70DC-4D16-E2DD-F7883FF6F1B9}"/>
              </a:ext>
            </a:extLst>
          </p:cNvPr>
          <p:cNvSpPr/>
          <p:nvPr/>
        </p:nvSpPr>
        <p:spPr>
          <a:xfrm>
            <a:off x="4781679" y="879911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4C392480-F4D6-0549-BBFF-A003612EAF37}"/>
              </a:ext>
            </a:extLst>
          </p:cNvPr>
          <p:cNvSpPr/>
          <p:nvPr/>
        </p:nvSpPr>
        <p:spPr>
          <a:xfrm>
            <a:off x="5971246" y="820432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32B6931A-D1DF-20C9-ABAF-027E3A50B040}"/>
              </a:ext>
            </a:extLst>
          </p:cNvPr>
          <p:cNvSpPr/>
          <p:nvPr/>
        </p:nvSpPr>
        <p:spPr>
          <a:xfrm>
            <a:off x="5673854" y="879911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828C0689-6430-C2F2-2CA2-5822F54654AF}"/>
              </a:ext>
            </a:extLst>
          </p:cNvPr>
          <p:cNvSpPr/>
          <p:nvPr/>
        </p:nvSpPr>
        <p:spPr>
          <a:xfrm>
            <a:off x="5376462" y="879911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C613932E-FED4-925F-B680-21492AFC5268}"/>
              </a:ext>
            </a:extLst>
          </p:cNvPr>
          <p:cNvSpPr/>
          <p:nvPr/>
        </p:nvSpPr>
        <p:spPr>
          <a:xfrm>
            <a:off x="6566029" y="820432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780A8687-64AB-83DB-1B55-3553E1C9FCF3}"/>
              </a:ext>
            </a:extLst>
          </p:cNvPr>
          <p:cNvSpPr/>
          <p:nvPr/>
        </p:nvSpPr>
        <p:spPr>
          <a:xfrm>
            <a:off x="6268637" y="879911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2F837E4F-545E-7974-9DBC-A340DB6B25AB}"/>
              </a:ext>
            </a:extLst>
          </p:cNvPr>
          <p:cNvSpPr/>
          <p:nvPr/>
        </p:nvSpPr>
        <p:spPr>
          <a:xfrm>
            <a:off x="5971246" y="879911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C1EA7229-510F-012A-222A-C395249E30A2}"/>
              </a:ext>
            </a:extLst>
          </p:cNvPr>
          <p:cNvSpPr/>
          <p:nvPr/>
        </p:nvSpPr>
        <p:spPr>
          <a:xfrm>
            <a:off x="6863421" y="8204329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2926558F-0102-4D3A-9CD8-18353DB5BAB6}"/>
              </a:ext>
            </a:extLst>
          </p:cNvPr>
          <p:cNvSpPr/>
          <p:nvPr/>
        </p:nvSpPr>
        <p:spPr>
          <a:xfrm>
            <a:off x="7160812" y="8204329"/>
            <a:ext cx="6608" cy="594783"/>
          </a:xfrm>
          <a:custGeom>
            <a:avLst/>
            <a:gdLst>
              <a:gd name="connsiteX0" fmla="*/ 0 w 6608"/>
              <a:gd name="connsiteY0" fmla="*/ 0 h 594783"/>
              <a:gd name="connsiteX1" fmla="*/ 0 w 6608"/>
              <a:gd name="connsiteY1" fmla="*/ 594783 h 59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8" h="594783">
                <a:moveTo>
                  <a:pt x="0" y="0"/>
                </a:moveTo>
                <a:lnTo>
                  <a:pt x="0" y="594783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EFFB1050-ECBF-C27A-2D93-CFC25965BD39}"/>
              </a:ext>
            </a:extLst>
          </p:cNvPr>
          <p:cNvSpPr/>
          <p:nvPr/>
        </p:nvSpPr>
        <p:spPr>
          <a:xfrm>
            <a:off x="6863421" y="8799112"/>
            <a:ext cx="297391" cy="6608"/>
          </a:xfrm>
          <a:custGeom>
            <a:avLst/>
            <a:gdLst>
              <a:gd name="connsiteX0" fmla="*/ 0 w 297391"/>
              <a:gd name="connsiteY0" fmla="*/ 0 h 6608"/>
              <a:gd name="connsiteX1" fmla="*/ 297392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0" y="0"/>
                </a:moveTo>
                <a:lnTo>
                  <a:pt x="297392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0E7F4AA8-2D15-32B7-E066-87F272007FEB}"/>
              </a:ext>
            </a:extLst>
          </p:cNvPr>
          <p:cNvSpPr/>
          <p:nvPr/>
        </p:nvSpPr>
        <p:spPr>
          <a:xfrm>
            <a:off x="6566029" y="8799112"/>
            <a:ext cx="297391" cy="6608"/>
          </a:xfrm>
          <a:custGeom>
            <a:avLst/>
            <a:gdLst>
              <a:gd name="connsiteX0" fmla="*/ 297392 w 297391"/>
              <a:gd name="connsiteY0" fmla="*/ 0 h 6608"/>
              <a:gd name="connsiteX1" fmla="*/ 0 w 297391"/>
              <a:gd name="connsiteY1" fmla="*/ 0 h 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7391" h="6608">
                <a:moveTo>
                  <a:pt x="297392" y="0"/>
                </a:moveTo>
                <a:lnTo>
                  <a:pt x="0" y="0"/>
                </a:lnTo>
              </a:path>
            </a:pathLst>
          </a:custGeom>
          <a:noFill/>
          <a:ln w="28575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B17044-3BBE-5CDB-211E-4CCA8248062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65909" y="506394"/>
            <a:ext cx="604058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00" b="1" dirty="0">
                <a:latin typeface="Century Gothic" panose="020B0502020202020204" pitchFamily="34" charset="0"/>
              </a:rPr>
              <a:t>NUMBER PYRAMID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90DC3D-40F3-287F-0ED0-02F8E943864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5909" y="1284957"/>
            <a:ext cx="6040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entury Gothic" panose="020B0502020202020204" pitchFamily="34" charset="0"/>
              </a:rPr>
              <a:t>11 ROWS</a:t>
            </a:r>
          </a:p>
        </p:txBody>
      </p:sp>
      <p:sp>
        <p:nvSpPr>
          <p:cNvPr id="6" name="TextBox 21 M">
            <a:extLst>
              <a:ext uri="{FF2B5EF4-FFF2-40B4-BE49-F238E27FC236}">
                <a16:creationId xmlns:a16="http://schemas.microsoft.com/office/drawing/2014/main" id="{BFAD97F4-78D5-2335-2D16-9AE3380C64A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7" name="Picture 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B8D0065-CE5F-2B1D-38AC-2C7FE88F41F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5578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4"/>
  <p:tag name="RESULT" val="slide-257-4"/>
  <p:tag name="SLIDES" val="1,2,3,4,5,6,7,8,9,10,11,12,13,14,15,16,17,1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5"/>
  <p:tag name="SLIDES" val="1,2,3,4,5,6,7,8,9,10,11,12,13,14,15,16,17,18"/>
  <p:tag name="RESULT" val="slide-259-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,17,18"/>
  <p:tag name="RESULT" val="slide-259-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,17,18"/>
  <p:tag name="RESULT" val="slide-259-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4"/>
  <p:tag name="SLIDES" val="1,2,3,4,5,6,7,8,9,10,11,12,13,14,15,16,17,18"/>
  <p:tag name="RESULT" val="slide-260-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5"/>
  <p:tag name="SLIDES" val="1,2,3,4,5,6,7,8,9,10,11,12,13,14,15,16,17,18"/>
  <p:tag name="RESULT" val="slide-260-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,17,18"/>
  <p:tag name="RESULT" val="slide-260-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,17,18"/>
  <p:tag name="RESULT" val="slide-260-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4"/>
  <p:tag name="SLIDES" val="1,2,3,4,5,6,7,8,9,10,11,12,13,14,15,16,17,18"/>
  <p:tag name="RESULT" val="slide-261-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5"/>
  <p:tag name="SLIDES" val="1,2,3,4,5,6,7,8,9,10,11,12,13,14,15,16,17,18"/>
  <p:tag name="RESULT" val="slide-261-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,17,18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5"/>
  <p:tag name="RESULT" val="slide-257-5"/>
  <p:tag name="SLIDES" val="1,2,3,4,5,6,7,8,9,10,11,12,13,14,15,16,17,1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,17,18"/>
  <p:tag name="RESULT" val="slide-261-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4"/>
  <p:tag name="SLIDES" val="1,2,3,4,5,6,7,8,9,10,11,12,13,14,15,16,17,18"/>
  <p:tag name="RESULT" val="slide-262-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5"/>
  <p:tag name="SLIDES" val="1,2,3,4,5,6,7,8,9,10,11,12,13,14,15,16,17,18"/>
  <p:tag name="RESULT" val="slide-262-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,17,18"/>
  <p:tag name="RESULT" val="slide-262-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,17,18"/>
  <p:tag name="RESULT" val="slide-262-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4"/>
  <p:tag name="SLIDES" val="1,2,3,4,5,6,7,8,9,10,11,12,13,14,15,16,17,18"/>
  <p:tag name="RESULT" val="slide-263-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5"/>
  <p:tag name="SLIDES" val="1,2,3,4,5,6,7,8,9,10,11,12,13,14,15,16,17,18"/>
  <p:tag name="RESULT" val="slide-263-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,17,18"/>
  <p:tag name="RESULT" val="slide-263-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,17,18"/>
  <p:tag name="RESULT" val="slide-263-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4"/>
  <p:tag name="SLIDES" val="1,2,3,4,5,6,7,8,9,10,11,12,13,14,15,16,17,18"/>
  <p:tag name="RESULT" val="slide-264-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RESULT" val="slide-257-6"/>
  <p:tag name="SLIDES" val="1,2,3,4,5,6,7,8,9,10,11,12,13,14,15,16,17,1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5"/>
  <p:tag name="SLIDES" val="1,2,3,4,5,6,7,8,9,10,11,12,13,14,15,16,17,18"/>
  <p:tag name="RESULT" val="slide-264-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,17,18"/>
  <p:tag name="RESULT" val="slide-264-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,17,18"/>
  <p:tag name="RESULT" val="slide-264-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4"/>
  <p:tag name="SLIDES" val="1,2,3,4,5,6,7,8,9,10,11,12,13,14,15,16,17,18"/>
  <p:tag name="RESULT" val="slide-265-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5"/>
  <p:tag name="SLIDES" val="1,2,3,4,5,6,7,8,9,10,11,12,13,14,15,16,17,18"/>
  <p:tag name="RESULT" val="slide-265-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,17,18"/>
  <p:tag name="RESULT" val="slide-265-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,17,18"/>
  <p:tag name="RESULT" val="slide-265-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4"/>
  <p:tag name="SLIDES" val="1,2,3,4,5,6,7,8,9,10,11,12,13,14,15,16,17,18"/>
  <p:tag name="RESULT" val="slide-266-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5"/>
  <p:tag name="SLIDES" val="1,2,3,4,5,6,7,8,9,10,11,12,13,14,15,16,17,18"/>
  <p:tag name="RESULT" val="slide-266-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,17,18"/>
  <p:tag name="RESULT" val="slide-266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RESULT" val="slide-257-7"/>
  <p:tag name="SLIDES" val="1,2,3,4,5,6,7,8,9,10,11,12,13,14,15,16,17,18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,17,18"/>
  <p:tag name="RESULT" val="slide-266-7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4"/>
  <p:tag name="SLIDES" val="1,2,3,4,5,6,7,8,9,10,11,12,13,14,15,16,17,18"/>
  <p:tag name="RESULT" val="slide-267-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5"/>
  <p:tag name="SLIDES" val="1,2,3,4,5,6,7,8,9,10,11,12,13,14,15,16,17,18"/>
  <p:tag name="RESULT" val="slide-267-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,17,18"/>
  <p:tag name="RESULT" val="slide-267-6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,17,18"/>
  <p:tag name="RESULT" val="slide-267-7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4"/>
  <p:tag name="SLIDES" val="1,2,3,4,5,6,7,8,9,10,11,12,13,14,15,16,17,18"/>
  <p:tag name="RESULT" val="slide-268-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5"/>
  <p:tag name="SLIDES" val="1,2,3,4,5,6,7,8,9,10,11,12,13,14,15,16,17,18"/>
  <p:tag name="RESULT" val="slide-268-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,17,18"/>
  <p:tag name="RESULT" val="slide-268-6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,17,18"/>
  <p:tag name="RESULT" val="slide-268-7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4"/>
  <p:tag name="SLIDES" val="1,2,3,4,5,6,7,8,9,10,11,12,13,14,15,16,17,18"/>
  <p:tag name="RESULT" val="slide-269-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4"/>
  <p:tag name="SLIDES" val="1,2,3,4,5,6,7,8,9,10,11,12,13,14,15,16,17,18"/>
  <p:tag name="RESULT" val="slide-258-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5"/>
  <p:tag name="SLIDES" val="1,2,3,4,5,6,7,8,9,10,11,12,13,14,15,16,17,18"/>
  <p:tag name="RESULT" val="slide-269-5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,17,18"/>
  <p:tag name="RESULT" val="slide-269-6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,17,18"/>
  <p:tag name="RESULT" val="slide-269-7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4"/>
  <p:tag name="SLIDES" val="1,2,3,4,5,6,7,8,9,10,11,12,13,14,15,16,17,18"/>
  <p:tag name="RESULT" val="slide-270-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5"/>
  <p:tag name="SLIDES" val="1,2,3,4,5,6,7,8,9,10,11,12,13,14,15,16,17,18"/>
  <p:tag name="RESULT" val="slide-270-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,17,18"/>
  <p:tag name="RESULT" val="slide-270-6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,17,18"/>
  <p:tag name="RESULT" val="slide-270-7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4"/>
  <p:tag name="SLIDES" val="1,2,3,4,5,6,7,8,9,10,11,12,13,14,15,16,17,18"/>
  <p:tag name="RESULT" val="slide-271-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5"/>
  <p:tag name="SLIDES" val="1,2,3,4,5,6,7,8,9,10,11,12,13,14,15,16,17,18"/>
  <p:tag name="RESULT" val="slide-271-5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,17,18"/>
  <p:tag name="RESULT" val="slide-271-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5"/>
  <p:tag name="SLIDES" val="1,2,3,4,5,6,7,8,9,10,11,12,13,14,15,16,17,18"/>
  <p:tag name="RESULT" val="slide-258-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,17,18"/>
  <p:tag name="RESULT" val="slide-271-7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4"/>
  <p:tag name="SLIDES" val="1,2,3,4,5,6,7,8,9,10,11,12,13,14,15,16,17,18"/>
  <p:tag name="RESULT" val="slide-272-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5"/>
  <p:tag name="SLIDES" val="1,2,3,4,5,6,7,8,9,10,11,12,13,14,15,16,17,18"/>
  <p:tag name="RESULT" val="slide-272-5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,17,18"/>
  <p:tag name="RESULT" val="slide-272-6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,17,18"/>
  <p:tag name="RESULT" val="slide-272-7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4"/>
  <p:tag name="SLIDES" val="1,2,3,4,5,6,7,8,9,10,11,12,13,14,15,16,17,18"/>
  <p:tag name="RESULT" val="slide-273-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5"/>
  <p:tag name="SLIDES" val="1,2,3,4,5,6,7,8,9,10,11,12,13,14,15,16,17,18"/>
  <p:tag name="RESULT" val="slide-273-5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,17,18"/>
  <p:tag name="RESULT" val="slide-273-6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,17,18"/>
  <p:tag name="RESULT" val="slide-273-7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4"/>
  <p:tag name="SLIDES" val="1,2,3,4,5,6,7,8,9,10,11,12,13,14,15,16,17,18"/>
  <p:tag name="RESULT" val="slide-274-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,17,18"/>
  <p:tag name="RESULT" val="slide-258-6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5"/>
  <p:tag name="SLIDES" val="1,2,3,4,5,6,7,8,9,10,11,12,13,14,15,16,17,18"/>
  <p:tag name="RESULT" val="slide-274-5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SLIDES" val="1,2,3,4,5,6,7,8,9,10,11,12,13,14,15,16,17,18"/>
  <p:tag name="RESULT" val="slide-274-6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,17,18"/>
  <p:tag name="RESULT" val="slide-274-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SLIDES" val="1,2,3,4,5,6,7,8,9,10,11,12,13,14,15,16,17,18"/>
  <p:tag name="RESULT" val="slide-258-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4"/>
  <p:tag name="SLIDES" val="1,2,3,4,5,6,7,8,9,10,11,12,13,14,15,16,17,18"/>
  <p:tag name="RESULT" val="slide-259-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288</Words>
  <Application>Microsoft Office PowerPoint</Application>
  <PresentationFormat>Custom</PresentationFormat>
  <Paragraphs>54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2025-03-28T22:49:23Z</dcterms:created>
  <dcterms:modified xsi:type="dcterms:W3CDTF">2025-04-16T14:16:03Z</dcterms:modified>
</cp:coreProperties>
</file>