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D563CA-8065-490B-BC04-F122BFF28B46}" v="13" dt="2025-04-01T03:23:41.8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48" d="100"/>
          <a:sy n="48" d="100"/>
        </p:scale>
        <p:origin x="1392" y="36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7D563CA-8065-490B-BC04-F122BFF28B46}"/>
    <pc:docChg chg="undo custSel delSld modSld">
      <pc:chgData name="Sarah Carter" userId="4b4e2a7e9c42e1b2" providerId="LiveId" clId="{07D563CA-8065-490B-BC04-F122BFF28B46}" dt="2025-04-01T03:23:41.837" v="68"/>
      <pc:docMkLst>
        <pc:docMk/>
      </pc:docMkLst>
      <pc:sldChg chg="addSp delSp modSp mod">
        <pc:chgData name="Sarah Carter" userId="4b4e2a7e9c42e1b2" providerId="LiveId" clId="{07D563CA-8065-490B-BC04-F122BFF28B46}" dt="2025-04-01T03:23:41.837" v="68"/>
        <pc:sldMkLst>
          <pc:docMk/>
          <pc:sldMk cId="166470771" sldId="259"/>
        </pc:sldMkLst>
        <pc:spChg chg="del">
          <ac:chgData name="Sarah Carter" userId="4b4e2a7e9c42e1b2" providerId="LiveId" clId="{07D563CA-8065-490B-BC04-F122BFF28B46}" dt="2025-04-01T03:16:19.785" v="7" actId="478"/>
          <ac:spMkLst>
            <pc:docMk/>
            <pc:sldMk cId="166470771" sldId="259"/>
            <ac:spMk id="4" creationId="{2B57DD29-EF0E-4606-18C2-2855357FEA66}"/>
          </ac:spMkLst>
        </pc:spChg>
        <pc:spChg chg="del">
          <ac:chgData name="Sarah Carter" userId="4b4e2a7e9c42e1b2" providerId="LiveId" clId="{07D563CA-8065-490B-BC04-F122BFF28B46}" dt="2025-04-01T03:16:36.109" v="9" actId="478"/>
          <ac:spMkLst>
            <pc:docMk/>
            <pc:sldMk cId="166470771" sldId="259"/>
            <ac:spMk id="5" creationId="{86284562-1B1A-DEEB-86BC-C996B209E11B}"/>
          </ac:spMkLst>
        </pc:spChg>
        <pc:spChg chg="mod">
          <ac:chgData name="Sarah Carter" userId="4b4e2a7e9c42e1b2" providerId="LiveId" clId="{07D563CA-8065-490B-BC04-F122BFF28B46}" dt="2025-04-01T03:16:15.866" v="6" actId="20577"/>
          <ac:spMkLst>
            <pc:docMk/>
            <pc:sldMk cId="166470771" sldId="259"/>
            <ac:spMk id="6" creationId="{8943EC08-3DC9-1710-D05B-B75D0E10A5C0}"/>
          </ac:spMkLst>
        </pc:spChg>
        <pc:spChg chg="mod topLvl">
          <ac:chgData name="Sarah Carter" userId="4b4e2a7e9c42e1b2" providerId="LiveId" clId="{07D563CA-8065-490B-BC04-F122BFF28B46}" dt="2025-04-01T03:17:12.310" v="16" actId="165"/>
          <ac:spMkLst>
            <pc:docMk/>
            <pc:sldMk cId="166470771" sldId="259"/>
            <ac:spMk id="10" creationId="{F471F299-33D9-E20E-15BF-590470E387FF}"/>
          </ac:spMkLst>
        </pc:spChg>
        <pc:spChg chg="add del">
          <ac:chgData name="Sarah Carter" userId="4b4e2a7e9c42e1b2" providerId="LiveId" clId="{07D563CA-8065-490B-BC04-F122BFF28B46}" dt="2025-04-01T03:18:35.846" v="37" actId="478"/>
          <ac:spMkLst>
            <pc:docMk/>
            <pc:sldMk cId="166470771" sldId="259"/>
            <ac:spMk id="29" creationId="{5538C2C0-0ED4-5B08-B01D-63E324395F2A}"/>
          </ac:spMkLst>
        </pc:spChg>
        <pc:spChg chg="mod topLvl">
          <ac:chgData name="Sarah Carter" userId="4b4e2a7e9c42e1b2" providerId="LiveId" clId="{07D563CA-8065-490B-BC04-F122BFF28B46}" dt="2025-04-01T03:17:12.310" v="16" actId="165"/>
          <ac:spMkLst>
            <pc:docMk/>
            <pc:sldMk cId="166470771" sldId="259"/>
            <ac:spMk id="31" creationId="{EB32FE6F-4BEF-D87F-BA55-F3266E500B57}"/>
          </ac:spMkLst>
        </pc:spChg>
        <pc:spChg chg="add del">
          <ac:chgData name="Sarah Carter" userId="4b4e2a7e9c42e1b2" providerId="LiveId" clId="{07D563CA-8065-490B-BC04-F122BFF28B46}" dt="2025-04-01T03:18:35.846" v="37" actId="478"/>
          <ac:spMkLst>
            <pc:docMk/>
            <pc:sldMk cId="166470771" sldId="259"/>
            <ac:spMk id="47" creationId="{9098A033-EC5F-00B4-3E35-420D2795F611}"/>
          </ac:spMkLst>
        </pc:spChg>
        <pc:spChg chg="mod">
          <ac:chgData name="Sarah Carter" userId="4b4e2a7e9c42e1b2" providerId="LiveId" clId="{07D563CA-8065-490B-BC04-F122BFF28B46}" dt="2025-04-01T03:23:41.837" v="68"/>
          <ac:spMkLst>
            <pc:docMk/>
            <pc:sldMk cId="166470771" sldId="259"/>
            <ac:spMk id="49" creationId="{5D0DC7A8-1B35-37C8-9BB6-4C4D43CE3E07}"/>
          </ac:spMkLst>
        </pc:spChg>
        <pc:spChg chg="mod">
          <ac:chgData name="Sarah Carter" userId="4b4e2a7e9c42e1b2" providerId="LiveId" clId="{07D563CA-8065-490B-BC04-F122BFF28B46}" dt="2025-04-01T03:17:04.403" v="15" actId="165"/>
          <ac:spMkLst>
            <pc:docMk/>
            <pc:sldMk cId="166470771" sldId="259"/>
            <ac:spMk id="71" creationId="{9470B699-F98D-E494-9AE7-0A588A579E26}"/>
          </ac:spMkLst>
        </pc:spChg>
        <pc:spChg chg="add del">
          <ac:chgData name="Sarah Carter" userId="4b4e2a7e9c42e1b2" providerId="LiveId" clId="{07D563CA-8065-490B-BC04-F122BFF28B46}" dt="2025-04-01T03:18:35.846" v="37" actId="478"/>
          <ac:spMkLst>
            <pc:docMk/>
            <pc:sldMk cId="166470771" sldId="259"/>
            <ac:spMk id="83" creationId="{069E6EF3-5BEF-63AF-06A1-2A8B6756E416}"/>
          </ac:spMkLst>
        </pc:spChg>
        <pc:spChg chg="mod">
          <ac:chgData name="Sarah Carter" userId="4b4e2a7e9c42e1b2" providerId="LiveId" clId="{07D563CA-8065-490B-BC04-F122BFF28B46}" dt="2025-04-01T03:23:41.837" v="68"/>
          <ac:spMkLst>
            <pc:docMk/>
            <pc:sldMk cId="166470771" sldId="259"/>
            <ac:spMk id="90" creationId="{C7448F59-2BFA-1E15-8888-8846F7B02163}"/>
          </ac:spMkLst>
        </pc:spChg>
        <pc:spChg chg="add del">
          <ac:chgData name="Sarah Carter" userId="4b4e2a7e9c42e1b2" providerId="LiveId" clId="{07D563CA-8065-490B-BC04-F122BFF28B46}" dt="2025-04-01T03:18:35.846" v="37" actId="478"/>
          <ac:spMkLst>
            <pc:docMk/>
            <pc:sldMk cId="166470771" sldId="259"/>
            <ac:spMk id="101" creationId="{BCBFE34C-0175-C8CD-DBC6-4FCCA270189C}"/>
          </ac:spMkLst>
        </pc:spChg>
        <pc:spChg chg="mod">
          <ac:chgData name="Sarah Carter" userId="4b4e2a7e9c42e1b2" providerId="LiveId" clId="{07D563CA-8065-490B-BC04-F122BFF28B46}" dt="2025-04-01T03:17:04.403" v="15" actId="165"/>
          <ac:spMkLst>
            <pc:docMk/>
            <pc:sldMk cId="166470771" sldId="259"/>
            <ac:spMk id="105" creationId="{DB441A57-7964-C9E4-9925-0D10E04C63A9}"/>
          </ac:spMkLst>
        </pc:spChg>
        <pc:spChg chg="mod topLvl">
          <ac:chgData name="Sarah Carter" userId="4b4e2a7e9c42e1b2" providerId="LiveId" clId="{07D563CA-8065-490B-BC04-F122BFF28B46}" dt="2025-04-01T03:17:12.310" v="16" actId="165"/>
          <ac:spMkLst>
            <pc:docMk/>
            <pc:sldMk cId="166470771" sldId="259"/>
            <ac:spMk id="125" creationId="{30B7683C-51EC-A5D5-5442-FB129468B56C}"/>
          </ac:spMkLst>
        </pc:spChg>
        <pc:spChg chg="mod">
          <ac:chgData name="Sarah Carter" userId="4b4e2a7e9c42e1b2" providerId="LiveId" clId="{07D563CA-8065-490B-BC04-F122BFF28B46}" dt="2025-04-01T03:23:41.837" v="68"/>
          <ac:spMkLst>
            <pc:docMk/>
            <pc:sldMk cId="166470771" sldId="259"/>
            <ac:spMk id="140" creationId="{2026D801-D97A-BF35-EBDA-34CC42F8192F}"/>
          </ac:spMkLst>
        </pc:spChg>
        <pc:spChg chg="mod">
          <ac:chgData name="Sarah Carter" userId="4b4e2a7e9c42e1b2" providerId="LiveId" clId="{07D563CA-8065-490B-BC04-F122BFF28B46}" dt="2025-04-01T03:17:04.403" v="15" actId="165"/>
          <ac:spMkLst>
            <pc:docMk/>
            <pc:sldMk cId="166470771" sldId="259"/>
            <ac:spMk id="155" creationId="{526BFC2F-4254-935D-4507-22677E1A23A4}"/>
          </ac:spMkLst>
        </pc:spChg>
        <pc:spChg chg="add del">
          <ac:chgData name="Sarah Carter" userId="4b4e2a7e9c42e1b2" providerId="LiveId" clId="{07D563CA-8065-490B-BC04-F122BFF28B46}" dt="2025-04-01T03:18:35.846" v="37" actId="478"/>
          <ac:spMkLst>
            <pc:docMk/>
            <pc:sldMk cId="166470771" sldId="259"/>
            <ac:spMk id="161" creationId="{12DC9E28-101C-D1E3-BDE6-5A4514A35D6F}"/>
          </ac:spMkLst>
        </pc:spChg>
        <pc:spChg chg="mod topLvl">
          <ac:chgData name="Sarah Carter" userId="4b4e2a7e9c42e1b2" providerId="LiveId" clId="{07D563CA-8065-490B-BC04-F122BFF28B46}" dt="2025-04-01T03:17:12.310" v="16" actId="165"/>
          <ac:spMkLst>
            <pc:docMk/>
            <pc:sldMk cId="166470771" sldId="259"/>
            <ac:spMk id="176" creationId="{4F0C5DF1-58E2-9706-57F1-E1D2F72F0DC1}"/>
          </ac:spMkLst>
        </pc:spChg>
        <pc:spChg chg="mod">
          <ac:chgData name="Sarah Carter" userId="4b4e2a7e9c42e1b2" providerId="LiveId" clId="{07D563CA-8065-490B-BC04-F122BFF28B46}" dt="2025-04-01T03:23:41.837" v="68"/>
          <ac:spMkLst>
            <pc:docMk/>
            <pc:sldMk cId="166470771" sldId="259"/>
            <ac:spMk id="207" creationId="{88D5C53B-93E2-5F3D-DCBE-1BDEB909E1AF}"/>
          </ac:spMkLst>
        </pc:spChg>
        <pc:spChg chg="mod topLvl">
          <ac:chgData name="Sarah Carter" userId="4b4e2a7e9c42e1b2" providerId="LiveId" clId="{07D563CA-8065-490B-BC04-F122BFF28B46}" dt="2025-04-01T03:17:12.310" v="16" actId="165"/>
          <ac:spMkLst>
            <pc:docMk/>
            <pc:sldMk cId="166470771" sldId="259"/>
            <ac:spMk id="229" creationId="{2581F7E1-0B6F-D618-C4DA-48E15A557A66}"/>
          </ac:spMkLst>
        </pc:spChg>
        <pc:spChg chg="mod">
          <ac:chgData name="Sarah Carter" userId="4b4e2a7e9c42e1b2" providerId="LiveId" clId="{07D563CA-8065-490B-BC04-F122BFF28B46}" dt="2025-04-01T03:23:41.837" v="68"/>
          <ac:spMkLst>
            <pc:docMk/>
            <pc:sldMk cId="166470771" sldId="259"/>
            <ac:spMk id="278" creationId="{D0177D82-70FD-FAFB-2BB6-0A20FB4FEA3E}"/>
          </ac:spMkLst>
        </pc:spChg>
        <pc:spChg chg="mod">
          <ac:chgData name="Sarah Carter" userId="4b4e2a7e9c42e1b2" providerId="LiveId" clId="{07D563CA-8065-490B-BC04-F122BFF28B46}" dt="2025-04-01T03:17:04.403" v="15" actId="165"/>
          <ac:spMkLst>
            <pc:docMk/>
            <pc:sldMk cId="166470771" sldId="259"/>
            <ac:spMk id="285" creationId="{D4828B65-D3C3-B9C3-F41B-BE60D28A7BEC}"/>
          </ac:spMkLst>
        </pc:spChg>
        <pc:spChg chg="mod">
          <ac:chgData name="Sarah Carter" userId="4b4e2a7e9c42e1b2" providerId="LiveId" clId="{07D563CA-8065-490B-BC04-F122BFF28B46}" dt="2025-04-01T03:23:41.837" v="68"/>
          <ac:spMkLst>
            <pc:docMk/>
            <pc:sldMk cId="166470771" sldId="259"/>
            <ac:spMk id="325" creationId="{88F20719-1BEE-DB42-1CE9-37627BBCAE80}"/>
          </ac:spMkLst>
        </pc:spChg>
        <pc:spChg chg="mod">
          <ac:chgData name="Sarah Carter" userId="4b4e2a7e9c42e1b2" providerId="LiveId" clId="{07D563CA-8065-490B-BC04-F122BFF28B46}" dt="2025-04-01T03:23:41.837" v="68"/>
          <ac:spMkLst>
            <pc:docMk/>
            <pc:sldMk cId="166470771" sldId="259"/>
            <ac:spMk id="335" creationId="{ACF1466E-1BF7-8F47-0F5D-C16B095556FD}"/>
          </ac:spMkLst>
        </pc:spChg>
        <pc:spChg chg="mod topLvl">
          <ac:chgData name="Sarah Carter" userId="4b4e2a7e9c42e1b2" providerId="LiveId" clId="{07D563CA-8065-490B-BC04-F122BFF28B46}" dt="2025-04-01T03:17:12.310" v="16" actId="165"/>
          <ac:spMkLst>
            <pc:docMk/>
            <pc:sldMk cId="166470771" sldId="259"/>
            <ac:spMk id="390" creationId="{DB8C65E5-E5AB-8E4F-2F5F-BE64716DC1CA}"/>
          </ac:spMkLst>
        </pc:spChg>
        <pc:spChg chg="mod topLvl">
          <ac:chgData name="Sarah Carter" userId="4b4e2a7e9c42e1b2" providerId="LiveId" clId="{07D563CA-8065-490B-BC04-F122BFF28B46}" dt="2025-04-01T03:17:12.310" v="16" actId="165"/>
          <ac:spMkLst>
            <pc:docMk/>
            <pc:sldMk cId="166470771" sldId="259"/>
            <ac:spMk id="395" creationId="{0A63F58A-9109-572F-31F9-8FFB4FE0E2EB}"/>
          </ac:spMkLst>
        </pc:spChg>
        <pc:spChg chg="mod">
          <ac:chgData name="Sarah Carter" userId="4b4e2a7e9c42e1b2" providerId="LiveId" clId="{07D563CA-8065-490B-BC04-F122BFF28B46}" dt="2025-04-01T03:17:04.403" v="15" actId="165"/>
          <ac:spMkLst>
            <pc:docMk/>
            <pc:sldMk cId="166470771" sldId="259"/>
            <ac:spMk id="416" creationId="{C89764A8-2FEE-815C-A8A3-FD00F282DAD1}"/>
          </ac:spMkLst>
        </pc:spChg>
        <pc:spChg chg="mod">
          <ac:chgData name="Sarah Carter" userId="4b4e2a7e9c42e1b2" providerId="LiveId" clId="{07D563CA-8065-490B-BC04-F122BFF28B46}" dt="2025-04-01T03:23:41.837" v="68"/>
          <ac:spMkLst>
            <pc:docMk/>
            <pc:sldMk cId="166470771" sldId="259"/>
            <ac:spMk id="419" creationId="{E74A42EE-C918-CF0C-6DAA-1202B18F95C7}"/>
          </ac:spMkLst>
        </pc:spChg>
        <pc:spChg chg="mod">
          <ac:chgData name="Sarah Carter" userId="4b4e2a7e9c42e1b2" providerId="LiveId" clId="{07D563CA-8065-490B-BC04-F122BFF28B46}" dt="2025-04-01T03:17:04.403" v="15" actId="165"/>
          <ac:spMkLst>
            <pc:docMk/>
            <pc:sldMk cId="166470771" sldId="259"/>
            <ac:spMk id="469" creationId="{C53B093F-4A79-43C7-D6B8-62BB8DBAC79D}"/>
          </ac:spMkLst>
        </pc:spChg>
        <pc:spChg chg="mod">
          <ac:chgData name="Sarah Carter" userId="4b4e2a7e9c42e1b2" providerId="LiveId" clId="{07D563CA-8065-490B-BC04-F122BFF28B46}" dt="2025-04-01T03:17:04.403" v="15" actId="165"/>
          <ac:spMkLst>
            <pc:docMk/>
            <pc:sldMk cId="166470771" sldId="259"/>
            <ac:spMk id="480" creationId="{75A90340-E648-0570-6AE3-7F641A165D9D}"/>
          </ac:spMkLst>
        </pc:spChg>
        <pc:spChg chg="mod topLvl">
          <ac:chgData name="Sarah Carter" userId="4b4e2a7e9c42e1b2" providerId="LiveId" clId="{07D563CA-8065-490B-BC04-F122BFF28B46}" dt="2025-04-01T03:17:12.310" v="16" actId="165"/>
          <ac:spMkLst>
            <pc:docMk/>
            <pc:sldMk cId="166470771" sldId="259"/>
            <ac:spMk id="503" creationId="{8D7449FD-4EA5-294E-1269-924A02A25A22}"/>
          </ac:spMkLst>
        </pc:spChg>
        <pc:spChg chg="mod">
          <ac:chgData name="Sarah Carter" userId="4b4e2a7e9c42e1b2" providerId="LiveId" clId="{07D563CA-8065-490B-BC04-F122BFF28B46}" dt="2025-04-01T03:23:41.837" v="68"/>
          <ac:spMkLst>
            <pc:docMk/>
            <pc:sldMk cId="166470771" sldId="259"/>
            <ac:spMk id="510" creationId="{F6F9C0CD-505A-EFF7-8DDB-E1D07E0EFC7C}"/>
          </ac:spMkLst>
        </pc:spChg>
        <pc:spChg chg="mod">
          <ac:chgData name="Sarah Carter" userId="4b4e2a7e9c42e1b2" providerId="LiveId" clId="{07D563CA-8065-490B-BC04-F122BFF28B46}" dt="2025-04-01T03:23:41.837" v="68"/>
          <ac:spMkLst>
            <pc:docMk/>
            <pc:sldMk cId="166470771" sldId="259"/>
            <ac:spMk id="513" creationId="{A8A6D6C3-2B5D-1BD4-7E01-49ED695B031B}"/>
          </ac:spMkLst>
        </pc:spChg>
        <pc:spChg chg="mod">
          <ac:chgData name="Sarah Carter" userId="4b4e2a7e9c42e1b2" providerId="LiveId" clId="{07D563CA-8065-490B-BC04-F122BFF28B46}" dt="2025-04-01T03:17:02.437" v="14" actId="1076"/>
          <ac:spMkLst>
            <pc:docMk/>
            <pc:sldMk cId="166470771" sldId="259"/>
            <ac:spMk id="560" creationId="{07B589C5-4DA7-811B-5CCB-6EC21C665AC0}"/>
          </ac:spMkLst>
        </pc:spChg>
        <pc:spChg chg="del">
          <ac:chgData name="Sarah Carter" userId="4b4e2a7e9c42e1b2" providerId="LiveId" clId="{07D563CA-8065-490B-BC04-F122BFF28B46}" dt="2025-04-01T03:19:29.962" v="44" actId="478"/>
          <ac:spMkLst>
            <pc:docMk/>
            <pc:sldMk cId="166470771" sldId="259"/>
            <ac:spMk id="579" creationId="{404A6DFA-35C7-7719-A5A4-011E02D26EE8}"/>
          </ac:spMkLst>
        </pc:spChg>
        <pc:spChg chg="del">
          <ac:chgData name="Sarah Carter" userId="4b4e2a7e9c42e1b2" providerId="LiveId" clId="{07D563CA-8065-490B-BC04-F122BFF28B46}" dt="2025-04-01T03:23:01.804" v="62" actId="478"/>
          <ac:spMkLst>
            <pc:docMk/>
            <pc:sldMk cId="166470771" sldId="259"/>
            <ac:spMk id="580" creationId="{C1A066EE-3136-2A3F-46DC-ACD193ACE301}"/>
          </ac:spMkLst>
        </pc:spChg>
        <pc:spChg chg="del">
          <ac:chgData name="Sarah Carter" userId="4b4e2a7e9c42e1b2" providerId="LiveId" clId="{07D563CA-8065-490B-BC04-F122BFF28B46}" dt="2025-04-01T03:23:01.804" v="62" actId="478"/>
          <ac:spMkLst>
            <pc:docMk/>
            <pc:sldMk cId="166470771" sldId="259"/>
            <ac:spMk id="581" creationId="{B6799D06-43CE-C613-75D1-DD2F66BB5286}"/>
          </ac:spMkLst>
        </pc:spChg>
        <pc:spChg chg="del">
          <ac:chgData name="Sarah Carter" userId="4b4e2a7e9c42e1b2" providerId="LiveId" clId="{07D563CA-8065-490B-BC04-F122BFF28B46}" dt="2025-04-01T03:22:31.565" v="59" actId="478"/>
          <ac:spMkLst>
            <pc:docMk/>
            <pc:sldMk cId="166470771" sldId="259"/>
            <ac:spMk id="582" creationId="{41EFE40F-65E0-C136-B2D2-CAC6329B46E3}"/>
          </ac:spMkLst>
        </pc:spChg>
        <pc:spChg chg="del">
          <ac:chgData name="Sarah Carter" userId="4b4e2a7e9c42e1b2" providerId="LiveId" clId="{07D563CA-8065-490B-BC04-F122BFF28B46}" dt="2025-04-01T03:20:48.396" v="52" actId="478"/>
          <ac:spMkLst>
            <pc:docMk/>
            <pc:sldMk cId="166470771" sldId="259"/>
            <ac:spMk id="584" creationId="{51707091-1F2E-4758-76DF-10EA56BFE2CA}"/>
          </ac:spMkLst>
        </pc:spChg>
        <pc:spChg chg="del">
          <ac:chgData name="Sarah Carter" userId="4b4e2a7e9c42e1b2" providerId="LiveId" clId="{07D563CA-8065-490B-BC04-F122BFF28B46}" dt="2025-04-01T03:22:31.565" v="59" actId="478"/>
          <ac:spMkLst>
            <pc:docMk/>
            <pc:sldMk cId="166470771" sldId="259"/>
            <ac:spMk id="585" creationId="{76FD252F-EA78-E96D-9EC3-F7BB2628E960}"/>
          </ac:spMkLst>
        </pc:spChg>
        <pc:spChg chg="del">
          <ac:chgData name="Sarah Carter" userId="4b4e2a7e9c42e1b2" providerId="LiveId" clId="{07D563CA-8065-490B-BC04-F122BFF28B46}" dt="2025-04-01T03:21:16.046" v="54" actId="478"/>
          <ac:spMkLst>
            <pc:docMk/>
            <pc:sldMk cId="166470771" sldId="259"/>
            <ac:spMk id="586" creationId="{59A8D29E-C726-524D-7EC1-DA598E1509A4}"/>
          </ac:spMkLst>
        </pc:spChg>
        <pc:spChg chg="del">
          <ac:chgData name="Sarah Carter" userId="4b4e2a7e9c42e1b2" providerId="LiveId" clId="{07D563CA-8065-490B-BC04-F122BFF28B46}" dt="2025-04-01T03:21:00.839" v="53" actId="478"/>
          <ac:spMkLst>
            <pc:docMk/>
            <pc:sldMk cId="166470771" sldId="259"/>
            <ac:spMk id="587" creationId="{74D430DD-F59B-2B72-B8FE-49200F44C8FD}"/>
          </ac:spMkLst>
        </pc:spChg>
        <pc:spChg chg="del">
          <ac:chgData name="Sarah Carter" userId="4b4e2a7e9c42e1b2" providerId="LiveId" clId="{07D563CA-8065-490B-BC04-F122BFF28B46}" dt="2025-04-01T03:22:31.565" v="59" actId="478"/>
          <ac:spMkLst>
            <pc:docMk/>
            <pc:sldMk cId="166470771" sldId="259"/>
            <ac:spMk id="588" creationId="{9B540287-E28B-3FAA-C4EC-8AB36C8D6367}"/>
          </ac:spMkLst>
        </pc:spChg>
        <pc:spChg chg="del">
          <ac:chgData name="Sarah Carter" userId="4b4e2a7e9c42e1b2" providerId="LiveId" clId="{07D563CA-8065-490B-BC04-F122BFF28B46}" dt="2025-04-01T03:22:31.565" v="59" actId="478"/>
          <ac:spMkLst>
            <pc:docMk/>
            <pc:sldMk cId="166470771" sldId="259"/>
            <ac:spMk id="589" creationId="{ADC4C467-3DF2-2D9D-EBF2-E58FD70F9CC2}"/>
          </ac:spMkLst>
        </pc:spChg>
        <pc:spChg chg="del">
          <ac:chgData name="Sarah Carter" userId="4b4e2a7e9c42e1b2" providerId="LiveId" clId="{07D563CA-8065-490B-BC04-F122BFF28B46}" dt="2025-04-01T03:21:16.046" v="54" actId="478"/>
          <ac:spMkLst>
            <pc:docMk/>
            <pc:sldMk cId="166470771" sldId="259"/>
            <ac:spMk id="591" creationId="{9C1232B9-3EBF-DE12-FA1D-5BEDD0A410E2}"/>
          </ac:spMkLst>
        </pc:spChg>
        <pc:spChg chg="del">
          <ac:chgData name="Sarah Carter" userId="4b4e2a7e9c42e1b2" providerId="LiveId" clId="{07D563CA-8065-490B-BC04-F122BFF28B46}" dt="2025-04-01T03:20:48.396" v="52" actId="478"/>
          <ac:spMkLst>
            <pc:docMk/>
            <pc:sldMk cId="166470771" sldId="259"/>
            <ac:spMk id="592" creationId="{50E5A51A-9C7E-222C-942A-21057056E9E9}"/>
          </ac:spMkLst>
        </pc:spChg>
        <pc:spChg chg="del">
          <ac:chgData name="Sarah Carter" userId="4b4e2a7e9c42e1b2" providerId="LiveId" clId="{07D563CA-8065-490B-BC04-F122BFF28B46}" dt="2025-04-01T03:20:48.396" v="52" actId="478"/>
          <ac:spMkLst>
            <pc:docMk/>
            <pc:sldMk cId="166470771" sldId="259"/>
            <ac:spMk id="593" creationId="{A69EE97F-A8EF-97AD-3E93-404C8BAE9CD0}"/>
          </ac:spMkLst>
        </pc:spChg>
        <pc:spChg chg="del">
          <ac:chgData name="Sarah Carter" userId="4b4e2a7e9c42e1b2" providerId="LiveId" clId="{07D563CA-8065-490B-BC04-F122BFF28B46}" dt="2025-04-01T03:21:16.046" v="54" actId="478"/>
          <ac:spMkLst>
            <pc:docMk/>
            <pc:sldMk cId="166470771" sldId="259"/>
            <ac:spMk id="594" creationId="{D266CC70-5F51-0CFB-4BD0-F6F432A90270}"/>
          </ac:spMkLst>
        </pc:spChg>
        <pc:spChg chg="del">
          <ac:chgData name="Sarah Carter" userId="4b4e2a7e9c42e1b2" providerId="LiveId" clId="{07D563CA-8065-490B-BC04-F122BFF28B46}" dt="2025-04-01T03:20:48.396" v="52" actId="478"/>
          <ac:spMkLst>
            <pc:docMk/>
            <pc:sldMk cId="166470771" sldId="259"/>
            <ac:spMk id="595" creationId="{E9A6846F-3B58-F432-0A98-B03E0EDC5DF8}"/>
          </ac:spMkLst>
        </pc:spChg>
        <pc:spChg chg="del">
          <ac:chgData name="Sarah Carter" userId="4b4e2a7e9c42e1b2" providerId="LiveId" clId="{07D563CA-8065-490B-BC04-F122BFF28B46}" dt="2025-04-01T03:21:00.839" v="53" actId="478"/>
          <ac:spMkLst>
            <pc:docMk/>
            <pc:sldMk cId="166470771" sldId="259"/>
            <ac:spMk id="596" creationId="{CF1ACC15-D3C8-7B8E-B737-C0D116EA7246}"/>
          </ac:spMkLst>
        </pc:spChg>
        <pc:spChg chg="del">
          <ac:chgData name="Sarah Carter" userId="4b4e2a7e9c42e1b2" providerId="LiveId" clId="{07D563CA-8065-490B-BC04-F122BFF28B46}" dt="2025-04-01T03:16:36.109" v="9" actId="478"/>
          <ac:spMkLst>
            <pc:docMk/>
            <pc:sldMk cId="166470771" sldId="259"/>
            <ac:spMk id="597" creationId="{818B716B-9575-478D-3315-0A1922A4B63E}"/>
          </ac:spMkLst>
        </pc:spChg>
        <pc:spChg chg="add del">
          <ac:chgData name="Sarah Carter" userId="4b4e2a7e9c42e1b2" providerId="LiveId" clId="{07D563CA-8065-490B-BC04-F122BFF28B46}" dt="2025-04-01T03:19:29.962" v="44" actId="478"/>
          <ac:spMkLst>
            <pc:docMk/>
            <pc:sldMk cId="166470771" sldId="259"/>
            <ac:spMk id="598" creationId="{7F24AD10-9D4A-7AC7-A02E-799418246DD9}"/>
          </ac:spMkLst>
        </pc:spChg>
        <pc:spChg chg="del">
          <ac:chgData name="Sarah Carter" userId="4b4e2a7e9c42e1b2" providerId="LiveId" clId="{07D563CA-8065-490B-BC04-F122BFF28B46}" dt="2025-04-01T03:22:31.565" v="59" actId="478"/>
          <ac:spMkLst>
            <pc:docMk/>
            <pc:sldMk cId="166470771" sldId="259"/>
            <ac:spMk id="599" creationId="{E49900DB-D355-1087-637A-457C33285EB0}"/>
          </ac:spMkLst>
        </pc:spChg>
        <pc:spChg chg="del">
          <ac:chgData name="Sarah Carter" userId="4b4e2a7e9c42e1b2" providerId="LiveId" clId="{07D563CA-8065-490B-BC04-F122BFF28B46}" dt="2025-04-01T03:21:16.046" v="54" actId="478"/>
          <ac:spMkLst>
            <pc:docMk/>
            <pc:sldMk cId="166470771" sldId="259"/>
            <ac:spMk id="600" creationId="{CDB944D3-95C0-0538-BA20-DFF988D74D5D}"/>
          </ac:spMkLst>
        </pc:spChg>
        <pc:spChg chg="del">
          <ac:chgData name="Sarah Carter" userId="4b4e2a7e9c42e1b2" providerId="LiveId" clId="{07D563CA-8065-490B-BC04-F122BFF28B46}" dt="2025-04-01T03:21:16.046" v="54" actId="478"/>
          <ac:spMkLst>
            <pc:docMk/>
            <pc:sldMk cId="166470771" sldId="259"/>
            <ac:spMk id="601" creationId="{D70212F1-E81E-C717-BB50-F6C6C83F3B3D}"/>
          </ac:spMkLst>
        </pc:spChg>
        <pc:spChg chg="del">
          <ac:chgData name="Sarah Carter" userId="4b4e2a7e9c42e1b2" providerId="LiveId" clId="{07D563CA-8065-490B-BC04-F122BFF28B46}" dt="2025-04-01T03:21:16.046" v="54" actId="478"/>
          <ac:spMkLst>
            <pc:docMk/>
            <pc:sldMk cId="166470771" sldId="259"/>
            <ac:spMk id="602" creationId="{45BA3AB0-B97D-6E77-6E3B-744912860086}"/>
          </ac:spMkLst>
        </pc:spChg>
        <pc:spChg chg="del">
          <ac:chgData name="Sarah Carter" userId="4b4e2a7e9c42e1b2" providerId="LiveId" clId="{07D563CA-8065-490B-BC04-F122BFF28B46}" dt="2025-04-01T03:21:16.046" v="54" actId="478"/>
          <ac:spMkLst>
            <pc:docMk/>
            <pc:sldMk cId="166470771" sldId="259"/>
            <ac:spMk id="603" creationId="{E5F67831-F075-111C-C9AC-6066D098C024}"/>
          </ac:spMkLst>
        </pc:spChg>
        <pc:spChg chg="del">
          <ac:chgData name="Sarah Carter" userId="4b4e2a7e9c42e1b2" providerId="LiveId" clId="{07D563CA-8065-490B-BC04-F122BFF28B46}" dt="2025-04-01T03:20:48.396" v="52" actId="478"/>
          <ac:spMkLst>
            <pc:docMk/>
            <pc:sldMk cId="166470771" sldId="259"/>
            <ac:spMk id="604" creationId="{7E86655B-0C30-198C-7FF8-8EF414BE5A92}"/>
          </ac:spMkLst>
        </pc:spChg>
        <pc:spChg chg="del">
          <ac:chgData name="Sarah Carter" userId="4b4e2a7e9c42e1b2" providerId="LiveId" clId="{07D563CA-8065-490B-BC04-F122BFF28B46}" dt="2025-04-01T03:21:00.839" v="53" actId="478"/>
          <ac:spMkLst>
            <pc:docMk/>
            <pc:sldMk cId="166470771" sldId="259"/>
            <ac:spMk id="605" creationId="{A35BC2BF-BEF6-51F2-A1B8-434717ADD765}"/>
          </ac:spMkLst>
        </pc:spChg>
        <pc:spChg chg="del">
          <ac:chgData name="Sarah Carter" userId="4b4e2a7e9c42e1b2" providerId="LiveId" clId="{07D563CA-8065-490B-BC04-F122BFF28B46}" dt="2025-04-01T03:19:29.962" v="44" actId="478"/>
          <ac:spMkLst>
            <pc:docMk/>
            <pc:sldMk cId="166470771" sldId="259"/>
            <ac:spMk id="606" creationId="{ADF30FC1-755D-4E87-4B40-7ACBBBB65316}"/>
          </ac:spMkLst>
        </pc:spChg>
        <pc:spChg chg="del">
          <ac:chgData name="Sarah Carter" userId="4b4e2a7e9c42e1b2" providerId="LiveId" clId="{07D563CA-8065-490B-BC04-F122BFF28B46}" dt="2025-04-01T03:22:11.044" v="57" actId="478"/>
          <ac:spMkLst>
            <pc:docMk/>
            <pc:sldMk cId="166470771" sldId="259"/>
            <ac:spMk id="607" creationId="{28991C53-9D5A-948A-E1B8-FC0C4F9CF1B1}"/>
          </ac:spMkLst>
        </pc:spChg>
        <pc:spChg chg="del">
          <ac:chgData name="Sarah Carter" userId="4b4e2a7e9c42e1b2" providerId="LiveId" clId="{07D563CA-8065-490B-BC04-F122BFF28B46}" dt="2025-04-01T03:21:16.046" v="54" actId="478"/>
          <ac:spMkLst>
            <pc:docMk/>
            <pc:sldMk cId="166470771" sldId="259"/>
            <ac:spMk id="608" creationId="{962EAD1C-6268-5277-EB08-525EECA09C68}"/>
          </ac:spMkLst>
        </pc:spChg>
        <pc:spChg chg="del">
          <ac:chgData name="Sarah Carter" userId="4b4e2a7e9c42e1b2" providerId="LiveId" clId="{07D563CA-8065-490B-BC04-F122BFF28B46}" dt="2025-04-01T03:22:11.044" v="57" actId="478"/>
          <ac:spMkLst>
            <pc:docMk/>
            <pc:sldMk cId="166470771" sldId="259"/>
            <ac:spMk id="609" creationId="{7B7F9863-4A02-245C-F107-445C4F7CD070}"/>
          </ac:spMkLst>
        </pc:spChg>
        <pc:spChg chg="del">
          <ac:chgData name="Sarah Carter" userId="4b4e2a7e9c42e1b2" providerId="LiveId" clId="{07D563CA-8065-490B-BC04-F122BFF28B46}" dt="2025-04-01T03:22:31.565" v="59" actId="478"/>
          <ac:spMkLst>
            <pc:docMk/>
            <pc:sldMk cId="166470771" sldId="259"/>
            <ac:spMk id="610" creationId="{A9167752-2D61-F2C5-BCBB-C5ECA61F801F}"/>
          </ac:spMkLst>
        </pc:spChg>
        <pc:spChg chg="del">
          <ac:chgData name="Sarah Carter" userId="4b4e2a7e9c42e1b2" providerId="LiveId" clId="{07D563CA-8065-490B-BC04-F122BFF28B46}" dt="2025-04-01T03:16:50.439" v="10" actId="478"/>
          <ac:spMkLst>
            <pc:docMk/>
            <pc:sldMk cId="166470771" sldId="259"/>
            <ac:spMk id="611" creationId="{E7AB4167-312B-0F0A-D595-B360360EB178}"/>
          </ac:spMkLst>
        </pc:spChg>
        <pc:spChg chg="add del mod">
          <ac:chgData name="Sarah Carter" userId="4b4e2a7e9c42e1b2" providerId="LiveId" clId="{07D563CA-8065-490B-BC04-F122BFF28B46}" dt="2025-04-01T03:19:29.962" v="44" actId="478"/>
          <ac:spMkLst>
            <pc:docMk/>
            <pc:sldMk cId="166470771" sldId="259"/>
            <ac:spMk id="612" creationId="{CCFD88EB-755B-7978-1CE7-A271252551F9}"/>
          </ac:spMkLst>
        </pc:spChg>
        <pc:spChg chg="del mod">
          <ac:chgData name="Sarah Carter" userId="4b4e2a7e9c42e1b2" providerId="LiveId" clId="{07D563CA-8065-490B-BC04-F122BFF28B46}" dt="2025-04-01T03:22:11.044" v="57" actId="478"/>
          <ac:spMkLst>
            <pc:docMk/>
            <pc:sldMk cId="166470771" sldId="259"/>
            <ac:spMk id="613" creationId="{D33AB5A7-AECD-683E-5547-1D1BB45574F0}"/>
          </ac:spMkLst>
        </pc:spChg>
        <pc:spChg chg="del">
          <ac:chgData name="Sarah Carter" userId="4b4e2a7e9c42e1b2" providerId="LiveId" clId="{07D563CA-8065-490B-BC04-F122BFF28B46}" dt="2025-04-01T03:22:31.565" v="59" actId="478"/>
          <ac:spMkLst>
            <pc:docMk/>
            <pc:sldMk cId="166470771" sldId="259"/>
            <ac:spMk id="614" creationId="{642BF252-A719-2ADF-87B7-6F389B1C9944}"/>
          </ac:spMkLst>
        </pc:spChg>
        <pc:spChg chg="del">
          <ac:chgData name="Sarah Carter" userId="4b4e2a7e9c42e1b2" providerId="LiveId" clId="{07D563CA-8065-490B-BC04-F122BFF28B46}" dt="2025-04-01T03:18:44.708" v="38" actId="478"/>
          <ac:spMkLst>
            <pc:docMk/>
            <pc:sldMk cId="166470771" sldId="259"/>
            <ac:spMk id="615" creationId="{9D55F8D8-EE1E-F99B-9D33-1B6AD6CDD085}"/>
          </ac:spMkLst>
        </pc:spChg>
        <pc:spChg chg="del">
          <ac:chgData name="Sarah Carter" userId="4b4e2a7e9c42e1b2" providerId="LiveId" clId="{07D563CA-8065-490B-BC04-F122BFF28B46}" dt="2025-04-01T03:18:48.345" v="39" actId="478"/>
          <ac:spMkLst>
            <pc:docMk/>
            <pc:sldMk cId="166470771" sldId="259"/>
            <ac:spMk id="616" creationId="{B9DAA1B4-C18A-7403-DBB1-72C54F10F4BF}"/>
          </ac:spMkLst>
        </pc:spChg>
        <pc:spChg chg="del">
          <ac:chgData name="Sarah Carter" userId="4b4e2a7e9c42e1b2" providerId="LiveId" clId="{07D563CA-8065-490B-BC04-F122BFF28B46}" dt="2025-04-01T03:18:51.340" v="40" actId="478"/>
          <ac:spMkLst>
            <pc:docMk/>
            <pc:sldMk cId="166470771" sldId="259"/>
            <ac:spMk id="617" creationId="{13D9E4A4-E4A5-3B2E-5FE0-EA386CC6726B}"/>
          </ac:spMkLst>
        </pc:spChg>
        <pc:spChg chg="del">
          <ac:chgData name="Sarah Carter" userId="4b4e2a7e9c42e1b2" providerId="LiveId" clId="{07D563CA-8065-490B-BC04-F122BFF28B46}" dt="2025-04-01T03:20:48.396" v="52" actId="478"/>
          <ac:spMkLst>
            <pc:docMk/>
            <pc:sldMk cId="166470771" sldId="259"/>
            <ac:spMk id="618" creationId="{553C0B55-DE6A-6A09-E515-1A5B952E2F39}"/>
          </ac:spMkLst>
        </pc:spChg>
        <pc:spChg chg="del">
          <ac:chgData name="Sarah Carter" userId="4b4e2a7e9c42e1b2" providerId="LiveId" clId="{07D563CA-8065-490B-BC04-F122BFF28B46}" dt="2025-04-01T03:21:00.839" v="53" actId="478"/>
          <ac:spMkLst>
            <pc:docMk/>
            <pc:sldMk cId="166470771" sldId="259"/>
            <ac:spMk id="619" creationId="{594AECCD-C579-77EE-9A45-5E1A3216DD9A}"/>
          </ac:spMkLst>
        </pc:spChg>
        <pc:spChg chg="del">
          <ac:chgData name="Sarah Carter" userId="4b4e2a7e9c42e1b2" providerId="LiveId" clId="{07D563CA-8065-490B-BC04-F122BFF28B46}" dt="2025-04-01T03:21:00.839" v="53" actId="478"/>
          <ac:spMkLst>
            <pc:docMk/>
            <pc:sldMk cId="166470771" sldId="259"/>
            <ac:spMk id="620" creationId="{FE5796B7-CDBA-393A-D570-0967A7CA2BE3}"/>
          </ac:spMkLst>
        </pc:spChg>
        <pc:spChg chg="del">
          <ac:chgData name="Sarah Carter" userId="4b4e2a7e9c42e1b2" providerId="LiveId" clId="{07D563CA-8065-490B-BC04-F122BFF28B46}" dt="2025-04-01T03:16:50.439" v="10" actId="478"/>
          <ac:spMkLst>
            <pc:docMk/>
            <pc:sldMk cId="166470771" sldId="259"/>
            <ac:spMk id="621" creationId="{0C771240-F8A0-D3B0-D451-44EEAC05F575}"/>
          </ac:spMkLst>
        </pc:spChg>
        <pc:spChg chg="add del">
          <ac:chgData name="Sarah Carter" userId="4b4e2a7e9c42e1b2" providerId="LiveId" clId="{07D563CA-8065-490B-BC04-F122BFF28B46}" dt="2025-04-01T03:19:29.962" v="44" actId="478"/>
          <ac:spMkLst>
            <pc:docMk/>
            <pc:sldMk cId="166470771" sldId="259"/>
            <ac:spMk id="622" creationId="{0A071952-644A-A847-81BD-AEAC0DF787AA}"/>
          </ac:spMkLst>
        </pc:spChg>
        <pc:spChg chg="del">
          <ac:chgData name="Sarah Carter" userId="4b4e2a7e9c42e1b2" providerId="LiveId" clId="{07D563CA-8065-490B-BC04-F122BFF28B46}" dt="2025-04-01T03:23:01.804" v="62" actId="478"/>
          <ac:spMkLst>
            <pc:docMk/>
            <pc:sldMk cId="166470771" sldId="259"/>
            <ac:spMk id="623" creationId="{D581CCCD-96EA-50B9-E383-8BDBD07F60A5}"/>
          </ac:spMkLst>
        </pc:spChg>
        <pc:spChg chg="del">
          <ac:chgData name="Sarah Carter" userId="4b4e2a7e9c42e1b2" providerId="LiveId" clId="{07D563CA-8065-490B-BC04-F122BFF28B46}" dt="2025-04-01T03:23:09.461" v="63" actId="478"/>
          <ac:spMkLst>
            <pc:docMk/>
            <pc:sldMk cId="166470771" sldId="259"/>
            <ac:spMk id="624" creationId="{970DCFE3-F294-841C-6F9B-36A948DFBD05}"/>
          </ac:spMkLst>
        </pc:spChg>
        <pc:spChg chg="del">
          <ac:chgData name="Sarah Carter" userId="4b4e2a7e9c42e1b2" providerId="LiveId" clId="{07D563CA-8065-490B-BC04-F122BFF28B46}" dt="2025-04-01T03:22:11.044" v="57" actId="478"/>
          <ac:spMkLst>
            <pc:docMk/>
            <pc:sldMk cId="166470771" sldId="259"/>
            <ac:spMk id="625" creationId="{7AF2F992-32B0-E4DF-EDAA-10217F80BC89}"/>
          </ac:spMkLst>
        </pc:spChg>
        <pc:spChg chg="del">
          <ac:chgData name="Sarah Carter" userId="4b4e2a7e9c42e1b2" providerId="LiveId" clId="{07D563CA-8065-490B-BC04-F122BFF28B46}" dt="2025-04-01T03:18:44.708" v="38" actId="478"/>
          <ac:spMkLst>
            <pc:docMk/>
            <pc:sldMk cId="166470771" sldId="259"/>
            <ac:spMk id="627" creationId="{71E92392-C08C-352F-062F-88A9CC2F2BAF}"/>
          </ac:spMkLst>
        </pc:spChg>
        <pc:spChg chg="del">
          <ac:chgData name="Sarah Carter" userId="4b4e2a7e9c42e1b2" providerId="LiveId" clId="{07D563CA-8065-490B-BC04-F122BFF28B46}" dt="2025-04-01T03:18:48.345" v="39" actId="478"/>
          <ac:spMkLst>
            <pc:docMk/>
            <pc:sldMk cId="166470771" sldId="259"/>
            <ac:spMk id="628" creationId="{EC518033-05CC-FC9B-D4DA-37AE59E6EB68}"/>
          </ac:spMkLst>
        </pc:spChg>
        <pc:spChg chg="del">
          <ac:chgData name="Sarah Carter" userId="4b4e2a7e9c42e1b2" providerId="LiveId" clId="{07D563CA-8065-490B-BC04-F122BFF28B46}" dt="2025-04-01T03:18:51.340" v="40" actId="478"/>
          <ac:spMkLst>
            <pc:docMk/>
            <pc:sldMk cId="166470771" sldId="259"/>
            <ac:spMk id="629" creationId="{564E8D62-A158-2B60-ABFB-D842D40D40C3}"/>
          </ac:spMkLst>
        </pc:spChg>
        <pc:spChg chg="del">
          <ac:chgData name="Sarah Carter" userId="4b4e2a7e9c42e1b2" providerId="LiveId" clId="{07D563CA-8065-490B-BC04-F122BFF28B46}" dt="2025-04-01T03:21:00.839" v="53" actId="478"/>
          <ac:spMkLst>
            <pc:docMk/>
            <pc:sldMk cId="166470771" sldId="259"/>
            <ac:spMk id="630" creationId="{A82E3C9D-D85A-1601-3409-2076D1C170CB}"/>
          </ac:spMkLst>
        </pc:spChg>
        <pc:spChg chg="del">
          <ac:chgData name="Sarah Carter" userId="4b4e2a7e9c42e1b2" providerId="LiveId" clId="{07D563CA-8065-490B-BC04-F122BFF28B46}" dt="2025-04-01T03:16:50.439" v="10" actId="478"/>
          <ac:spMkLst>
            <pc:docMk/>
            <pc:sldMk cId="166470771" sldId="259"/>
            <ac:spMk id="631" creationId="{2AF6E88D-C739-E550-6D2C-7EF892ABBC6A}"/>
          </ac:spMkLst>
        </pc:spChg>
        <pc:spChg chg="add del">
          <ac:chgData name="Sarah Carter" userId="4b4e2a7e9c42e1b2" providerId="LiveId" clId="{07D563CA-8065-490B-BC04-F122BFF28B46}" dt="2025-04-01T03:19:29.962" v="44" actId="478"/>
          <ac:spMkLst>
            <pc:docMk/>
            <pc:sldMk cId="166470771" sldId="259"/>
            <ac:spMk id="632" creationId="{7DD00F72-4874-CCD1-14E8-5FD3351A6594}"/>
          </ac:spMkLst>
        </pc:spChg>
        <pc:spChg chg="del">
          <ac:chgData name="Sarah Carter" userId="4b4e2a7e9c42e1b2" providerId="LiveId" clId="{07D563CA-8065-490B-BC04-F122BFF28B46}" dt="2025-04-01T03:23:01.804" v="62" actId="478"/>
          <ac:spMkLst>
            <pc:docMk/>
            <pc:sldMk cId="166470771" sldId="259"/>
            <ac:spMk id="633" creationId="{12849CBF-B2F7-219A-5A24-1E5B4A80CA44}"/>
          </ac:spMkLst>
        </pc:spChg>
        <pc:spChg chg="del">
          <ac:chgData name="Sarah Carter" userId="4b4e2a7e9c42e1b2" providerId="LiveId" clId="{07D563CA-8065-490B-BC04-F122BFF28B46}" dt="2025-04-01T03:19:16.798" v="43" actId="478"/>
          <ac:spMkLst>
            <pc:docMk/>
            <pc:sldMk cId="166470771" sldId="259"/>
            <ac:spMk id="634" creationId="{C3A5745C-FDAB-C465-58FB-DE09E8162E37}"/>
          </ac:spMkLst>
        </pc:spChg>
        <pc:spChg chg="del">
          <ac:chgData name="Sarah Carter" userId="4b4e2a7e9c42e1b2" providerId="LiveId" clId="{07D563CA-8065-490B-BC04-F122BFF28B46}" dt="2025-04-01T03:19:16.798" v="43" actId="478"/>
          <ac:spMkLst>
            <pc:docMk/>
            <pc:sldMk cId="166470771" sldId="259"/>
            <ac:spMk id="635" creationId="{36C9E016-0A68-084D-E9E2-B951562C7251}"/>
          </ac:spMkLst>
        </pc:spChg>
        <pc:spChg chg="del">
          <ac:chgData name="Sarah Carter" userId="4b4e2a7e9c42e1b2" providerId="LiveId" clId="{07D563CA-8065-490B-BC04-F122BFF28B46}" dt="2025-04-01T03:19:05.577" v="42" actId="478"/>
          <ac:spMkLst>
            <pc:docMk/>
            <pc:sldMk cId="166470771" sldId="259"/>
            <ac:spMk id="636" creationId="{38318E33-2F92-CBF9-08FF-1C5670E265FC}"/>
          </ac:spMkLst>
        </pc:spChg>
        <pc:spChg chg="del">
          <ac:chgData name="Sarah Carter" userId="4b4e2a7e9c42e1b2" providerId="LiveId" clId="{07D563CA-8065-490B-BC04-F122BFF28B46}" dt="2025-04-01T03:19:05.577" v="42" actId="478"/>
          <ac:spMkLst>
            <pc:docMk/>
            <pc:sldMk cId="166470771" sldId="259"/>
            <ac:spMk id="637" creationId="{14B59DB1-F892-4717-BE2F-D719E694D47C}"/>
          </ac:spMkLst>
        </pc:spChg>
        <pc:spChg chg="del">
          <ac:chgData name="Sarah Carter" userId="4b4e2a7e9c42e1b2" providerId="LiveId" clId="{07D563CA-8065-490B-BC04-F122BFF28B46}" dt="2025-04-01T03:18:44.708" v="38" actId="478"/>
          <ac:spMkLst>
            <pc:docMk/>
            <pc:sldMk cId="166470771" sldId="259"/>
            <ac:spMk id="638" creationId="{4F0E5F56-5851-EE74-0E69-1A99EC0E8D45}"/>
          </ac:spMkLst>
        </pc:spChg>
        <pc:spChg chg="del">
          <ac:chgData name="Sarah Carter" userId="4b4e2a7e9c42e1b2" providerId="LiveId" clId="{07D563CA-8065-490B-BC04-F122BFF28B46}" dt="2025-04-01T03:21:00.839" v="53" actId="478"/>
          <ac:spMkLst>
            <pc:docMk/>
            <pc:sldMk cId="166470771" sldId="259"/>
            <ac:spMk id="639" creationId="{67B60598-A3C1-83E5-A6BE-03AF94BA77A1}"/>
          </ac:spMkLst>
        </pc:spChg>
        <pc:spChg chg="add del">
          <ac:chgData name="Sarah Carter" userId="4b4e2a7e9c42e1b2" providerId="LiveId" clId="{07D563CA-8065-490B-BC04-F122BFF28B46}" dt="2025-04-01T03:19:29.962" v="44" actId="478"/>
          <ac:spMkLst>
            <pc:docMk/>
            <pc:sldMk cId="166470771" sldId="259"/>
            <ac:spMk id="640" creationId="{B99D0576-B18C-68AB-9F5C-8A67AB9DFB92}"/>
          </ac:spMkLst>
        </pc:spChg>
        <pc:spChg chg="del">
          <ac:chgData name="Sarah Carter" userId="4b4e2a7e9c42e1b2" providerId="LiveId" clId="{07D563CA-8065-490B-BC04-F122BFF28B46}" dt="2025-04-01T03:23:15.616" v="64" actId="478"/>
          <ac:spMkLst>
            <pc:docMk/>
            <pc:sldMk cId="166470771" sldId="259"/>
            <ac:spMk id="641" creationId="{9A8CBC64-CD06-C506-5DC6-4ABE1F93CFE0}"/>
          </ac:spMkLst>
        </pc:spChg>
        <pc:spChg chg="del">
          <ac:chgData name="Sarah Carter" userId="4b4e2a7e9c42e1b2" providerId="LiveId" clId="{07D563CA-8065-490B-BC04-F122BFF28B46}" dt="2025-04-01T03:23:15.616" v="64" actId="478"/>
          <ac:spMkLst>
            <pc:docMk/>
            <pc:sldMk cId="166470771" sldId="259"/>
            <ac:spMk id="642" creationId="{75497D4C-C78D-4E3F-712F-24688A69D8CC}"/>
          </ac:spMkLst>
        </pc:spChg>
        <pc:spChg chg="del">
          <ac:chgData name="Sarah Carter" userId="4b4e2a7e9c42e1b2" providerId="LiveId" clId="{07D563CA-8065-490B-BC04-F122BFF28B46}" dt="2025-04-01T03:23:09.461" v="63" actId="478"/>
          <ac:spMkLst>
            <pc:docMk/>
            <pc:sldMk cId="166470771" sldId="259"/>
            <ac:spMk id="643" creationId="{BF7FA165-FC6F-3F13-D786-687D1B3FC195}"/>
          </ac:spMkLst>
        </pc:spChg>
        <pc:spChg chg="del">
          <ac:chgData name="Sarah Carter" userId="4b4e2a7e9c42e1b2" providerId="LiveId" clId="{07D563CA-8065-490B-BC04-F122BFF28B46}" dt="2025-04-01T03:19:16.798" v="43" actId="478"/>
          <ac:spMkLst>
            <pc:docMk/>
            <pc:sldMk cId="166470771" sldId="259"/>
            <ac:spMk id="644" creationId="{478D4411-5C75-AFDC-1A03-CC4DC03C6B41}"/>
          </ac:spMkLst>
        </pc:spChg>
        <pc:spChg chg="del">
          <ac:chgData name="Sarah Carter" userId="4b4e2a7e9c42e1b2" providerId="LiveId" clId="{07D563CA-8065-490B-BC04-F122BFF28B46}" dt="2025-04-01T03:19:16.798" v="43" actId="478"/>
          <ac:spMkLst>
            <pc:docMk/>
            <pc:sldMk cId="166470771" sldId="259"/>
            <ac:spMk id="645" creationId="{47CDF701-F11F-D298-8E61-5EB1D245044C}"/>
          </ac:spMkLst>
        </pc:spChg>
        <pc:spChg chg="del">
          <ac:chgData name="Sarah Carter" userId="4b4e2a7e9c42e1b2" providerId="LiveId" clId="{07D563CA-8065-490B-BC04-F122BFF28B46}" dt="2025-04-01T03:19:16.798" v="43" actId="478"/>
          <ac:spMkLst>
            <pc:docMk/>
            <pc:sldMk cId="166470771" sldId="259"/>
            <ac:spMk id="646" creationId="{CECA2AF8-BB3F-F5A6-61BD-FB0976909E5F}"/>
          </ac:spMkLst>
        </pc:spChg>
        <pc:spChg chg="del">
          <ac:chgData name="Sarah Carter" userId="4b4e2a7e9c42e1b2" providerId="LiveId" clId="{07D563CA-8065-490B-BC04-F122BFF28B46}" dt="2025-04-01T03:18:58.744" v="41" actId="478"/>
          <ac:spMkLst>
            <pc:docMk/>
            <pc:sldMk cId="166470771" sldId="259"/>
            <ac:spMk id="647" creationId="{3287F2C0-7475-D851-20DA-E56C04AD1E29}"/>
          </ac:spMkLst>
        </pc:spChg>
        <pc:spChg chg="del">
          <ac:chgData name="Sarah Carter" userId="4b4e2a7e9c42e1b2" providerId="LiveId" clId="{07D563CA-8065-490B-BC04-F122BFF28B46}" dt="2025-04-01T03:18:58.744" v="41" actId="478"/>
          <ac:spMkLst>
            <pc:docMk/>
            <pc:sldMk cId="166470771" sldId="259"/>
            <ac:spMk id="648" creationId="{5BC27226-6BEB-E608-69E2-2E008FC50020}"/>
          </ac:spMkLst>
        </pc:spChg>
        <pc:spChg chg="del">
          <ac:chgData name="Sarah Carter" userId="4b4e2a7e9c42e1b2" providerId="LiveId" clId="{07D563CA-8065-490B-BC04-F122BFF28B46}" dt="2025-04-01T03:18:44.708" v="38" actId="478"/>
          <ac:spMkLst>
            <pc:docMk/>
            <pc:sldMk cId="166470771" sldId="259"/>
            <ac:spMk id="649" creationId="{D98B8B1E-DA78-366E-2422-2995E405CF6B}"/>
          </ac:spMkLst>
        </pc:spChg>
        <pc:spChg chg="del mod">
          <ac:chgData name="Sarah Carter" userId="4b4e2a7e9c42e1b2" providerId="LiveId" clId="{07D563CA-8065-490B-BC04-F122BFF28B46}" dt="2025-04-01T03:18:48.345" v="39" actId="478"/>
          <ac:spMkLst>
            <pc:docMk/>
            <pc:sldMk cId="166470771" sldId="259"/>
            <ac:spMk id="650" creationId="{5F7B0CC0-7972-13C9-50A0-A8DBF9804769}"/>
          </ac:spMkLst>
        </pc:spChg>
        <pc:spChg chg="del">
          <ac:chgData name="Sarah Carter" userId="4b4e2a7e9c42e1b2" providerId="LiveId" clId="{07D563CA-8065-490B-BC04-F122BFF28B46}" dt="2025-04-01T03:18:51.340" v="40" actId="478"/>
          <ac:spMkLst>
            <pc:docMk/>
            <pc:sldMk cId="166470771" sldId="259"/>
            <ac:spMk id="651" creationId="{E6D7294C-965D-7BB4-1179-3C8ACCB62A9E}"/>
          </ac:spMkLst>
        </pc:spChg>
        <pc:spChg chg="del">
          <ac:chgData name="Sarah Carter" userId="4b4e2a7e9c42e1b2" providerId="LiveId" clId="{07D563CA-8065-490B-BC04-F122BFF28B46}" dt="2025-04-01T03:20:48.396" v="52" actId="478"/>
          <ac:spMkLst>
            <pc:docMk/>
            <pc:sldMk cId="166470771" sldId="259"/>
            <ac:spMk id="652" creationId="{45142299-31DE-22E6-F6F4-C0DCB0C3B475}"/>
          </ac:spMkLst>
        </pc:spChg>
        <pc:spChg chg="del">
          <ac:chgData name="Sarah Carter" userId="4b4e2a7e9c42e1b2" providerId="LiveId" clId="{07D563CA-8065-490B-BC04-F122BFF28B46}" dt="2025-04-01T03:19:29.962" v="44" actId="478"/>
          <ac:spMkLst>
            <pc:docMk/>
            <pc:sldMk cId="166470771" sldId="259"/>
            <ac:spMk id="655" creationId="{0C40340F-E32D-3253-6F12-6812C9FFE45D}"/>
          </ac:spMkLst>
        </pc:spChg>
        <pc:spChg chg="del">
          <ac:chgData name="Sarah Carter" userId="4b4e2a7e9c42e1b2" providerId="LiveId" clId="{07D563CA-8065-490B-BC04-F122BFF28B46}" dt="2025-04-01T03:23:15.616" v="64" actId="478"/>
          <ac:spMkLst>
            <pc:docMk/>
            <pc:sldMk cId="166470771" sldId="259"/>
            <ac:spMk id="656" creationId="{FAE03785-3E28-8F70-22B5-D4CC9EA2D0C2}"/>
          </ac:spMkLst>
        </pc:spChg>
        <pc:spChg chg="del">
          <ac:chgData name="Sarah Carter" userId="4b4e2a7e9c42e1b2" providerId="LiveId" clId="{07D563CA-8065-490B-BC04-F122BFF28B46}" dt="2025-04-01T03:23:09.461" v="63" actId="478"/>
          <ac:spMkLst>
            <pc:docMk/>
            <pc:sldMk cId="166470771" sldId="259"/>
            <ac:spMk id="657" creationId="{F741D733-E57C-C4C8-01EC-CF95DB1E2C8F}"/>
          </ac:spMkLst>
        </pc:spChg>
        <pc:spChg chg="del">
          <ac:chgData name="Sarah Carter" userId="4b4e2a7e9c42e1b2" providerId="LiveId" clId="{07D563CA-8065-490B-BC04-F122BFF28B46}" dt="2025-04-01T03:19:16.798" v="43" actId="478"/>
          <ac:spMkLst>
            <pc:docMk/>
            <pc:sldMk cId="166470771" sldId="259"/>
            <ac:spMk id="658" creationId="{FB24A8E1-51B4-0CA0-8DDC-9C1468141CC8}"/>
          </ac:spMkLst>
        </pc:spChg>
        <pc:spChg chg="del">
          <ac:chgData name="Sarah Carter" userId="4b4e2a7e9c42e1b2" providerId="LiveId" clId="{07D563CA-8065-490B-BC04-F122BFF28B46}" dt="2025-04-01T03:19:16.798" v="43" actId="478"/>
          <ac:spMkLst>
            <pc:docMk/>
            <pc:sldMk cId="166470771" sldId="259"/>
            <ac:spMk id="659" creationId="{A8A77913-F294-052B-CCBA-625D5316CD87}"/>
          </ac:spMkLst>
        </pc:spChg>
        <pc:spChg chg="del">
          <ac:chgData name="Sarah Carter" userId="4b4e2a7e9c42e1b2" providerId="LiveId" clId="{07D563CA-8065-490B-BC04-F122BFF28B46}" dt="2025-04-01T03:19:05.577" v="42" actId="478"/>
          <ac:spMkLst>
            <pc:docMk/>
            <pc:sldMk cId="166470771" sldId="259"/>
            <ac:spMk id="660" creationId="{D4E476F8-80D7-8323-8420-9CD5017924F1}"/>
          </ac:spMkLst>
        </pc:spChg>
        <pc:spChg chg="del">
          <ac:chgData name="Sarah Carter" userId="4b4e2a7e9c42e1b2" providerId="LiveId" clId="{07D563CA-8065-490B-BC04-F122BFF28B46}" dt="2025-04-01T03:19:05.577" v="42" actId="478"/>
          <ac:spMkLst>
            <pc:docMk/>
            <pc:sldMk cId="166470771" sldId="259"/>
            <ac:spMk id="661" creationId="{FC9A2211-DAE2-9537-D1B7-08D6488A1BF0}"/>
          </ac:spMkLst>
        </pc:spChg>
        <pc:spChg chg="del">
          <ac:chgData name="Sarah Carter" userId="4b4e2a7e9c42e1b2" providerId="LiveId" clId="{07D563CA-8065-490B-BC04-F122BFF28B46}" dt="2025-04-01T03:19:05.577" v="42" actId="478"/>
          <ac:spMkLst>
            <pc:docMk/>
            <pc:sldMk cId="166470771" sldId="259"/>
            <ac:spMk id="662" creationId="{6D0670CE-5AA0-F40A-BCDE-B2AB5185406F}"/>
          </ac:spMkLst>
        </pc:spChg>
        <pc:spChg chg="del">
          <ac:chgData name="Sarah Carter" userId="4b4e2a7e9c42e1b2" providerId="LiveId" clId="{07D563CA-8065-490B-BC04-F122BFF28B46}" dt="2025-04-01T03:18:58.744" v="41" actId="478"/>
          <ac:spMkLst>
            <pc:docMk/>
            <pc:sldMk cId="166470771" sldId="259"/>
            <ac:spMk id="663" creationId="{3D6D6A9E-2F45-1A95-C58C-7AB03E30F5B2}"/>
          </ac:spMkLst>
        </pc:spChg>
        <pc:spChg chg="del">
          <ac:chgData name="Sarah Carter" userId="4b4e2a7e9c42e1b2" providerId="LiveId" clId="{07D563CA-8065-490B-BC04-F122BFF28B46}" dt="2025-04-01T03:18:58.744" v="41" actId="478"/>
          <ac:spMkLst>
            <pc:docMk/>
            <pc:sldMk cId="166470771" sldId="259"/>
            <ac:spMk id="664" creationId="{BF453953-46DF-27B7-4D70-1AA26734EED0}"/>
          </ac:spMkLst>
        </pc:spChg>
        <pc:spChg chg="del">
          <ac:chgData name="Sarah Carter" userId="4b4e2a7e9c42e1b2" providerId="LiveId" clId="{07D563CA-8065-490B-BC04-F122BFF28B46}" dt="2025-04-01T03:18:44.708" v="38" actId="478"/>
          <ac:spMkLst>
            <pc:docMk/>
            <pc:sldMk cId="166470771" sldId="259"/>
            <ac:spMk id="665" creationId="{7ACB0DA4-2F10-6145-D5B4-492818A05DFB}"/>
          </ac:spMkLst>
        </pc:spChg>
        <pc:spChg chg="del">
          <ac:chgData name="Sarah Carter" userId="4b4e2a7e9c42e1b2" providerId="LiveId" clId="{07D563CA-8065-490B-BC04-F122BFF28B46}" dt="2025-04-01T03:18:48.345" v="39" actId="478"/>
          <ac:spMkLst>
            <pc:docMk/>
            <pc:sldMk cId="166470771" sldId="259"/>
            <ac:spMk id="666" creationId="{7BB592D9-E9B0-9475-2D7D-5AB4708D17D2}"/>
          </ac:spMkLst>
        </pc:spChg>
        <pc:spChg chg="del">
          <ac:chgData name="Sarah Carter" userId="4b4e2a7e9c42e1b2" providerId="LiveId" clId="{07D563CA-8065-490B-BC04-F122BFF28B46}" dt="2025-04-01T03:18:51.340" v="40" actId="478"/>
          <ac:spMkLst>
            <pc:docMk/>
            <pc:sldMk cId="166470771" sldId="259"/>
            <ac:spMk id="667" creationId="{C26605AF-093B-BB0F-A239-CD8E5602EC88}"/>
          </ac:spMkLst>
        </pc:spChg>
        <pc:spChg chg="del">
          <ac:chgData name="Sarah Carter" userId="4b4e2a7e9c42e1b2" providerId="LiveId" clId="{07D563CA-8065-490B-BC04-F122BFF28B46}" dt="2025-04-01T03:20:48.396" v="52" actId="478"/>
          <ac:spMkLst>
            <pc:docMk/>
            <pc:sldMk cId="166470771" sldId="259"/>
            <ac:spMk id="668" creationId="{66C0A942-C2D1-9856-D8F1-3AF4E88ABDC3}"/>
          </ac:spMkLst>
        </pc:spChg>
        <pc:spChg chg="del">
          <ac:chgData name="Sarah Carter" userId="4b4e2a7e9c42e1b2" providerId="LiveId" clId="{07D563CA-8065-490B-BC04-F122BFF28B46}" dt="2025-04-01T03:23:09.461" v="63" actId="478"/>
          <ac:spMkLst>
            <pc:docMk/>
            <pc:sldMk cId="166470771" sldId="259"/>
            <ac:spMk id="669" creationId="{63ECCAF6-D373-5A86-0826-9675975A6FE1}"/>
          </ac:spMkLst>
        </pc:spChg>
        <pc:spChg chg="del">
          <ac:chgData name="Sarah Carter" userId="4b4e2a7e9c42e1b2" providerId="LiveId" clId="{07D563CA-8065-490B-BC04-F122BFF28B46}" dt="2025-04-01T03:21:49.659" v="56" actId="478"/>
          <ac:spMkLst>
            <pc:docMk/>
            <pc:sldMk cId="166470771" sldId="259"/>
            <ac:spMk id="670" creationId="{A0B2F5A8-DF8E-C6BA-44EF-D54170D0D038}"/>
          </ac:spMkLst>
        </pc:spChg>
        <pc:spChg chg="del">
          <ac:chgData name="Sarah Carter" userId="4b4e2a7e9c42e1b2" providerId="LiveId" clId="{07D563CA-8065-490B-BC04-F122BFF28B46}" dt="2025-04-01T03:18:58.744" v="41" actId="478"/>
          <ac:spMkLst>
            <pc:docMk/>
            <pc:sldMk cId="166470771" sldId="259"/>
            <ac:spMk id="671" creationId="{86978283-EB07-2E4E-E359-C236CB21330E}"/>
          </ac:spMkLst>
        </pc:spChg>
        <pc:spChg chg="del">
          <ac:chgData name="Sarah Carter" userId="4b4e2a7e9c42e1b2" providerId="LiveId" clId="{07D563CA-8065-490B-BC04-F122BFF28B46}" dt="2025-04-01T03:18:58.744" v="41" actId="478"/>
          <ac:spMkLst>
            <pc:docMk/>
            <pc:sldMk cId="166470771" sldId="259"/>
            <ac:spMk id="672" creationId="{3B66728A-3471-27B7-1EE1-B59A325F63E0}"/>
          </ac:spMkLst>
        </pc:spChg>
        <pc:spChg chg="del">
          <ac:chgData name="Sarah Carter" userId="4b4e2a7e9c42e1b2" providerId="LiveId" clId="{07D563CA-8065-490B-BC04-F122BFF28B46}" dt="2025-04-01T03:23:09.461" v="63" actId="478"/>
          <ac:spMkLst>
            <pc:docMk/>
            <pc:sldMk cId="166470771" sldId="259"/>
            <ac:spMk id="673" creationId="{A450A0E0-1E82-F4BF-3391-ECBF96118119}"/>
          </ac:spMkLst>
        </pc:spChg>
        <pc:spChg chg="del">
          <ac:chgData name="Sarah Carter" userId="4b4e2a7e9c42e1b2" providerId="LiveId" clId="{07D563CA-8065-490B-BC04-F122BFF28B46}" dt="2025-04-01T03:21:49.659" v="56" actId="478"/>
          <ac:spMkLst>
            <pc:docMk/>
            <pc:sldMk cId="166470771" sldId="259"/>
            <ac:spMk id="674" creationId="{EEE1D5DA-AFB2-AA62-DF75-0B067F57E8CC}"/>
          </ac:spMkLst>
        </pc:spChg>
        <pc:spChg chg="del">
          <ac:chgData name="Sarah Carter" userId="4b4e2a7e9c42e1b2" providerId="LiveId" clId="{07D563CA-8065-490B-BC04-F122BFF28B46}" dt="2025-04-01T03:22:39.619" v="60" actId="478"/>
          <ac:spMkLst>
            <pc:docMk/>
            <pc:sldMk cId="166470771" sldId="259"/>
            <ac:spMk id="675" creationId="{6ED8050B-8C38-77E0-D4C3-042814EA1636}"/>
          </ac:spMkLst>
        </pc:spChg>
        <pc:spChg chg="del">
          <ac:chgData name="Sarah Carter" userId="4b4e2a7e9c42e1b2" providerId="LiveId" clId="{07D563CA-8065-490B-BC04-F122BFF28B46}" dt="2025-04-01T03:18:58.744" v="41" actId="478"/>
          <ac:spMkLst>
            <pc:docMk/>
            <pc:sldMk cId="166470771" sldId="259"/>
            <ac:spMk id="676" creationId="{CA08DCBE-F0F0-6BC9-A49E-0ED07AFF54CC}"/>
          </ac:spMkLst>
        </pc:spChg>
        <pc:spChg chg="del">
          <ac:chgData name="Sarah Carter" userId="4b4e2a7e9c42e1b2" providerId="LiveId" clId="{07D563CA-8065-490B-BC04-F122BFF28B46}" dt="2025-04-01T03:23:09.461" v="63" actId="478"/>
          <ac:spMkLst>
            <pc:docMk/>
            <pc:sldMk cId="166470771" sldId="259"/>
            <ac:spMk id="677" creationId="{755B37A2-C77B-F016-A994-6DDC798C28FD}"/>
          </ac:spMkLst>
        </pc:spChg>
        <pc:spChg chg="del">
          <ac:chgData name="Sarah Carter" userId="4b4e2a7e9c42e1b2" providerId="LiveId" clId="{07D563CA-8065-490B-BC04-F122BFF28B46}" dt="2025-04-01T03:22:22.812" v="58" actId="478"/>
          <ac:spMkLst>
            <pc:docMk/>
            <pc:sldMk cId="166470771" sldId="259"/>
            <ac:spMk id="678" creationId="{ACC2F193-5B62-A5C6-E983-3D4FD173ABE6}"/>
          </ac:spMkLst>
        </pc:spChg>
        <pc:spChg chg="del">
          <ac:chgData name="Sarah Carter" userId="4b4e2a7e9c42e1b2" providerId="LiveId" clId="{07D563CA-8065-490B-BC04-F122BFF28B46}" dt="2025-04-01T03:21:49.659" v="56" actId="478"/>
          <ac:spMkLst>
            <pc:docMk/>
            <pc:sldMk cId="166470771" sldId="259"/>
            <ac:spMk id="679" creationId="{8D972062-D7A6-9887-D184-8F5658D79722}"/>
          </ac:spMkLst>
        </pc:spChg>
        <pc:spChg chg="del">
          <ac:chgData name="Sarah Carter" userId="4b4e2a7e9c42e1b2" providerId="LiveId" clId="{07D563CA-8065-490B-BC04-F122BFF28B46}" dt="2025-04-01T03:22:39.619" v="60" actId="478"/>
          <ac:spMkLst>
            <pc:docMk/>
            <pc:sldMk cId="166470771" sldId="259"/>
            <ac:spMk id="680" creationId="{0D887FD1-8119-EEEF-B97C-85FEA60AF59A}"/>
          </ac:spMkLst>
        </pc:spChg>
        <pc:spChg chg="del">
          <ac:chgData name="Sarah Carter" userId="4b4e2a7e9c42e1b2" providerId="LiveId" clId="{07D563CA-8065-490B-BC04-F122BFF28B46}" dt="2025-04-01T03:22:11.044" v="57" actId="478"/>
          <ac:spMkLst>
            <pc:docMk/>
            <pc:sldMk cId="166470771" sldId="259"/>
            <ac:spMk id="681" creationId="{5FC80CCF-38C9-4C21-1F11-9E1F5C0088BD}"/>
          </ac:spMkLst>
        </pc:spChg>
        <pc:spChg chg="del">
          <ac:chgData name="Sarah Carter" userId="4b4e2a7e9c42e1b2" providerId="LiveId" clId="{07D563CA-8065-490B-BC04-F122BFF28B46}" dt="2025-04-01T03:21:29.923" v="55" actId="478"/>
          <ac:spMkLst>
            <pc:docMk/>
            <pc:sldMk cId="166470771" sldId="259"/>
            <ac:spMk id="682" creationId="{2F40BB9E-C76E-35E7-C52D-B4C24CB52808}"/>
          </ac:spMkLst>
        </pc:spChg>
        <pc:spChg chg="del">
          <ac:chgData name="Sarah Carter" userId="4b4e2a7e9c42e1b2" providerId="LiveId" clId="{07D563CA-8065-490B-BC04-F122BFF28B46}" dt="2025-04-01T03:21:29.923" v="55" actId="478"/>
          <ac:spMkLst>
            <pc:docMk/>
            <pc:sldMk cId="166470771" sldId="259"/>
            <ac:spMk id="683" creationId="{F308D264-64AA-2FE1-C043-E0AFB84A3D21}"/>
          </ac:spMkLst>
        </pc:spChg>
        <pc:spChg chg="del">
          <ac:chgData name="Sarah Carter" userId="4b4e2a7e9c42e1b2" providerId="LiveId" clId="{07D563CA-8065-490B-BC04-F122BFF28B46}" dt="2025-04-01T03:17:44.561" v="18" actId="478"/>
          <ac:spMkLst>
            <pc:docMk/>
            <pc:sldMk cId="166470771" sldId="259"/>
            <ac:spMk id="684" creationId="{C0CBC475-B143-1013-D675-366F91FEE78E}"/>
          </ac:spMkLst>
        </pc:spChg>
        <pc:spChg chg="del">
          <ac:chgData name="Sarah Carter" userId="4b4e2a7e9c42e1b2" providerId="LiveId" clId="{07D563CA-8065-490B-BC04-F122BFF28B46}" dt="2025-04-01T03:17:44.561" v="18" actId="478"/>
          <ac:spMkLst>
            <pc:docMk/>
            <pc:sldMk cId="166470771" sldId="259"/>
            <ac:spMk id="685" creationId="{C27AD8E8-D8B2-76BB-004B-0ACA38944993}"/>
          </ac:spMkLst>
        </pc:spChg>
        <pc:spChg chg="del">
          <ac:chgData name="Sarah Carter" userId="4b4e2a7e9c42e1b2" providerId="LiveId" clId="{07D563CA-8065-490B-BC04-F122BFF28B46}" dt="2025-04-01T03:17:44.561" v="18" actId="478"/>
          <ac:spMkLst>
            <pc:docMk/>
            <pc:sldMk cId="166470771" sldId="259"/>
            <ac:spMk id="686" creationId="{1D595D1E-EB79-A4C5-1157-A46A4348A6AC}"/>
          </ac:spMkLst>
        </pc:spChg>
        <pc:spChg chg="del">
          <ac:chgData name="Sarah Carter" userId="4b4e2a7e9c42e1b2" providerId="LiveId" clId="{07D563CA-8065-490B-BC04-F122BFF28B46}" dt="2025-04-01T03:17:34.761" v="17" actId="478"/>
          <ac:spMkLst>
            <pc:docMk/>
            <pc:sldMk cId="166470771" sldId="259"/>
            <ac:spMk id="687" creationId="{F15FF0D1-5C90-30E8-2089-EF1B0049C87F}"/>
          </ac:spMkLst>
        </pc:spChg>
        <pc:spChg chg="del">
          <ac:chgData name="Sarah Carter" userId="4b4e2a7e9c42e1b2" providerId="LiveId" clId="{07D563CA-8065-490B-BC04-F122BFF28B46}" dt="2025-04-01T03:22:22.812" v="58" actId="478"/>
          <ac:spMkLst>
            <pc:docMk/>
            <pc:sldMk cId="166470771" sldId="259"/>
            <ac:spMk id="688" creationId="{E40A3931-8F71-BB54-9BD0-61EFEAECFC2A}"/>
          </ac:spMkLst>
        </pc:spChg>
        <pc:spChg chg="del">
          <ac:chgData name="Sarah Carter" userId="4b4e2a7e9c42e1b2" providerId="LiveId" clId="{07D563CA-8065-490B-BC04-F122BFF28B46}" dt="2025-04-01T03:22:39.619" v="60" actId="478"/>
          <ac:spMkLst>
            <pc:docMk/>
            <pc:sldMk cId="166470771" sldId="259"/>
            <ac:spMk id="689" creationId="{5D13FA95-AA44-F873-B105-70196F3FC257}"/>
          </ac:spMkLst>
        </pc:spChg>
        <pc:spChg chg="del">
          <ac:chgData name="Sarah Carter" userId="4b4e2a7e9c42e1b2" providerId="LiveId" clId="{07D563CA-8065-490B-BC04-F122BFF28B46}" dt="2025-04-01T03:22:22.812" v="58" actId="478"/>
          <ac:spMkLst>
            <pc:docMk/>
            <pc:sldMk cId="166470771" sldId="259"/>
            <ac:spMk id="690" creationId="{E167AC92-4ABB-C021-61DA-4D064AB792A4}"/>
          </ac:spMkLst>
        </pc:spChg>
        <pc:spChg chg="del">
          <ac:chgData name="Sarah Carter" userId="4b4e2a7e9c42e1b2" providerId="LiveId" clId="{07D563CA-8065-490B-BC04-F122BFF28B46}" dt="2025-04-01T03:21:29.923" v="55" actId="478"/>
          <ac:spMkLst>
            <pc:docMk/>
            <pc:sldMk cId="166470771" sldId="259"/>
            <ac:spMk id="691" creationId="{504622A5-4256-96E9-D59C-9A4EDADD12B6}"/>
          </ac:spMkLst>
        </pc:spChg>
        <pc:spChg chg="del">
          <ac:chgData name="Sarah Carter" userId="4b4e2a7e9c42e1b2" providerId="LiveId" clId="{07D563CA-8065-490B-BC04-F122BFF28B46}" dt="2025-04-01T03:20:48.396" v="52" actId="478"/>
          <ac:spMkLst>
            <pc:docMk/>
            <pc:sldMk cId="166470771" sldId="259"/>
            <ac:spMk id="692" creationId="{806351D2-5B17-155A-CA59-913AE13393A2}"/>
          </ac:spMkLst>
        </pc:spChg>
        <pc:spChg chg="del">
          <ac:chgData name="Sarah Carter" userId="4b4e2a7e9c42e1b2" providerId="LiveId" clId="{07D563CA-8065-490B-BC04-F122BFF28B46}" dt="2025-04-01T03:21:00.839" v="53" actId="478"/>
          <ac:spMkLst>
            <pc:docMk/>
            <pc:sldMk cId="166470771" sldId="259"/>
            <ac:spMk id="693" creationId="{DB844207-DC09-8186-E35D-301ADF15D803}"/>
          </ac:spMkLst>
        </pc:spChg>
        <pc:spChg chg="del">
          <ac:chgData name="Sarah Carter" userId="4b4e2a7e9c42e1b2" providerId="LiveId" clId="{07D563CA-8065-490B-BC04-F122BFF28B46}" dt="2025-04-01T03:16:50.439" v="10" actId="478"/>
          <ac:spMkLst>
            <pc:docMk/>
            <pc:sldMk cId="166470771" sldId="259"/>
            <ac:spMk id="694" creationId="{3435D902-EF56-C8F8-938B-548014D891CE}"/>
          </ac:spMkLst>
        </pc:spChg>
        <pc:spChg chg="del">
          <ac:chgData name="Sarah Carter" userId="4b4e2a7e9c42e1b2" providerId="LiveId" clId="{07D563CA-8065-490B-BC04-F122BFF28B46}" dt="2025-04-01T03:17:44.561" v="18" actId="478"/>
          <ac:spMkLst>
            <pc:docMk/>
            <pc:sldMk cId="166470771" sldId="259"/>
            <ac:spMk id="695" creationId="{E3F6F557-88CD-4A34-E145-FA9A5BAE5A0E}"/>
          </ac:spMkLst>
        </pc:spChg>
        <pc:spChg chg="del">
          <ac:chgData name="Sarah Carter" userId="4b4e2a7e9c42e1b2" providerId="LiveId" clId="{07D563CA-8065-490B-BC04-F122BFF28B46}" dt="2025-04-01T03:22:46.363" v="61" actId="478"/>
          <ac:spMkLst>
            <pc:docMk/>
            <pc:sldMk cId="166470771" sldId="259"/>
            <ac:spMk id="696" creationId="{F2C1672E-2A2F-953B-D1B3-67BA9EFBC8BD}"/>
          </ac:spMkLst>
        </pc:spChg>
        <pc:spChg chg="del">
          <ac:chgData name="Sarah Carter" userId="4b4e2a7e9c42e1b2" providerId="LiveId" clId="{07D563CA-8065-490B-BC04-F122BFF28B46}" dt="2025-04-01T03:22:46.363" v="61" actId="478"/>
          <ac:spMkLst>
            <pc:docMk/>
            <pc:sldMk cId="166470771" sldId="259"/>
            <ac:spMk id="697" creationId="{41448D35-C890-B2BA-2219-AC0E2FF48CCA}"/>
          </ac:spMkLst>
        </pc:spChg>
        <pc:spChg chg="del">
          <ac:chgData name="Sarah Carter" userId="4b4e2a7e9c42e1b2" providerId="LiveId" clId="{07D563CA-8065-490B-BC04-F122BFF28B46}" dt="2025-04-01T03:22:22.812" v="58" actId="478"/>
          <ac:spMkLst>
            <pc:docMk/>
            <pc:sldMk cId="166470771" sldId="259"/>
            <ac:spMk id="698" creationId="{87BF898A-953A-6F89-102D-36F45B04904A}"/>
          </ac:spMkLst>
        </pc:spChg>
        <pc:spChg chg="del">
          <ac:chgData name="Sarah Carter" userId="4b4e2a7e9c42e1b2" providerId="LiveId" clId="{07D563CA-8065-490B-BC04-F122BFF28B46}" dt="2025-04-01T03:22:22.812" v="58" actId="478"/>
          <ac:spMkLst>
            <pc:docMk/>
            <pc:sldMk cId="166470771" sldId="259"/>
            <ac:spMk id="699" creationId="{A8B3DC1F-A40A-EEE9-340D-2B4D9B89BF66}"/>
          </ac:spMkLst>
        </pc:spChg>
        <pc:spChg chg="del">
          <ac:chgData name="Sarah Carter" userId="4b4e2a7e9c42e1b2" providerId="LiveId" clId="{07D563CA-8065-490B-BC04-F122BFF28B46}" dt="2025-04-01T03:17:34.761" v="17" actId="478"/>
          <ac:spMkLst>
            <pc:docMk/>
            <pc:sldMk cId="166470771" sldId="259"/>
            <ac:spMk id="700" creationId="{4E523FE0-BDCF-DC3B-18EF-F37850F4DECF}"/>
          </ac:spMkLst>
        </pc:spChg>
        <pc:spChg chg="del">
          <ac:chgData name="Sarah Carter" userId="4b4e2a7e9c42e1b2" providerId="LiveId" clId="{07D563CA-8065-490B-BC04-F122BFF28B46}" dt="2025-04-01T03:22:39.619" v="60" actId="478"/>
          <ac:spMkLst>
            <pc:docMk/>
            <pc:sldMk cId="166470771" sldId="259"/>
            <ac:spMk id="701" creationId="{419FF057-05F9-4DBC-03B2-E8AADFA93FDB}"/>
          </ac:spMkLst>
        </pc:spChg>
        <pc:spChg chg="del">
          <ac:chgData name="Sarah Carter" userId="4b4e2a7e9c42e1b2" providerId="LiveId" clId="{07D563CA-8065-490B-BC04-F122BFF28B46}" dt="2025-04-01T03:22:11.044" v="57" actId="478"/>
          <ac:spMkLst>
            <pc:docMk/>
            <pc:sldMk cId="166470771" sldId="259"/>
            <ac:spMk id="702" creationId="{FADCBDCE-F3D1-C32C-0624-A40DD47F382F}"/>
          </ac:spMkLst>
        </pc:spChg>
        <pc:spChg chg="del">
          <ac:chgData name="Sarah Carter" userId="4b4e2a7e9c42e1b2" providerId="LiveId" clId="{07D563CA-8065-490B-BC04-F122BFF28B46}" dt="2025-04-01T03:22:22.812" v="58" actId="478"/>
          <ac:spMkLst>
            <pc:docMk/>
            <pc:sldMk cId="166470771" sldId="259"/>
            <ac:spMk id="703" creationId="{73A803F4-D4EB-7008-5D2D-FA01B1F7F0E2}"/>
          </ac:spMkLst>
        </pc:spChg>
        <pc:spChg chg="del">
          <ac:chgData name="Sarah Carter" userId="4b4e2a7e9c42e1b2" providerId="LiveId" clId="{07D563CA-8065-490B-BC04-F122BFF28B46}" dt="2025-04-01T03:21:29.923" v="55" actId="478"/>
          <ac:spMkLst>
            <pc:docMk/>
            <pc:sldMk cId="166470771" sldId="259"/>
            <ac:spMk id="704" creationId="{6657B491-FACF-4509-0CCB-B1D7240A28CD}"/>
          </ac:spMkLst>
        </pc:spChg>
        <pc:spChg chg="del">
          <ac:chgData name="Sarah Carter" userId="4b4e2a7e9c42e1b2" providerId="LiveId" clId="{07D563CA-8065-490B-BC04-F122BFF28B46}" dt="2025-04-01T03:21:29.923" v="55" actId="478"/>
          <ac:spMkLst>
            <pc:docMk/>
            <pc:sldMk cId="166470771" sldId="259"/>
            <ac:spMk id="705" creationId="{C699A01B-2D66-0AAE-1F7B-B86616CF878F}"/>
          </ac:spMkLst>
        </pc:spChg>
        <pc:spChg chg="del">
          <ac:chgData name="Sarah Carter" userId="4b4e2a7e9c42e1b2" providerId="LiveId" clId="{07D563CA-8065-490B-BC04-F122BFF28B46}" dt="2025-04-01T03:21:16.046" v="54" actId="478"/>
          <ac:spMkLst>
            <pc:docMk/>
            <pc:sldMk cId="166470771" sldId="259"/>
            <ac:spMk id="706" creationId="{736F7079-0ED0-5E81-23C4-22639BCC2673}"/>
          </ac:spMkLst>
        </pc:spChg>
        <pc:spChg chg="del">
          <ac:chgData name="Sarah Carter" userId="4b4e2a7e9c42e1b2" providerId="LiveId" clId="{07D563CA-8065-490B-BC04-F122BFF28B46}" dt="2025-04-01T03:21:00.839" v="53" actId="478"/>
          <ac:spMkLst>
            <pc:docMk/>
            <pc:sldMk cId="166470771" sldId="259"/>
            <ac:spMk id="707" creationId="{0CD29911-52D1-7985-BF96-8EEDC966A74A}"/>
          </ac:spMkLst>
        </pc:spChg>
        <pc:spChg chg="del">
          <ac:chgData name="Sarah Carter" userId="4b4e2a7e9c42e1b2" providerId="LiveId" clId="{07D563CA-8065-490B-BC04-F122BFF28B46}" dt="2025-04-01T03:16:50.439" v="10" actId="478"/>
          <ac:spMkLst>
            <pc:docMk/>
            <pc:sldMk cId="166470771" sldId="259"/>
            <ac:spMk id="708" creationId="{CC872468-1ED8-3DAD-5A89-831D0A3CE480}"/>
          </ac:spMkLst>
        </pc:spChg>
        <pc:spChg chg="del">
          <ac:chgData name="Sarah Carter" userId="4b4e2a7e9c42e1b2" providerId="LiveId" clId="{07D563CA-8065-490B-BC04-F122BFF28B46}" dt="2025-04-01T03:17:44.561" v="18" actId="478"/>
          <ac:spMkLst>
            <pc:docMk/>
            <pc:sldMk cId="166470771" sldId="259"/>
            <ac:spMk id="709" creationId="{85659465-725E-C1F6-5093-658CF0ED9803}"/>
          </ac:spMkLst>
        </pc:spChg>
        <pc:spChg chg="del">
          <ac:chgData name="Sarah Carter" userId="4b4e2a7e9c42e1b2" providerId="LiveId" clId="{07D563CA-8065-490B-BC04-F122BFF28B46}" dt="2025-04-01T03:22:22.812" v="58" actId="478"/>
          <ac:spMkLst>
            <pc:docMk/>
            <pc:sldMk cId="166470771" sldId="259"/>
            <ac:spMk id="710" creationId="{AB006878-469C-3C28-0684-76AD80689600}"/>
          </ac:spMkLst>
        </pc:spChg>
        <pc:spChg chg="del">
          <ac:chgData name="Sarah Carter" userId="4b4e2a7e9c42e1b2" providerId="LiveId" clId="{07D563CA-8065-490B-BC04-F122BFF28B46}" dt="2025-04-01T03:22:46.363" v="61" actId="478"/>
          <ac:spMkLst>
            <pc:docMk/>
            <pc:sldMk cId="166470771" sldId="259"/>
            <ac:spMk id="711" creationId="{DC59C070-BBF9-5B97-2C38-BB27D7E9F606}"/>
          </ac:spMkLst>
        </pc:spChg>
        <pc:spChg chg="del">
          <ac:chgData name="Sarah Carter" userId="4b4e2a7e9c42e1b2" providerId="LiveId" clId="{07D563CA-8065-490B-BC04-F122BFF28B46}" dt="2025-04-01T03:17:34.761" v="17" actId="478"/>
          <ac:spMkLst>
            <pc:docMk/>
            <pc:sldMk cId="166470771" sldId="259"/>
            <ac:spMk id="712" creationId="{88E50059-68AD-2F4D-6E91-3E3FAABBD2F4}"/>
          </ac:spMkLst>
        </pc:spChg>
        <pc:spChg chg="del">
          <ac:chgData name="Sarah Carter" userId="4b4e2a7e9c42e1b2" providerId="LiveId" clId="{07D563CA-8065-490B-BC04-F122BFF28B46}" dt="2025-04-01T03:21:49.659" v="56" actId="478"/>
          <ac:spMkLst>
            <pc:docMk/>
            <pc:sldMk cId="166470771" sldId="259"/>
            <ac:spMk id="713" creationId="{A7B3BA0E-A0B8-6B75-545C-720497822394}"/>
          </ac:spMkLst>
        </pc:spChg>
        <pc:spChg chg="del">
          <ac:chgData name="Sarah Carter" userId="4b4e2a7e9c42e1b2" providerId="LiveId" clId="{07D563CA-8065-490B-BC04-F122BFF28B46}" dt="2025-04-01T03:22:39.619" v="60" actId="478"/>
          <ac:spMkLst>
            <pc:docMk/>
            <pc:sldMk cId="166470771" sldId="259"/>
            <ac:spMk id="714" creationId="{EC5ED848-EDBF-6DEA-CDFC-361DA5456BD2}"/>
          </ac:spMkLst>
        </pc:spChg>
        <pc:spChg chg="del">
          <ac:chgData name="Sarah Carter" userId="4b4e2a7e9c42e1b2" providerId="LiveId" clId="{07D563CA-8065-490B-BC04-F122BFF28B46}" dt="2025-04-01T03:22:39.619" v="60" actId="478"/>
          <ac:spMkLst>
            <pc:docMk/>
            <pc:sldMk cId="166470771" sldId="259"/>
            <ac:spMk id="715" creationId="{8DFF5BFF-2CC8-E36C-D0CC-3A01D15447CD}"/>
          </ac:spMkLst>
        </pc:spChg>
        <pc:spChg chg="del">
          <ac:chgData name="Sarah Carter" userId="4b4e2a7e9c42e1b2" providerId="LiveId" clId="{07D563CA-8065-490B-BC04-F122BFF28B46}" dt="2025-04-01T03:22:11.044" v="57" actId="478"/>
          <ac:spMkLst>
            <pc:docMk/>
            <pc:sldMk cId="166470771" sldId="259"/>
            <ac:spMk id="716" creationId="{52707471-8653-9859-2378-97196336DAF7}"/>
          </ac:spMkLst>
        </pc:spChg>
        <pc:spChg chg="del">
          <ac:chgData name="Sarah Carter" userId="4b4e2a7e9c42e1b2" providerId="LiveId" clId="{07D563CA-8065-490B-BC04-F122BFF28B46}" dt="2025-04-01T03:22:22.812" v="58" actId="478"/>
          <ac:spMkLst>
            <pc:docMk/>
            <pc:sldMk cId="166470771" sldId="259"/>
            <ac:spMk id="717" creationId="{50608988-D6FF-B72D-7BF0-057630313F4D}"/>
          </ac:spMkLst>
        </pc:spChg>
        <pc:spChg chg="del mod topLvl">
          <ac:chgData name="Sarah Carter" userId="4b4e2a7e9c42e1b2" providerId="LiveId" clId="{07D563CA-8065-490B-BC04-F122BFF28B46}" dt="2025-04-01T03:21:29.923" v="55" actId="478"/>
          <ac:spMkLst>
            <pc:docMk/>
            <pc:sldMk cId="166470771" sldId="259"/>
            <ac:spMk id="718" creationId="{1F199754-F0DE-882B-2013-7195A61C1413}"/>
          </ac:spMkLst>
        </pc:spChg>
        <pc:spChg chg="del mod topLvl">
          <ac:chgData name="Sarah Carter" userId="4b4e2a7e9c42e1b2" providerId="LiveId" clId="{07D563CA-8065-490B-BC04-F122BFF28B46}" dt="2025-04-01T03:17:44.561" v="18" actId="478"/>
          <ac:spMkLst>
            <pc:docMk/>
            <pc:sldMk cId="166470771" sldId="259"/>
            <ac:spMk id="720" creationId="{2BB696D9-B3CA-7E33-FE61-CC5B25E28371}"/>
          </ac:spMkLst>
        </pc:spChg>
        <pc:spChg chg="del">
          <ac:chgData name="Sarah Carter" userId="4b4e2a7e9c42e1b2" providerId="LiveId" clId="{07D563CA-8065-490B-BC04-F122BFF28B46}" dt="2025-04-01T03:23:09.461" v="63" actId="478"/>
          <ac:spMkLst>
            <pc:docMk/>
            <pc:sldMk cId="166470771" sldId="259"/>
            <ac:spMk id="721" creationId="{37740802-523D-A3DC-EF1E-AE5370160F45}"/>
          </ac:spMkLst>
        </pc:spChg>
        <pc:spChg chg="del">
          <ac:chgData name="Sarah Carter" userId="4b4e2a7e9c42e1b2" providerId="LiveId" clId="{07D563CA-8065-490B-BC04-F122BFF28B46}" dt="2025-04-01T03:22:46.363" v="61" actId="478"/>
          <ac:spMkLst>
            <pc:docMk/>
            <pc:sldMk cId="166470771" sldId="259"/>
            <ac:spMk id="722" creationId="{66A03650-C5C7-40DB-CAE3-C23C975C1B37}"/>
          </ac:spMkLst>
        </pc:spChg>
        <pc:spChg chg="del">
          <ac:chgData name="Sarah Carter" userId="4b4e2a7e9c42e1b2" providerId="LiveId" clId="{07D563CA-8065-490B-BC04-F122BFF28B46}" dt="2025-04-01T03:17:44.561" v="18" actId="478"/>
          <ac:spMkLst>
            <pc:docMk/>
            <pc:sldMk cId="166470771" sldId="259"/>
            <ac:spMk id="723" creationId="{B7647DE5-966C-023D-861B-E51F79C059D6}"/>
          </ac:spMkLst>
        </pc:spChg>
        <pc:spChg chg="del">
          <ac:chgData name="Sarah Carter" userId="4b4e2a7e9c42e1b2" providerId="LiveId" clId="{07D563CA-8065-490B-BC04-F122BFF28B46}" dt="2025-04-01T03:17:34.761" v="17" actId="478"/>
          <ac:spMkLst>
            <pc:docMk/>
            <pc:sldMk cId="166470771" sldId="259"/>
            <ac:spMk id="724" creationId="{43C13341-92B3-4F6A-4F21-83F7E162F74C}"/>
          </ac:spMkLst>
        </pc:spChg>
        <pc:spChg chg="del">
          <ac:chgData name="Sarah Carter" userId="4b4e2a7e9c42e1b2" providerId="LiveId" clId="{07D563CA-8065-490B-BC04-F122BFF28B46}" dt="2025-04-01T03:21:00.839" v="53" actId="478"/>
          <ac:spMkLst>
            <pc:docMk/>
            <pc:sldMk cId="166470771" sldId="259"/>
            <ac:spMk id="726" creationId="{D3CA2139-19DF-055C-C723-45F3281E1D8D}"/>
          </ac:spMkLst>
        </pc:spChg>
        <pc:spChg chg="del">
          <ac:chgData name="Sarah Carter" userId="4b4e2a7e9c42e1b2" providerId="LiveId" clId="{07D563CA-8065-490B-BC04-F122BFF28B46}" dt="2025-04-01T03:16:50.439" v="10" actId="478"/>
          <ac:spMkLst>
            <pc:docMk/>
            <pc:sldMk cId="166470771" sldId="259"/>
            <ac:spMk id="727" creationId="{5DA9EDBE-4283-C77B-368D-B91085D10865}"/>
          </ac:spMkLst>
        </pc:spChg>
        <pc:spChg chg="del">
          <ac:chgData name="Sarah Carter" userId="4b4e2a7e9c42e1b2" providerId="LiveId" clId="{07D563CA-8065-490B-BC04-F122BFF28B46}" dt="2025-04-01T03:22:46.363" v="61" actId="478"/>
          <ac:spMkLst>
            <pc:docMk/>
            <pc:sldMk cId="166470771" sldId="259"/>
            <ac:spMk id="728" creationId="{46EAD179-2D25-2EA9-3A37-1806C00D5528}"/>
          </ac:spMkLst>
        </pc:spChg>
        <pc:spChg chg="del">
          <ac:chgData name="Sarah Carter" userId="4b4e2a7e9c42e1b2" providerId="LiveId" clId="{07D563CA-8065-490B-BC04-F122BFF28B46}" dt="2025-04-01T03:20:35.534" v="51" actId="478"/>
          <ac:spMkLst>
            <pc:docMk/>
            <pc:sldMk cId="166470771" sldId="259"/>
            <ac:spMk id="729" creationId="{B5FFCADE-1CFA-11FA-E2A0-FC458A5E10D6}"/>
          </ac:spMkLst>
        </pc:spChg>
        <pc:spChg chg="del">
          <ac:chgData name="Sarah Carter" userId="4b4e2a7e9c42e1b2" providerId="LiveId" clId="{07D563CA-8065-490B-BC04-F122BFF28B46}" dt="2025-04-01T03:17:44.561" v="18" actId="478"/>
          <ac:spMkLst>
            <pc:docMk/>
            <pc:sldMk cId="166470771" sldId="259"/>
            <ac:spMk id="730" creationId="{39F7F907-5B3E-25E3-993D-AB6EE93FF2AE}"/>
          </ac:spMkLst>
        </pc:spChg>
        <pc:spChg chg="del">
          <ac:chgData name="Sarah Carter" userId="4b4e2a7e9c42e1b2" providerId="LiveId" clId="{07D563CA-8065-490B-BC04-F122BFF28B46}" dt="2025-04-01T03:17:34.761" v="17" actId="478"/>
          <ac:spMkLst>
            <pc:docMk/>
            <pc:sldMk cId="166470771" sldId="259"/>
            <ac:spMk id="731" creationId="{5A38FB2C-F26A-6E60-DB56-333FBF380490}"/>
          </ac:spMkLst>
        </pc:spChg>
        <pc:spChg chg="del">
          <ac:chgData name="Sarah Carter" userId="4b4e2a7e9c42e1b2" providerId="LiveId" clId="{07D563CA-8065-490B-BC04-F122BFF28B46}" dt="2025-04-01T03:20:35.534" v="51" actId="478"/>
          <ac:spMkLst>
            <pc:docMk/>
            <pc:sldMk cId="166470771" sldId="259"/>
            <ac:spMk id="732" creationId="{EF0B084D-9249-EBB5-43B9-EE9D01DC7FAA}"/>
          </ac:spMkLst>
        </pc:spChg>
        <pc:spChg chg="del">
          <ac:chgData name="Sarah Carter" userId="4b4e2a7e9c42e1b2" providerId="LiveId" clId="{07D563CA-8065-490B-BC04-F122BFF28B46}" dt="2025-04-01T03:20:35.534" v="51" actId="478"/>
          <ac:spMkLst>
            <pc:docMk/>
            <pc:sldMk cId="166470771" sldId="259"/>
            <ac:spMk id="733" creationId="{644B5F58-CB1A-A639-9D7B-8D39F7066585}"/>
          </ac:spMkLst>
        </pc:spChg>
        <pc:spChg chg="del">
          <ac:chgData name="Sarah Carter" userId="4b4e2a7e9c42e1b2" providerId="LiveId" clId="{07D563CA-8065-490B-BC04-F122BFF28B46}" dt="2025-04-01T03:20:35.534" v="51" actId="478"/>
          <ac:spMkLst>
            <pc:docMk/>
            <pc:sldMk cId="166470771" sldId="259"/>
            <ac:spMk id="734" creationId="{022D045F-B9C0-2DB6-7374-E6C5E851F1D3}"/>
          </ac:spMkLst>
        </pc:spChg>
        <pc:spChg chg="del">
          <ac:chgData name="Sarah Carter" userId="4b4e2a7e9c42e1b2" providerId="LiveId" clId="{07D563CA-8065-490B-BC04-F122BFF28B46}" dt="2025-04-01T03:20:35.534" v="51" actId="478"/>
          <ac:spMkLst>
            <pc:docMk/>
            <pc:sldMk cId="166470771" sldId="259"/>
            <ac:spMk id="735" creationId="{E78757E5-BFA6-4842-B0FD-0BA2406C47BA}"/>
          </ac:spMkLst>
        </pc:spChg>
        <pc:spChg chg="del">
          <ac:chgData name="Sarah Carter" userId="4b4e2a7e9c42e1b2" providerId="LiveId" clId="{07D563CA-8065-490B-BC04-F122BFF28B46}" dt="2025-04-01T03:16:50.439" v="10" actId="478"/>
          <ac:spMkLst>
            <pc:docMk/>
            <pc:sldMk cId="166470771" sldId="259"/>
            <ac:spMk id="736" creationId="{628072E9-1A79-DC43-6034-B64F5CD52B47}"/>
          </ac:spMkLst>
        </pc:spChg>
        <pc:spChg chg="del">
          <ac:chgData name="Sarah Carter" userId="4b4e2a7e9c42e1b2" providerId="LiveId" clId="{07D563CA-8065-490B-BC04-F122BFF28B46}" dt="2025-04-01T03:20:35.534" v="51" actId="478"/>
          <ac:spMkLst>
            <pc:docMk/>
            <pc:sldMk cId="166470771" sldId="259"/>
            <ac:spMk id="737" creationId="{4DF490FB-10AD-530A-29BE-68D4AC73BF9A}"/>
          </ac:spMkLst>
        </pc:spChg>
        <pc:spChg chg="del">
          <ac:chgData name="Sarah Carter" userId="4b4e2a7e9c42e1b2" providerId="LiveId" clId="{07D563CA-8065-490B-BC04-F122BFF28B46}" dt="2025-04-01T03:22:22.812" v="58" actId="478"/>
          <ac:spMkLst>
            <pc:docMk/>
            <pc:sldMk cId="166470771" sldId="259"/>
            <ac:spMk id="738" creationId="{1D2DA82D-7561-C534-DD9A-35CC95A53F17}"/>
          </ac:spMkLst>
        </pc:spChg>
        <pc:spChg chg="del">
          <ac:chgData name="Sarah Carter" userId="4b4e2a7e9c42e1b2" providerId="LiveId" clId="{07D563CA-8065-490B-BC04-F122BFF28B46}" dt="2025-04-01T03:17:44.561" v="18" actId="478"/>
          <ac:spMkLst>
            <pc:docMk/>
            <pc:sldMk cId="166470771" sldId="259"/>
            <ac:spMk id="739" creationId="{5CF791CE-7121-AE5C-668A-9AC5F160C683}"/>
          </ac:spMkLst>
        </pc:spChg>
        <pc:spChg chg="del">
          <ac:chgData name="Sarah Carter" userId="4b4e2a7e9c42e1b2" providerId="LiveId" clId="{07D563CA-8065-490B-BC04-F122BFF28B46}" dt="2025-04-01T03:17:34.761" v="17" actId="478"/>
          <ac:spMkLst>
            <pc:docMk/>
            <pc:sldMk cId="166470771" sldId="259"/>
            <ac:spMk id="740" creationId="{DC98E114-A4A6-DA6E-C6D9-B39E937D4ED2}"/>
          </ac:spMkLst>
        </pc:spChg>
        <pc:spChg chg="del">
          <ac:chgData name="Sarah Carter" userId="4b4e2a7e9c42e1b2" providerId="LiveId" clId="{07D563CA-8065-490B-BC04-F122BFF28B46}" dt="2025-04-01T03:22:11.044" v="57" actId="478"/>
          <ac:spMkLst>
            <pc:docMk/>
            <pc:sldMk cId="166470771" sldId="259"/>
            <ac:spMk id="741" creationId="{B9431E33-FB18-9460-BBEE-45B3CF7FDC42}"/>
          </ac:spMkLst>
        </pc:spChg>
        <pc:spChg chg="del">
          <ac:chgData name="Sarah Carter" userId="4b4e2a7e9c42e1b2" providerId="LiveId" clId="{07D563CA-8065-490B-BC04-F122BFF28B46}" dt="2025-04-01T03:20:30.469" v="50" actId="478"/>
          <ac:spMkLst>
            <pc:docMk/>
            <pc:sldMk cId="166470771" sldId="259"/>
            <ac:spMk id="742" creationId="{DAE1D373-D707-FF67-2600-9D45162C56F6}"/>
          </ac:spMkLst>
        </pc:spChg>
        <pc:spChg chg="del">
          <ac:chgData name="Sarah Carter" userId="4b4e2a7e9c42e1b2" providerId="LiveId" clId="{07D563CA-8065-490B-BC04-F122BFF28B46}" dt="2025-04-01T03:20:30.469" v="50" actId="478"/>
          <ac:spMkLst>
            <pc:docMk/>
            <pc:sldMk cId="166470771" sldId="259"/>
            <ac:spMk id="743" creationId="{E443FF25-AE63-DE94-B101-CF28FFCD4AD5}"/>
          </ac:spMkLst>
        </pc:spChg>
        <pc:spChg chg="del">
          <ac:chgData name="Sarah Carter" userId="4b4e2a7e9c42e1b2" providerId="LiveId" clId="{07D563CA-8065-490B-BC04-F122BFF28B46}" dt="2025-04-01T03:21:16.046" v="54" actId="478"/>
          <ac:spMkLst>
            <pc:docMk/>
            <pc:sldMk cId="166470771" sldId="259"/>
            <ac:spMk id="744" creationId="{5B26F645-3F9A-788C-1A54-59F5D0B497B5}"/>
          </ac:spMkLst>
        </pc:spChg>
        <pc:spChg chg="del">
          <ac:chgData name="Sarah Carter" userId="4b4e2a7e9c42e1b2" providerId="LiveId" clId="{07D563CA-8065-490B-BC04-F122BFF28B46}" dt="2025-04-01T03:20:30.469" v="50" actId="478"/>
          <ac:spMkLst>
            <pc:docMk/>
            <pc:sldMk cId="166470771" sldId="259"/>
            <ac:spMk id="745" creationId="{929FD598-4E91-9B80-9F51-7C73B0D6F680}"/>
          </ac:spMkLst>
        </pc:spChg>
        <pc:spChg chg="del">
          <ac:chgData name="Sarah Carter" userId="4b4e2a7e9c42e1b2" providerId="LiveId" clId="{07D563CA-8065-490B-BC04-F122BFF28B46}" dt="2025-04-01T03:20:25.073" v="49" actId="478"/>
          <ac:spMkLst>
            <pc:docMk/>
            <pc:sldMk cId="166470771" sldId="259"/>
            <ac:spMk id="746" creationId="{D0559C1B-5F9C-BECB-CB15-ACEDF3D4655A}"/>
          </ac:spMkLst>
        </pc:spChg>
        <pc:spChg chg="del">
          <ac:chgData name="Sarah Carter" userId="4b4e2a7e9c42e1b2" providerId="LiveId" clId="{07D563CA-8065-490B-BC04-F122BFF28B46}" dt="2025-04-01T03:20:25.073" v="49" actId="478"/>
          <ac:spMkLst>
            <pc:docMk/>
            <pc:sldMk cId="166470771" sldId="259"/>
            <ac:spMk id="747" creationId="{746CF0D3-2B0A-07B7-871C-05E552D1C546}"/>
          </ac:spMkLst>
        </pc:spChg>
        <pc:spChg chg="del">
          <ac:chgData name="Sarah Carter" userId="4b4e2a7e9c42e1b2" providerId="LiveId" clId="{07D563CA-8065-490B-BC04-F122BFF28B46}" dt="2025-04-01T03:20:25.073" v="49" actId="478"/>
          <ac:spMkLst>
            <pc:docMk/>
            <pc:sldMk cId="166470771" sldId="259"/>
            <ac:spMk id="748" creationId="{0047A339-5EBB-B69A-ECAC-DCE3872B7055}"/>
          </ac:spMkLst>
        </pc:spChg>
        <pc:spChg chg="del">
          <ac:chgData name="Sarah Carter" userId="4b4e2a7e9c42e1b2" providerId="LiveId" clId="{07D563CA-8065-490B-BC04-F122BFF28B46}" dt="2025-04-01T03:20:25.073" v="49" actId="478"/>
          <ac:spMkLst>
            <pc:docMk/>
            <pc:sldMk cId="166470771" sldId="259"/>
            <ac:spMk id="749" creationId="{3ADF3AD9-A63E-529C-A258-05ADC0F07D95}"/>
          </ac:spMkLst>
        </pc:spChg>
        <pc:spChg chg="del">
          <ac:chgData name="Sarah Carter" userId="4b4e2a7e9c42e1b2" providerId="LiveId" clId="{07D563CA-8065-490B-BC04-F122BFF28B46}" dt="2025-04-01T03:20:25.073" v="49" actId="478"/>
          <ac:spMkLst>
            <pc:docMk/>
            <pc:sldMk cId="166470771" sldId="259"/>
            <ac:spMk id="750" creationId="{0A676B29-C815-2786-3AEB-82F1E9BD9477}"/>
          </ac:spMkLst>
        </pc:spChg>
        <pc:spChg chg="del">
          <ac:chgData name="Sarah Carter" userId="4b4e2a7e9c42e1b2" providerId="LiveId" clId="{07D563CA-8065-490B-BC04-F122BFF28B46}" dt="2025-04-01T03:20:30.469" v="50" actId="478"/>
          <ac:spMkLst>
            <pc:docMk/>
            <pc:sldMk cId="166470771" sldId="259"/>
            <ac:spMk id="751" creationId="{2D4C7B71-2C52-AD99-6E6F-13E0D1287327}"/>
          </ac:spMkLst>
        </pc:spChg>
        <pc:spChg chg="del">
          <ac:chgData name="Sarah Carter" userId="4b4e2a7e9c42e1b2" providerId="LiveId" clId="{07D563CA-8065-490B-BC04-F122BFF28B46}" dt="2025-04-01T03:20:19.213" v="48" actId="478"/>
          <ac:spMkLst>
            <pc:docMk/>
            <pc:sldMk cId="166470771" sldId="259"/>
            <ac:spMk id="752" creationId="{EC98927E-4A03-22BB-7302-BE7C02E6BD37}"/>
          </ac:spMkLst>
        </pc:spChg>
        <pc:spChg chg="del">
          <ac:chgData name="Sarah Carter" userId="4b4e2a7e9c42e1b2" providerId="LiveId" clId="{07D563CA-8065-490B-BC04-F122BFF28B46}" dt="2025-04-01T03:20:19.213" v="48" actId="478"/>
          <ac:spMkLst>
            <pc:docMk/>
            <pc:sldMk cId="166470771" sldId="259"/>
            <ac:spMk id="753" creationId="{78651A82-767C-48A9-F9D6-C936E09C2A03}"/>
          </ac:spMkLst>
        </pc:spChg>
        <pc:spChg chg="del">
          <ac:chgData name="Sarah Carter" userId="4b4e2a7e9c42e1b2" providerId="LiveId" clId="{07D563CA-8065-490B-BC04-F122BFF28B46}" dt="2025-04-01T03:20:19.213" v="48" actId="478"/>
          <ac:spMkLst>
            <pc:docMk/>
            <pc:sldMk cId="166470771" sldId="259"/>
            <ac:spMk id="754" creationId="{2A3D373E-C14F-D4E5-58F0-38C8F4DDBCA0}"/>
          </ac:spMkLst>
        </pc:spChg>
        <pc:spChg chg="del">
          <ac:chgData name="Sarah Carter" userId="4b4e2a7e9c42e1b2" providerId="LiveId" clId="{07D563CA-8065-490B-BC04-F122BFF28B46}" dt="2025-04-01T03:20:19.213" v="48" actId="478"/>
          <ac:spMkLst>
            <pc:docMk/>
            <pc:sldMk cId="166470771" sldId="259"/>
            <ac:spMk id="755" creationId="{C5D9548E-0695-1FF4-0F12-CCC775F13717}"/>
          </ac:spMkLst>
        </pc:spChg>
        <pc:spChg chg="del">
          <ac:chgData name="Sarah Carter" userId="4b4e2a7e9c42e1b2" providerId="LiveId" clId="{07D563CA-8065-490B-BC04-F122BFF28B46}" dt="2025-04-01T03:20:30.469" v="50" actId="478"/>
          <ac:spMkLst>
            <pc:docMk/>
            <pc:sldMk cId="166470771" sldId="259"/>
            <ac:spMk id="756" creationId="{20488D4C-1E3E-DEF8-87F2-CFA4369D1ADF}"/>
          </ac:spMkLst>
        </pc:spChg>
        <pc:spChg chg="del">
          <ac:chgData name="Sarah Carter" userId="4b4e2a7e9c42e1b2" providerId="LiveId" clId="{07D563CA-8065-490B-BC04-F122BFF28B46}" dt="2025-04-01T03:20:12.942" v="47" actId="478"/>
          <ac:spMkLst>
            <pc:docMk/>
            <pc:sldMk cId="166470771" sldId="259"/>
            <ac:spMk id="757" creationId="{161AE252-75BD-EA97-0476-33591536638C}"/>
          </ac:spMkLst>
        </pc:spChg>
        <pc:spChg chg="del">
          <ac:chgData name="Sarah Carter" userId="4b4e2a7e9c42e1b2" providerId="LiveId" clId="{07D563CA-8065-490B-BC04-F122BFF28B46}" dt="2025-04-01T03:20:12.942" v="47" actId="478"/>
          <ac:spMkLst>
            <pc:docMk/>
            <pc:sldMk cId="166470771" sldId="259"/>
            <ac:spMk id="758" creationId="{59DD359A-6814-002C-DA6E-E22A546AD552}"/>
          </ac:spMkLst>
        </pc:spChg>
        <pc:spChg chg="del">
          <ac:chgData name="Sarah Carter" userId="4b4e2a7e9c42e1b2" providerId="LiveId" clId="{07D563CA-8065-490B-BC04-F122BFF28B46}" dt="2025-04-01T03:20:12.942" v="47" actId="478"/>
          <ac:spMkLst>
            <pc:docMk/>
            <pc:sldMk cId="166470771" sldId="259"/>
            <ac:spMk id="759" creationId="{9911664E-67E9-837E-FE68-EADB51F14D9B}"/>
          </ac:spMkLst>
        </pc:spChg>
        <pc:spChg chg="del">
          <ac:chgData name="Sarah Carter" userId="4b4e2a7e9c42e1b2" providerId="LiveId" clId="{07D563CA-8065-490B-BC04-F122BFF28B46}" dt="2025-04-01T03:20:12.942" v="47" actId="478"/>
          <ac:spMkLst>
            <pc:docMk/>
            <pc:sldMk cId="166470771" sldId="259"/>
            <ac:spMk id="760" creationId="{1E871CB0-5F7C-D876-5CEB-91486C32C131}"/>
          </ac:spMkLst>
        </pc:spChg>
        <pc:spChg chg="del">
          <ac:chgData name="Sarah Carter" userId="4b4e2a7e9c42e1b2" providerId="LiveId" clId="{07D563CA-8065-490B-BC04-F122BFF28B46}" dt="2025-04-01T03:20:03.728" v="46" actId="478"/>
          <ac:spMkLst>
            <pc:docMk/>
            <pc:sldMk cId="166470771" sldId="259"/>
            <ac:spMk id="761" creationId="{293B7B0C-28A8-98A8-D282-D014B34B15C5}"/>
          </ac:spMkLst>
        </pc:spChg>
        <pc:spChg chg="del">
          <ac:chgData name="Sarah Carter" userId="4b4e2a7e9c42e1b2" providerId="LiveId" clId="{07D563CA-8065-490B-BC04-F122BFF28B46}" dt="2025-04-01T03:20:03.728" v="46" actId="478"/>
          <ac:spMkLst>
            <pc:docMk/>
            <pc:sldMk cId="166470771" sldId="259"/>
            <ac:spMk id="762" creationId="{0D035085-8EA0-738D-9A68-435B8FD7A7E4}"/>
          </ac:spMkLst>
        </pc:spChg>
        <pc:spChg chg="del">
          <ac:chgData name="Sarah Carter" userId="4b4e2a7e9c42e1b2" providerId="LiveId" clId="{07D563CA-8065-490B-BC04-F122BFF28B46}" dt="2025-04-01T03:20:03.728" v="46" actId="478"/>
          <ac:spMkLst>
            <pc:docMk/>
            <pc:sldMk cId="166470771" sldId="259"/>
            <ac:spMk id="763" creationId="{D3F73922-3D21-ADD6-AE9F-1DE37E5220BC}"/>
          </ac:spMkLst>
        </pc:spChg>
        <pc:spChg chg="del mod">
          <ac:chgData name="Sarah Carter" userId="4b4e2a7e9c42e1b2" providerId="LiveId" clId="{07D563CA-8065-490B-BC04-F122BFF28B46}" dt="2025-04-01T03:20:03.728" v="46" actId="478"/>
          <ac:spMkLst>
            <pc:docMk/>
            <pc:sldMk cId="166470771" sldId="259"/>
            <ac:spMk id="764" creationId="{41189A4D-56F2-EE56-A8B5-693D654D7E9A}"/>
          </ac:spMkLst>
        </pc:spChg>
        <pc:spChg chg="del">
          <ac:chgData name="Sarah Carter" userId="4b4e2a7e9c42e1b2" providerId="LiveId" clId="{07D563CA-8065-490B-BC04-F122BFF28B46}" dt="2025-04-01T03:20:03.728" v="46" actId="478"/>
          <ac:spMkLst>
            <pc:docMk/>
            <pc:sldMk cId="166470771" sldId="259"/>
            <ac:spMk id="765" creationId="{A23DC8AA-4B34-627B-4E49-F8B2C1242A58}"/>
          </ac:spMkLst>
        </pc:spChg>
        <pc:spChg chg="del">
          <ac:chgData name="Sarah Carter" userId="4b4e2a7e9c42e1b2" providerId="LiveId" clId="{07D563CA-8065-490B-BC04-F122BFF28B46}" dt="2025-04-01T03:20:03.728" v="46" actId="478"/>
          <ac:spMkLst>
            <pc:docMk/>
            <pc:sldMk cId="166470771" sldId="259"/>
            <ac:spMk id="766" creationId="{B4003FBA-EC02-DDBB-12FC-66A8EDCF33FA}"/>
          </ac:spMkLst>
        </pc:spChg>
        <pc:spChg chg="del">
          <ac:chgData name="Sarah Carter" userId="4b4e2a7e9c42e1b2" providerId="LiveId" clId="{07D563CA-8065-490B-BC04-F122BFF28B46}" dt="2025-04-01T03:16:50.439" v="10" actId="478"/>
          <ac:spMkLst>
            <pc:docMk/>
            <pc:sldMk cId="166470771" sldId="259"/>
            <ac:spMk id="767" creationId="{D4AE1D9B-F52A-0BB4-4076-8EC9EDAD60F9}"/>
          </ac:spMkLst>
        </pc:spChg>
        <pc:spChg chg="del">
          <ac:chgData name="Sarah Carter" userId="4b4e2a7e9c42e1b2" providerId="LiveId" clId="{07D563CA-8065-490B-BC04-F122BFF28B46}" dt="2025-04-01T03:16:50.439" v="10" actId="478"/>
          <ac:spMkLst>
            <pc:docMk/>
            <pc:sldMk cId="166470771" sldId="259"/>
            <ac:spMk id="768" creationId="{1E3D6C8D-C4B1-D715-FD0B-6A1656C655C8}"/>
          </ac:spMkLst>
        </pc:spChg>
        <pc:spChg chg="del">
          <ac:chgData name="Sarah Carter" userId="4b4e2a7e9c42e1b2" providerId="LiveId" clId="{07D563CA-8065-490B-BC04-F122BFF28B46}" dt="2025-04-01T03:16:50.439" v="10" actId="478"/>
          <ac:spMkLst>
            <pc:docMk/>
            <pc:sldMk cId="166470771" sldId="259"/>
            <ac:spMk id="769" creationId="{F6833549-8893-A4DE-BB93-98DFA88E773B}"/>
          </ac:spMkLst>
        </pc:spChg>
        <pc:spChg chg="del">
          <ac:chgData name="Sarah Carter" userId="4b4e2a7e9c42e1b2" providerId="LiveId" clId="{07D563CA-8065-490B-BC04-F122BFF28B46}" dt="2025-04-01T03:20:03.728" v="46" actId="478"/>
          <ac:spMkLst>
            <pc:docMk/>
            <pc:sldMk cId="166470771" sldId="259"/>
            <ac:spMk id="770" creationId="{2E1E7C74-64B2-9FF0-365B-08D7BB7CD347}"/>
          </ac:spMkLst>
        </pc:spChg>
        <pc:spChg chg="del">
          <ac:chgData name="Sarah Carter" userId="4b4e2a7e9c42e1b2" providerId="LiveId" clId="{07D563CA-8065-490B-BC04-F122BFF28B46}" dt="2025-04-01T03:22:11.044" v="57" actId="478"/>
          <ac:spMkLst>
            <pc:docMk/>
            <pc:sldMk cId="166470771" sldId="259"/>
            <ac:spMk id="771" creationId="{B595F4B5-04A9-ED79-1900-C8B194241EEA}"/>
          </ac:spMkLst>
        </pc:spChg>
        <pc:spChg chg="del">
          <ac:chgData name="Sarah Carter" userId="4b4e2a7e9c42e1b2" providerId="LiveId" clId="{07D563CA-8065-490B-BC04-F122BFF28B46}" dt="2025-04-01T03:19:56.959" v="45" actId="478"/>
          <ac:spMkLst>
            <pc:docMk/>
            <pc:sldMk cId="166470771" sldId="259"/>
            <ac:spMk id="772" creationId="{602FA139-2D21-3684-71EB-96172C7EF1E3}"/>
          </ac:spMkLst>
        </pc:spChg>
        <pc:spChg chg="del">
          <ac:chgData name="Sarah Carter" userId="4b4e2a7e9c42e1b2" providerId="LiveId" clId="{07D563CA-8065-490B-BC04-F122BFF28B46}" dt="2025-04-01T03:19:56.959" v="45" actId="478"/>
          <ac:spMkLst>
            <pc:docMk/>
            <pc:sldMk cId="166470771" sldId="259"/>
            <ac:spMk id="773" creationId="{FD1FB13A-137A-3F3F-A2F3-F2C608F89881}"/>
          </ac:spMkLst>
        </pc:spChg>
        <pc:spChg chg="del">
          <ac:chgData name="Sarah Carter" userId="4b4e2a7e9c42e1b2" providerId="LiveId" clId="{07D563CA-8065-490B-BC04-F122BFF28B46}" dt="2025-04-01T03:19:56.959" v="45" actId="478"/>
          <ac:spMkLst>
            <pc:docMk/>
            <pc:sldMk cId="166470771" sldId="259"/>
            <ac:spMk id="774" creationId="{B759DC22-3E30-C82D-EE7F-ABAA0B268D8A}"/>
          </ac:spMkLst>
        </pc:spChg>
        <pc:spChg chg="del">
          <ac:chgData name="Sarah Carter" userId="4b4e2a7e9c42e1b2" providerId="LiveId" clId="{07D563CA-8065-490B-BC04-F122BFF28B46}" dt="2025-04-01T03:22:11.044" v="57" actId="478"/>
          <ac:spMkLst>
            <pc:docMk/>
            <pc:sldMk cId="166470771" sldId="259"/>
            <ac:spMk id="775" creationId="{15435458-E0F0-DA9D-9B3E-8ED0EC791727}"/>
          </ac:spMkLst>
        </pc:spChg>
        <pc:spChg chg="del">
          <ac:chgData name="Sarah Carter" userId="4b4e2a7e9c42e1b2" providerId="LiveId" clId="{07D563CA-8065-490B-BC04-F122BFF28B46}" dt="2025-04-01T03:22:22.812" v="58" actId="478"/>
          <ac:spMkLst>
            <pc:docMk/>
            <pc:sldMk cId="166470771" sldId="259"/>
            <ac:spMk id="776" creationId="{12E06A66-CA90-1F13-83F0-F8625F3FF5F4}"/>
          </ac:spMkLst>
        </pc:spChg>
        <pc:spChg chg="del">
          <ac:chgData name="Sarah Carter" userId="4b4e2a7e9c42e1b2" providerId="LiveId" clId="{07D563CA-8065-490B-BC04-F122BFF28B46}" dt="2025-04-01T03:20:48.396" v="52" actId="478"/>
          <ac:spMkLst>
            <pc:docMk/>
            <pc:sldMk cId="166470771" sldId="259"/>
            <ac:spMk id="777" creationId="{C287EA7C-F847-ABC0-76D1-F835C98A2E39}"/>
          </ac:spMkLst>
        </pc:spChg>
        <pc:spChg chg="add del">
          <ac:chgData name="Sarah Carter" userId="4b4e2a7e9c42e1b2" providerId="LiveId" clId="{07D563CA-8065-490B-BC04-F122BFF28B46}" dt="2025-04-01T03:18:03.060" v="35"/>
          <ac:spMkLst>
            <pc:docMk/>
            <pc:sldMk cId="166470771" sldId="259"/>
            <ac:spMk id="778" creationId="{F2BDD1A6-1FF5-74A1-27AD-0DB8F4239ADF}"/>
          </ac:spMkLst>
        </pc:spChg>
        <pc:grpChg chg="mod">
          <ac:chgData name="Sarah Carter" userId="4b4e2a7e9c42e1b2" providerId="LiveId" clId="{07D563CA-8065-490B-BC04-F122BFF28B46}" dt="2025-04-01T03:16:54.611" v="11" actId="1076"/>
          <ac:grpSpMkLst>
            <pc:docMk/>
            <pc:sldMk cId="166470771" sldId="259"/>
            <ac:grpSpMk id="2" creationId="{A274E1A5-2950-1708-547D-8606A6638D2B}"/>
          </ac:grpSpMkLst>
        </pc:grpChg>
        <pc:grpChg chg="mod">
          <ac:chgData name="Sarah Carter" userId="4b4e2a7e9c42e1b2" providerId="LiveId" clId="{07D563CA-8065-490B-BC04-F122BFF28B46}" dt="2025-04-01T03:23:41.837" v="67" actId="1076"/>
          <ac:grpSpMkLst>
            <pc:docMk/>
            <pc:sldMk cId="166470771" sldId="259"/>
            <ac:grpSpMk id="779" creationId="{D9D43A10-2CE3-BD9E-7BEF-8494948A59AE}"/>
          </ac:grpSpMkLst>
        </pc:grpChg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3142545038" sldId="260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535981441" sldId="261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486130043" sldId="262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3755429068" sldId="263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724465509" sldId="264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2405014412" sldId="265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3038597723" sldId="266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1749556343" sldId="267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265475062" sldId="268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3031503205" sldId="269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1900053835" sldId="270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1806796465" sldId="271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3947334714" sldId="272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3656702866" sldId="273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3880092407" sldId="274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1111279648" sldId="275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2373026329" sldId="276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464465369" sldId="277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4274797739" sldId="278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4167988466" sldId="279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2628757521" sldId="280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1580732911" sldId="281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3019635823" sldId="282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4177047787" sldId="283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2907119079" sldId="284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4072393422" sldId="285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810650931" sldId="286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1125479701" sldId="287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2704535394" sldId="288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604793591" sldId="289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2791177734" sldId="290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3929024151" sldId="291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149624921" sldId="292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1041488848" sldId="293"/>
        </pc:sldMkLst>
      </pc:sldChg>
      <pc:sldChg chg="del">
        <pc:chgData name="Sarah Carter" userId="4b4e2a7e9c42e1b2" providerId="LiveId" clId="{07D563CA-8065-490B-BC04-F122BFF28B46}" dt="2025-04-01T03:14:40.444" v="0" actId="2696"/>
        <pc:sldMkLst>
          <pc:docMk/>
          <pc:sldMk cId="935295172" sldId="29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44569-27D7-4F26-E1DB-0F98700744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239FBC-E943-2413-FE61-8A9BC7CE1E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8D4DD-689A-D583-2E33-3FA983FD4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AEC3E-64C4-8185-B347-4B95F6B37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CCEED2-081D-AA81-7A17-BF2512EE5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069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AEA9D-AF19-0BF3-E4C5-65582DFC2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A1B976-A72F-86FD-48B9-1AE60E40C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3990F-C73C-0222-AF10-50D91F9D8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7E26B-1E4A-6B0A-52F3-2EB49D65B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2DB404-57FB-58A7-1ACB-2D23C6EE6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607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8B6CB5-4EEF-D892-5D40-FD3029A24F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BD3466-CAA9-8A2B-7257-1437E70A87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F90850-B915-CFD0-8C6E-9E67EA9A9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DDECC-C97C-A3FA-1ACA-B14142417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50FD19-7B02-9421-4274-1F5833B46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82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8FC39-8FB8-C316-E475-6F5C0EB71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FECFC1-0236-FF79-932C-559D6B197E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2DB4E-4144-DAEF-F50D-4EA555C4D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CB9AC4-7B9D-5FFB-D2E0-4F3EF4998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D5E28A-BFBE-661B-F35D-75CE3B4FC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275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10874-72BE-35E1-6215-B50CC7BDA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F8373B-FD09-38E7-123C-CB64215F91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1D9B99-F3FF-EA58-80B2-5CA16000C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1DA07-68F1-012A-1B74-D4494BE5F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C60DDB-9490-03EA-1EA1-017723224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366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CC258-BCE7-DBA1-ECEB-7BAD1E56B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0C07B-1F70-E082-E81B-8169DE459F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F78032-7B1A-FF2E-21F8-959EF023E5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6D028F-33B2-2A03-CB80-C998C658E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713CDF-F336-79F7-88A0-06E8E6C51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AF8D0-D558-2414-CCCA-C63411665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212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9A443-81A5-03A4-CFE7-E249B3F78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B32754-DFDC-0593-EC41-6C092C596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518664-4955-386A-5F27-252F610B1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53763C-6BAF-479B-BA55-E7141E6293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4DF384-98CF-6A8B-5FFA-BA81FC866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848000-FB7A-2006-8C65-1E2B4164D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37047D-7F09-8119-405F-A44798D7D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C49CEB-FFF0-B0AD-D7C8-C845972D7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08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CC684-4FE3-55A4-CAD2-93C6B1C5F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1801CC-3FFB-7473-C715-B601C1228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085343-7398-11D9-6F5E-F0949FA90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352CFB-343F-D710-657A-33F79D6E0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85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66E801-7BE2-F523-B13F-65DA7150C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239AFC-E123-4A96-6B3B-764175FA1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6267F2-C5B3-9E51-7240-EA66092F1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575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6A310-F104-E2DB-B1FB-D6177058C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FFC8E3-7545-8CC6-99C9-3DCFD3A76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254DD7-4C47-B5D9-4B14-E8A858871F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E590E6-6086-263B-213C-37AA23185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F49746-3930-A634-AD9A-F4A66A188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6FD14F-B46A-7019-1F81-F5E68F79A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12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D4285-EC43-CDA8-99EF-1AF31CF48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60DE1A-FC96-B59D-BD36-BD633A22B9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CBC120-355E-932A-A0CB-B5D7876DF8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A8F6D0-4D0B-FC0D-F27E-C9CEB3248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CED49C-FC70-52F9-F68D-69DFE2EAF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28EE9A-D8A8-4977-3250-290C2E449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681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32AC00-5EBA-5FBB-02AF-1116F5811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B92560-5196-6DF2-E975-1AEA6D761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6C9EE8-44BD-7FC8-1416-7BBB56AA19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FB3B9E-F25B-4D81-9B5E-87F0A0EE700D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7E6CEF-8369-62CB-EFB5-21746D6550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2A6A28-5423-B414-791A-79D286D12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38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9" name="Group 778">
            <a:extLst>
              <a:ext uri="{FF2B5EF4-FFF2-40B4-BE49-F238E27FC236}">
                <a16:creationId xmlns:a16="http://schemas.microsoft.com/office/drawing/2014/main" id="{D9D43A10-2CE3-BD9E-7BEF-8494948A59AE}"/>
              </a:ext>
            </a:extLst>
          </p:cNvPr>
          <p:cNvGrpSpPr/>
          <p:nvPr/>
        </p:nvGrpSpPr>
        <p:grpSpPr>
          <a:xfrm>
            <a:off x="984672" y="2187047"/>
            <a:ext cx="5803055" cy="5803055"/>
            <a:chOff x="1054906" y="1690608"/>
            <a:chExt cx="5803055" cy="5803055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471F299-33D9-E20E-15BF-590470E387FF}"/>
                </a:ext>
              </a:extLst>
            </p:cNvPr>
            <p:cNvSpPr/>
            <p:nvPr/>
          </p:nvSpPr>
          <p:spPr>
            <a:xfrm>
              <a:off x="1054906" y="1690608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1 w 276270"/>
                <a:gd name="connsiteY1" fmla="*/ 10 h 276270"/>
                <a:gd name="connsiteX2" fmla="*/ 276281 w 276270"/>
                <a:gd name="connsiteY2" fmla="*/ 276281 h 276270"/>
                <a:gd name="connsiteX3" fmla="*/ 10 w 276270"/>
                <a:gd name="connsiteY3" fmla="*/ 276281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1" y="10"/>
                  </a:lnTo>
                  <a:lnTo>
                    <a:pt x="276281" y="276281"/>
                  </a:lnTo>
                  <a:lnTo>
                    <a:pt x="10" y="276281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44A062B-925A-5111-2C22-2588363AD247}"/>
                </a:ext>
              </a:extLst>
            </p:cNvPr>
            <p:cNvSpPr/>
            <p:nvPr/>
          </p:nvSpPr>
          <p:spPr>
            <a:xfrm>
              <a:off x="1054906" y="196687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1 w 276270"/>
                <a:gd name="connsiteY1" fmla="*/ 10 h 276270"/>
                <a:gd name="connsiteX2" fmla="*/ 276281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1" y="10"/>
                  </a:lnTo>
                  <a:lnTo>
                    <a:pt x="276281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336A63A-4458-4E31-CFFB-30C8784D187C}"/>
                </a:ext>
              </a:extLst>
            </p:cNvPr>
            <p:cNvSpPr/>
            <p:nvPr/>
          </p:nvSpPr>
          <p:spPr>
            <a:xfrm>
              <a:off x="1054906" y="224314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1 w 276270"/>
                <a:gd name="connsiteY1" fmla="*/ 10 h 276270"/>
                <a:gd name="connsiteX2" fmla="*/ 276281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1" y="10"/>
                  </a:lnTo>
                  <a:lnTo>
                    <a:pt x="276281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FE15992-86FD-47CA-6AC1-149B0D78308D}"/>
                </a:ext>
              </a:extLst>
            </p:cNvPr>
            <p:cNvSpPr/>
            <p:nvPr/>
          </p:nvSpPr>
          <p:spPr>
            <a:xfrm>
              <a:off x="1054906" y="251941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1 w 276270"/>
                <a:gd name="connsiteY1" fmla="*/ 10 h 276270"/>
                <a:gd name="connsiteX2" fmla="*/ 276281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1" y="10"/>
                  </a:lnTo>
                  <a:lnTo>
                    <a:pt x="276281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D55B076-9620-B948-8DAD-B49900251907}"/>
                </a:ext>
              </a:extLst>
            </p:cNvPr>
            <p:cNvSpPr/>
            <p:nvPr/>
          </p:nvSpPr>
          <p:spPr>
            <a:xfrm>
              <a:off x="1054906" y="279568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1 w 276270"/>
                <a:gd name="connsiteY1" fmla="*/ 10 h 276270"/>
                <a:gd name="connsiteX2" fmla="*/ 276281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1" y="10"/>
                  </a:lnTo>
                  <a:lnTo>
                    <a:pt x="276281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931FA8-5FDE-F5D5-C50B-7AAF13E1A2B5}"/>
                </a:ext>
              </a:extLst>
            </p:cNvPr>
            <p:cNvSpPr/>
            <p:nvPr/>
          </p:nvSpPr>
          <p:spPr>
            <a:xfrm>
              <a:off x="1054906" y="307195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1 w 276270"/>
                <a:gd name="connsiteY1" fmla="*/ 10 h 276270"/>
                <a:gd name="connsiteX2" fmla="*/ 276281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1" y="10"/>
                  </a:lnTo>
                  <a:lnTo>
                    <a:pt x="276281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3A115E3-469B-8541-04DC-5A49185FFDDC}"/>
                </a:ext>
              </a:extLst>
            </p:cNvPr>
            <p:cNvSpPr/>
            <p:nvPr/>
          </p:nvSpPr>
          <p:spPr>
            <a:xfrm>
              <a:off x="1054906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1 w 276270"/>
                <a:gd name="connsiteY1" fmla="*/ 10 h 276270"/>
                <a:gd name="connsiteX2" fmla="*/ 276281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1" y="10"/>
                  </a:lnTo>
                  <a:lnTo>
                    <a:pt x="276281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D3E0F8A-E379-1686-F38E-87AA4C6A0172}"/>
                </a:ext>
              </a:extLst>
            </p:cNvPr>
            <p:cNvSpPr/>
            <p:nvPr/>
          </p:nvSpPr>
          <p:spPr>
            <a:xfrm>
              <a:off x="1054906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1 w 276270"/>
                <a:gd name="connsiteY1" fmla="*/ 10 h 276270"/>
                <a:gd name="connsiteX2" fmla="*/ 276281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1" y="10"/>
                  </a:lnTo>
                  <a:lnTo>
                    <a:pt x="276281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59EEAF6-201E-3AA2-AF0B-552803D59132}"/>
                </a:ext>
              </a:extLst>
            </p:cNvPr>
            <p:cNvSpPr/>
            <p:nvPr/>
          </p:nvSpPr>
          <p:spPr>
            <a:xfrm>
              <a:off x="1054906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1 w 276270"/>
                <a:gd name="connsiteY1" fmla="*/ 10 h 276270"/>
                <a:gd name="connsiteX2" fmla="*/ 276281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1" y="10"/>
                  </a:lnTo>
                  <a:lnTo>
                    <a:pt x="276281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418D550-B11D-35BD-EE8D-AF9A485F8B64}"/>
                </a:ext>
              </a:extLst>
            </p:cNvPr>
            <p:cNvSpPr/>
            <p:nvPr/>
          </p:nvSpPr>
          <p:spPr>
            <a:xfrm>
              <a:off x="1054906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1 w 276270"/>
                <a:gd name="connsiteY1" fmla="*/ 10 h 276270"/>
                <a:gd name="connsiteX2" fmla="*/ 276281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1" y="10"/>
                  </a:lnTo>
                  <a:lnTo>
                    <a:pt x="276281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CD01D3-10CF-0180-B2C2-3EB667B4233B}"/>
                </a:ext>
              </a:extLst>
            </p:cNvPr>
            <p:cNvSpPr/>
            <p:nvPr/>
          </p:nvSpPr>
          <p:spPr>
            <a:xfrm>
              <a:off x="1054906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1 w 276270"/>
                <a:gd name="connsiteY1" fmla="*/ 10 h 276270"/>
                <a:gd name="connsiteX2" fmla="*/ 276281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1" y="10"/>
                  </a:lnTo>
                  <a:lnTo>
                    <a:pt x="276281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949AD50-2DFE-C6AA-64CC-4A42581B6CDD}"/>
                </a:ext>
              </a:extLst>
            </p:cNvPr>
            <p:cNvSpPr/>
            <p:nvPr/>
          </p:nvSpPr>
          <p:spPr>
            <a:xfrm>
              <a:off x="1054906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1 w 276270"/>
                <a:gd name="connsiteY1" fmla="*/ 10 h 276270"/>
                <a:gd name="connsiteX2" fmla="*/ 276281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1" y="10"/>
                  </a:lnTo>
                  <a:lnTo>
                    <a:pt x="276281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4FE3B45-7358-D56A-C46C-7C4DE0ECBF79}"/>
                </a:ext>
              </a:extLst>
            </p:cNvPr>
            <p:cNvSpPr/>
            <p:nvPr/>
          </p:nvSpPr>
          <p:spPr>
            <a:xfrm>
              <a:off x="1054906" y="583466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1 w 276270"/>
                <a:gd name="connsiteY1" fmla="*/ 10 h 276270"/>
                <a:gd name="connsiteX2" fmla="*/ 276281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1" y="10"/>
                  </a:lnTo>
                  <a:lnTo>
                    <a:pt x="276281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4330BBF-0262-ACCE-CDBE-65998FCBC90A}"/>
                </a:ext>
              </a:extLst>
            </p:cNvPr>
            <p:cNvSpPr/>
            <p:nvPr/>
          </p:nvSpPr>
          <p:spPr>
            <a:xfrm>
              <a:off x="1054906" y="611093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1 w 276270"/>
                <a:gd name="connsiteY1" fmla="*/ 10 h 276270"/>
                <a:gd name="connsiteX2" fmla="*/ 276281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1" y="10"/>
                  </a:lnTo>
                  <a:lnTo>
                    <a:pt x="276281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B273984-FB2A-0FB9-EA3A-7FF72DFC1FE9}"/>
                </a:ext>
              </a:extLst>
            </p:cNvPr>
            <p:cNvSpPr/>
            <p:nvPr/>
          </p:nvSpPr>
          <p:spPr>
            <a:xfrm>
              <a:off x="1054906" y="638720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1 w 276270"/>
                <a:gd name="connsiteY1" fmla="*/ 10 h 276270"/>
                <a:gd name="connsiteX2" fmla="*/ 276281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1" y="10"/>
                  </a:lnTo>
                  <a:lnTo>
                    <a:pt x="276281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8AD90AD-DA15-88CE-DC2B-A2354D61E83F}"/>
                </a:ext>
              </a:extLst>
            </p:cNvPr>
            <p:cNvSpPr/>
            <p:nvPr/>
          </p:nvSpPr>
          <p:spPr>
            <a:xfrm>
              <a:off x="1054906" y="666347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1 w 276270"/>
                <a:gd name="connsiteY1" fmla="*/ 10 h 276270"/>
                <a:gd name="connsiteX2" fmla="*/ 276281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1" y="10"/>
                  </a:lnTo>
                  <a:lnTo>
                    <a:pt x="276281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0791261-D845-2F9E-C4AB-421717D7CE09}"/>
                </a:ext>
              </a:extLst>
            </p:cNvPr>
            <p:cNvSpPr/>
            <p:nvPr/>
          </p:nvSpPr>
          <p:spPr>
            <a:xfrm>
              <a:off x="1054906" y="693974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1 w 276270"/>
                <a:gd name="connsiteY1" fmla="*/ 10 h 276270"/>
                <a:gd name="connsiteX2" fmla="*/ 276281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1" y="10"/>
                  </a:lnTo>
                  <a:lnTo>
                    <a:pt x="276281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D4C93E-546B-B3D8-4FD6-6AB1AEFE6467}"/>
                </a:ext>
              </a:extLst>
            </p:cNvPr>
            <p:cNvSpPr/>
            <p:nvPr/>
          </p:nvSpPr>
          <p:spPr>
            <a:xfrm>
              <a:off x="1054906" y="721601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1 w 276270"/>
                <a:gd name="connsiteY1" fmla="*/ 10 h 276270"/>
                <a:gd name="connsiteX2" fmla="*/ 276281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1" y="10"/>
                  </a:lnTo>
                  <a:lnTo>
                    <a:pt x="276281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3E9A465-81B6-F096-876F-5C52FE8A1233}"/>
                </a:ext>
              </a:extLst>
            </p:cNvPr>
            <p:cNvSpPr/>
            <p:nvPr/>
          </p:nvSpPr>
          <p:spPr>
            <a:xfrm>
              <a:off x="1331177" y="1690608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1 h 276270"/>
                <a:gd name="connsiteX3" fmla="*/ 10 w 276270"/>
                <a:gd name="connsiteY3" fmla="*/ 276281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1"/>
                  </a:lnTo>
                  <a:lnTo>
                    <a:pt x="10" y="276281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538C2C0-0ED4-5B08-B01D-63E324395F2A}"/>
                </a:ext>
              </a:extLst>
            </p:cNvPr>
            <p:cNvSpPr/>
            <p:nvPr/>
          </p:nvSpPr>
          <p:spPr>
            <a:xfrm>
              <a:off x="1331177" y="196687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9B6584F-7521-A497-4566-BE63ACAC8819}"/>
                </a:ext>
              </a:extLst>
            </p:cNvPr>
            <p:cNvSpPr/>
            <p:nvPr/>
          </p:nvSpPr>
          <p:spPr>
            <a:xfrm>
              <a:off x="1331177" y="224314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B32FE6F-4BEF-D87F-BA55-F3266E500B57}"/>
                </a:ext>
              </a:extLst>
            </p:cNvPr>
            <p:cNvSpPr/>
            <p:nvPr/>
          </p:nvSpPr>
          <p:spPr>
            <a:xfrm>
              <a:off x="1331177" y="251941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9A51FF8-1E9F-3771-8B81-F5E893F1D525}"/>
                </a:ext>
              </a:extLst>
            </p:cNvPr>
            <p:cNvSpPr/>
            <p:nvPr/>
          </p:nvSpPr>
          <p:spPr>
            <a:xfrm>
              <a:off x="1331177" y="279568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A3E8A78-9DD3-D930-67E5-7292A4CF6A9E}"/>
                </a:ext>
              </a:extLst>
            </p:cNvPr>
            <p:cNvSpPr/>
            <p:nvPr/>
          </p:nvSpPr>
          <p:spPr>
            <a:xfrm>
              <a:off x="1331177" y="307195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E02C916F-30E5-1079-8C5D-679D5844B390}"/>
                </a:ext>
              </a:extLst>
            </p:cNvPr>
            <p:cNvSpPr/>
            <p:nvPr/>
          </p:nvSpPr>
          <p:spPr>
            <a:xfrm>
              <a:off x="1331177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1B2E8B-6716-9978-7833-3C77518195EF}"/>
                </a:ext>
              </a:extLst>
            </p:cNvPr>
            <p:cNvSpPr/>
            <p:nvPr/>
          </p:nvSpPr>
          <p:spPr>
            <a:xfrm>
              <a:off x="1331177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09F8204-E323-5166-3A50-4825145D4571}"/>
                </a:ext>
              </a:extLst>
            </p:cNvPr>
            <p:cNvSpPr/>
            <p:nvPr/>
          </p:nvSpPr>
          <p:spPr>
            <a:xfrm>
              <a:off x="1331177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27E459-F6DE-8C85-A31F-C4A270D772DE}"/>
                </a:ext>
              </a:extLst>
            </p:cNvPr>
            <p:cNvSpPr/>
            <p:nvPr/>
          </p:nvSpPr>
          <p:spPr>
            <a:xfrm>
              <a:off x="1331177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B07B8DF-5D70-4342-7965-1A8B01A1CBA2}"/>
                </a:ext>
              </a:extLst>
            </p:cNvPr>
            <p:cNvSpPr/>
            <p:nvPr/>
          </p:nvSpPr>
          <p:spPr>
            <a:xfrm>
              <a:off x="1331177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C94AFD-59FA-84FD-0496-7FE855BCC087}"/>
                </a:ext>
              </a:extLst>
            </p:cNvPr>
            <p:cNvSpPr/>
            <p:nvPr/>
          </p:nvSpPr>
          <p:spPr>
            <a:xfrm>
              <a:off x="1331177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4198846-4786-73CA-D2F7-9D925286E3C0}"/>
                </a:ext>
              </a:extLst>
            </p:cNvPr>
            <p:cNvSpPr/>
            <p:nvPr/>
          </p:nvSpPr>
          <p:spPr>
            <a:xfrm>
              <a:off x="1331177" y="583466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1F583BE-C178-8F09-58BC-636E7E2E50AC}"/>
                </a:ext>
              </a:extLst>
            </p:cNvPr>
            <p:cNvSpPr/>
            <p:nvPr/>
          </p:nvSpPr>
          <p:spPr>
            <a:xfrm>
              <a:off x="1331177" y="611093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FA82843-098C-1C3D-1241-305ABBDC6852}"/>
                </a:ext>
              </a:extLst>
            </p:cNvPr>
            <p:cNvSpPr/>
            <p:nvPr/>
          </p:nvSpPr>
          <p:spPr>
            <a:xfrm>
              <a:off x="1331177" y="638720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697873E-2F20-0787-3AE5-991444FEBD86}"/>
                </a:ext>
              </a:extLst>
            </p:cNvPr>
            <p:cNvSpPr/>
            <p:nvPr/>
          </p:nvSpPr>
          <p:spPr>
            <a:xfrm>
              <a:off x="1331177" y="666347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FFC68F-9878-A222-EFAA-122F60B5863A}"/>
                </a:ext>
              </a:extLst>
            </p:cNvPr>
            <p:cNvSpPr/>
            <p:nvPr/>
          </p:nvSpPr>
          <p:spPr>
            <a:xfrm>
              <a:off x="1331177" y="693974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9643B0-99C9-C650-D7B9-E1F929B58E25}"/>
                </a:ext>
              </a:extLst>
            </p:cNvPr>
            <p:cNvSpPr/>
            <p:nvPr/>
          </p:nvSpPr>
          <p:spPr>
            <a:xfrm>
              <a:off x="1331177" y="721601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16D628A-AE77-2580-0DCF-2C65C7EE79F6}"/>
                </a:ext>
              </a:extLst>
            </p:cNvPr>
            <p:cNvSpPr/>
            <p:nvPr/>
          </p:nvSpPr>
          <p:spPr>
            <a:xfrm>
              <a:off x="1607447" y="1690608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1 h 276270"/>
                <a:gd name="connsiteX3" fmla="*/ 10 w 276270"/>
                <a:gd name="connsiteY3" fmla="*/ 276281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1"/>
                  </a:lnTo>
                  <a:lnTo>
                    <a:pt x="10" y="276281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098A033-EC5F-00B4-3E35-420D2795F611}"/>
                </a:ext>
              </a:extLst>
            </p:cNvPr>
            <p:cNvSpPr/>
            <p:nvPr/>
          </p:nvSpPr>
          <p:spPr>
            <a:xfrm>
              <a:off x="1607447" y="196687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31AEF88-88C3-2858-516E-E5A7B8DE8028}"/>
                </a:ext>
              </a:extLst>
            </p:cNvPr>
            <p:cNvSpPr/>
            <p:nvPr/>
          </p:nvSpPr>
          <p:spPr>
            <a:xfrm>
              <a:off x="1607447" y="224314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5D0DC7A8-1B35-37C8-9BB6-4C4D43CE3E07}"/>
                </a:ext>
              </a:extLst>
            </p:cNvPr>
            <p:cNvSpPr/>
            <p:nvPr/>
          </p:nvSpPr>
          <p:spPr>
            <a:xfrm>
              <a:off x="1607447" y="251941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83DE91-0FF3-B514-8A76-6C2A35078566}"/>
                </a:ext>
              </a:extLst>
            </p:cNvPr>
            <p:cNvSpPr/>
            <p:nvPr/>
          </p:nvSpPr>
          <p:spPr>
            <a:xfrm>
              <a:off x="1607447" y="279568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3629268-17F8-A172-A091-57AE4F8F1D60}"/>
                </a:ext>
              </a:extLst>
            </p:cNvPr>
            <p:cNvSpPr/>
            <p:nvPr/>
          </p:nvSpPr>
          <p:spPr>
            <a:xfrm>
              <a:off x="1607447" y="307195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C976F75-8500-3C60-38FA-6C5EADF33213}"/>
                </a:ext>
              </a:extLst>
            </p:cNvPr>
            <p:cNvSpPr/>
            <p:nvPr/>
          </p:nvSpPr>
          <p:spPr>
            <a:xfrm>
              <a:off x="1607447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BBD49E0-1C38-2FC4-C452-13F61975D8D3}"/>
                </a:ext>
              </a:extLst>
            </p:cNvPr>
            <p:cNvSpPr/>
            <p:nvPr/>
          </p:nvSpPr>
          <p:spPr>
            <a:xfrm>
              <a:off x="1607447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74ED680-B771-6B37-873F-F3DEB9D70883}"/>
                </a:ext>
              </a:extLst>
            </p:cNvPr>
            <p:cNvSpPr/>
            <p:nvPr/>
          </p:nvSpPr>
          <p:spPr>
            <a:xfrm>
              <a:off x="1607447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93B54E2-FC8A-323E-D27F-FB6BC545402A}"/>
                </a:ext>
              </a:extLst>
            </p:cNvPr>
            <p:cNvSpPr/>
            <p:nvPr/>
          </p:nvSpPr>
          <p:spPr>
            <a:xfrm>
              <a:off x="1607447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2E8D6BE-DDDF-C794-E66F-D926FC7B7CAC}"/>
                </a:ext>
              </a:extLst>
            </p:cNvPr>
            <p:cNvSpPr/>
            <p:nvPr/>
          </p:nvSpPr>
          <p:spPr>
            <a:xfrm>
              <a:off x="1607447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5D15D1-FFD6-0F1C-7403-2A8D637CBC78}"/>
                </a:ext>
              </a:extLst>
            </p:cNvPr>
            <p:cNvSpPr/>
            <p:nvPr/>
          </p:nvSpPr>
          <p:spPr>
            <a:xfrm>
              <a:off x="1607447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94B2DEA6-BFBB-7D50-06E1-DE3C46E8B756}"/>
                </a:ext>
              </a:extLst>
            </p:cNvPr>
            <p:cNvSpPr/>
            <p:nvPr/>
          </p:nvSpPr>
          <p:spPr>
            <a:xfrm>
              <a:off x="1607447" y="583466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AF4952E-C02F-4D4C-6A2E-51E5AC2C6A1A}"/>
                </a:ext>
              </a:extLst>
            </p:cNvPr>
            <p:cNvSpPr/>
            <p:nvPr/>
          </p:nvSpPr>
          <p:spPr>
            <a:xfrm>
              <a:off x="1607447" y="611093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22F95AE-16CA-B90F-FB02-83D04CC2800E}"/>
                </a:ext>
              </a:extLst>
            </p:cNvPr>
            <p:cNvSpPr/>
            <p:nvPr/>
          </p:nvSpPr>
          <p:spPr>
            <a:xfrm>
              <a:off x="1607447" y="638720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BDB78C1-BA0A-54B4-7CA5-77367E69C758}"/>
                </a:ext>
              </a:extLst>
            </p:cNvPr>
            <p:cNvSpPr/>
            <p:nvPr/>
          </p:nvSpPr>
          <p:spPr>
            <a:xfrm>
              <a:off x="1607447" y="666347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63D1988-FCEE-D4C4-E5EC-99DA222CC6C3}"/>
                </a:ext>
              </a:extLst>
            </p:cNvPr>
            <p:cNvSpPr/>
            <p:nvPr/>
          </p:nvSpPr>
          <p:spPr>
            <a:xfrm>
              <a:off x="1607447" y="693974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809C94B-6DAB-A9E4-8702-06A1BFB3361C}"/>
                </a:ext>
              </a:extLst>
            </p:cNvPr>
            <p:cNvSpPr/>
            <p:nvPr/>
          </p:nvSpPr>
          <p:spPr>
            <a:xfrm>
              <a:off x="1607447" y="721601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E8FA1201-5A28-9E04-5E09-158B6E5EC2CC}"/>
                </a:ext>
              </a:extLst>
            </p:cNvPr>
            <p:cNvSpPr/>
            <p:nvPr/>
          </p:nvSpPr>
          <p:spPr>
            <a:xfrm>
              <a:off x="1883717" y="1690608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1 h 276270"/>
                <a:gd name="connsiteX3" fmla="*/ 10 w 276270"/>
                <a:gd name="connsiteY3" fmla="*/ 276281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1"/>
                  </a:lnTo>
                  <a:lnTo>
                    <a:pt x="10" y="276281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8521FE7F-347D-9D47-4FCB-618FD9DB622D}"/>
                </a:ext>
              </a:extLst>
            </p:cNvPr>
            <p:cNvSpPr/>
            <p:nvPr/>
          </p:nvSpPr>
          <p:spPr>
            <a:xfrm>
              <a:off x="1883717" y="196687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1ADE767-6DEA-A858-26C4-2CC430601A73}"/>
                </a:ext>
              </a:extLst>
            </p:cNvPr>
            <p:cNvSpPr/>
            <p:nvPr/>
          </p:nvSpPr>
          <p:spPr>
            <a:xfrm>
              <a:off x="1883717" y="224314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EB5E9587-8DBE-5C81-1664-018085CF81F7}"/>
                </a:ext>
              </a:extLst>
            </p:cNvPr>
            <p:cNvSpPr/>
            <p:nvPr/>
          </p:nvSpPr>
          <p:spPr>
            <a:xfrm>
              <a:off x="1883717" y="251941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4D1CF32-1CDD-2E91-44DF-331A02A4E796}"/>
                </a:ext>
              </a:extLst>
            </p:cNvPr>
            <p:cNvSpPr/>
            <p:nvPr/>
          </p:nvSpPr>
          <p:spPr>
            <a:xfrm>
              <a:off x="1883717" y="279568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6FC8768-066A-A74E-AC20-445DB4A08D60}"/>
                </a:ext>
              </a:extLst>
            </p:cNvPr>
            <p:cNvSpPr/>
            <p:nvPr/>
          </p:nvSpPr>
          <p:spPr>
            <a:xfrm>
              <a:off x="1883717" y="307195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865E8EE-B95F-BFE6-09A2-C9829B675FD2}"/>
                </a:ext>
              </a:extLst>
            </p:cNvPr>
            <p:cNvSpPr/>
            <p:nvPr/>
          </p:nvSpPr>
          <p:spPr>
            <a:xfrm>
              <a:off x="1883717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470B699-F98D-E494-9AE7-0A588A579E26}"/>
                </a:ext>
              </a:extLst>
            </p:cNvPr>
            <p:cNvSpPr/>
            <p:nvPr/>
          </p:nvSpPr>
          <p:spPr>
            <a:xfrm>
              <a:off x="1883717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782763C-CF23-859B-17A6-4BAC192BC89C}"/>
                </a:ext>
              </a:extLst>
            </p:cNvPr>
            <p:cNvSpPr/>
            <p:nvPr/>
          </p:nvSpPr>
          <p:spPr>
            <a:xfrm>
              <a:off x="1883717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216DCC-1050-AFEA-2619-46511236EC00}"/>
                </a:ext>
              </a:extLst>
            </p:cNvPr>
            <p:cNvSpPr/>
            <p:nvPr/>
          </p:nvSpPr>
          <p:spPr>
            <a:xfrm>
              <a:off x="1883717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B30D1BD-B2C2-561B-71B6-DFF8E0B9FF5E}"/>
                </a:ext>
              </a:extLst>
            </p:cNvPr>
            <p:cNvSpPr/>
            <p:nvPr/>
          </p:nvSpPr>
          <p:spPr>
            <a:xfrm>
              <a:off x="1883717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95CDC81-88DA-7D47-4A76-6DB49D6004A2}"/>
                </a:ext>
              </a:extLst>
            </p:cNvPr>
            <p:cNvSpPr/>
            <p:nvPr/>
          </p:nvSpPr>
          <p:spPr>
            <a:xfrm>
              <a:off x="1883717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5C51A9FE-EF68-D1EE-8FCE-5A65C3E45163}"/>
                </a:ext>
              </a:extLst>
            </p:cNvPr>
            <p:cNvSpPr/>
            <p:nvPr/>
          </p:nvSpPr>
          <p:spPr>
            <a:xfrm>
              <a:off x="1883717" y="583466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878613FC-B5EF-31C9-A1FB-4AB3306A04DC}"/>
                </a:ext>
              </a:extLst>
            </p:cNvPr>
            <p:cNvSpPr/>
            <p:nvPr/>
          </p:nvSpPr>
          <p:spPr>
            <a:xfrm>
              <a:off x="1883717" y="611093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7E97D7F-D46E-685C-0861-2CD4ABDCF6B6}"/>
                </a:ext>
              </a:extLst>
            </p:cNvPr>
            <p:cNvSpPr/>
            <p:nvPr/>
          </p:nvSpPr>
          <p:spPr>
            <a:xfrm>
              <a:off x="1883717" y="638720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346202F-1C1E-AD80-D8BE-4DC864E2A738}"/>
                </a:ext>
              </a:extLst>
            </p:cNvPr>
            <p:cNvSpPr/>
            <p:nvPr/>
          </p:nvSpPr>
          <p:spPr>
            <a:xfrm>
              <a:off x="1883717" y="666347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DE063CB9-4D4F-1FA2-2F49-483C5491833C}"/>
                </a:ext>
              </a:extLst>
            </p:cNvPr>
            <p:cNvSpPr/>
            <p:nvPr/>
          </p:nvSpPr>
          <p:spPr>
            <a:xfrm>
              <a:off x="1883717" y="693974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FD9E8E34-ADDE-967E-B6CA-8DA028059744}"/>
                </a:ext>
              </a:extLst>
            </p:cNvPr>
            <p:cNvSpPr/>
            <p:nvPr/>
          </p:nvSpPr>
          <p:spPr>
            <a:xfrm>
              <a:off x="1883717" y="721601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CE512903-47B2-2446-FA85-B4BF1D115E4A}"/>
                </a:ext>
              </a:extLst>
            </p:cNvPr>
            <p:cNvSpPr/>
            <p:nvPr/>
          </p:nvSpPr>
          <p:spPr>
            <a:xfrm>
              <a:off x="2159987" y="1690608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1 h 276270"/>
                <a:gd name="connsiteX3" fmla="*/ 10 w 276270"/>
                <a:gd name="connsiteY3" fmla="*/ 276281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1"/>
                  </a:lnTo>
                  <a:lnTo>
                    <a:pt x="10" y="276281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69E6EF3-5BEF-63AF-06A1-2A8B6756E416}"/>
                </a:ext>
              </a:extLst>
            </p:cNvPr>
            <p:cNvSpPr/>
            <p:nvPr/>
          </p:nvSpPr>
          <p:spPr>
            <a:xfrm>
              <a:off x="2159987" y="196687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8367710-1CE7-5922-DBD9-A7984337C6C2}"/>
                </a:ext>
              </a:extLst>
            </p:cNvPr>
            <p:cNvSpPr/>
            <p:nvPr/>
          </p:nvSpPr>
          <p:spPr>
            <a:xfrm>
              <a:off x="2159987" y="224314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C07A737F-5711-C44D-6073-DD2B21C65ECA}"/>
                </a:ext>
              </a:extLst>
            </p:cNvPr>
            <p:cNvSpPr/>
            <p:nvPr/>
          </p:nvSpPr>
          <p:spPr>
            <a:xfrm>
              <a:off x="2159987" y="251941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8EAF9FB-6247-F336-89C2-AF770D8B83D1}"/>
                </a:ext>
              </a:extLst>
            </p:cNvPr>
            <p:cNvSpPr/>
            <p:nvPr/>
          </p:nvSpPr>
          <p:spPr>
            <a:xfrm>
              <a:off x="2159987" y="279568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69D1D3EE-1A58-C088-0F70-AEA6DCDC459F}"/>
                </a:ext>
              </a:extLst>
            </p:cNvPr>
            <p:cNvSpPr/>
            <p:nvPr/>
          </p:nvSpPr>
          <p:spPr>
            <a:xfrm>
              <a:off x="2159987" y="307195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9FBEF549-9A80-CEDF-5918-FF444DDF5E5C}"/>
                </a:ext>
              </a:extLst>
            </p:cNvPr>
            <p:cNvSpPr/>
            <p:nvPr/>
          </p:nvSpPr>
          <p:spPr>
            <a:xfrm>
              <a:off x="2159987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733D715-9780-4DC7-69AE-D18838F2E855}"/>
                </a:ext>
              </a:extLst>
            </p:cNvPr>
            <p:cNvSpPr/>
            <p:nvPr/>
          </p:nvSpPr>
          <p:spPr>
            <a:xfrm>
              <a:off x="2159987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448F59-2BFA-1E15-8888-8846F7B02163}"/>
                </a:ext>
              </a:extLst>
            </p:cNvPr>
            <p:cNvSpPr/>
            <p:nvPr/>
          </p:nvSpPr>
          <p:spPr>
            <a:xfrm>
              <a:off x="2159987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2E47C0F-252F-50DE-857B-69989B006C11}"/>
                </a:ext>
              </a:extLst>
            </p:cNvPr>
            <p:cNvSpPr/>
            <p:nvPr/>
          </p:nvSpPr>
          <p:spPr>
            <a:xfrm>
              <a:off x="2159987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ADBEA5A-E9E6-1891-CF32-7E9403CB1F51}"/>
                </a:ext>
              </a:extLst>
            </p:cNvPr>
            <p:cNvSpPr/>
            <p:nvPr/>
          </p:nvSpPr>
          <p:spPr>
            <a:xfrm>
              <a:off x="2159987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CCF18133-E0D5-FC36-81F1-64F0390EBF2D}"/>
                </a:ext>
              </a:extLst>
            </p:cNvPr>
            <p:cNvSpPr/>
            <p:nvPr/>
          </p:nvSpPr>
          <p:spPr>
            <a:xfrm>
              <a:off x="2159987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5F4665A-5191-64E6-EFC9-FD6B7BE9F967}"/>
                </a:ext>
              </a:extLst>
            </p:cNvPr>
            <p:cNvSpPr/>
            <p:nvPr/>
          </p:nvSpPr>
          <p:spPr>
            <a:xfrm>
              <a:off x="2159987" y="583466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5FF253CA-3A2A-D6FF-167B-18909918A9E9}"/>
                </a:ext>
              </a:extLst>
            </p:cNvPr>
            <p:cNvSpPr/>
            <p:nvPr/>
          </p:nvSpPr>
          <p:spPr>
            <a:xfrm>
              <a:off x="2159987" y="611093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F04AFD55-71BC-A8F1-0155-E83E019CB21B}"/>
                </a:ext>
              </a:extLst>
            </p:cNvPr>
            <p:cNvSpPr/>
            <p:nvPr/>
          </p:nvSpPr>
          <p:spPr>
            <a:xfrm>
              <a:off x="2159987" y="638720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59BC500D-BE0F-BD0F-0509-1B55856AC0C2}"/>
                </a:ext>
              </a:extLst>
            </p:cNvPr>
            <p:cNvSpPr/>
            <p:nvPr/>
          </p:nvSpPr>
          <p:spPr>
            <a:xfrm>
              <a:off x="2159987" y="666347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3BE2876B-BC47-963D-6A30-E1AFE3504A8A}"/>
                </a:ext>
              </a:extLst>
            </p:cNvPr>
            <p:cNvSpPr/>
            <p:nvPr/>
          </p:nvSpPr>
          <p:spPr>
            <a:xfrm>
              <a:off x="2159987" y="693974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3FD678C4-794B-6CD0-87EA-DDCA4488577D}"/>
                </a:ext>
              </a:extLst>
            </p:cNvPr>
            <p:cNvSpPr/>
            <p:nvPr/>
          </p:nvSpPr>
          <p:spPr>
            <a:xfrm>
              <a:off x="2159987" y="721601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880F618-0C57-DF3E-19AB-4AEA343D41CA}"/>
                </a:ext>
              </a:extLst>
            </p:cNvPr>
            <p:cNvSpPr/>
            <p:nvPr/>
          </p:nvSpPr>
          <p:spPr>
            <a:xfrm>
              <a:off x="2436257" y="1690608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1 h 276270"/>
                <a:gd name="connsiteX3" fmla="*/ 10 w 276270"/>
                <a:gd name="connsiteY3" fmla="*/ 276281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1"/>
                  </a:lnTo>
                  <a:lnTo>
                    <a:pt x="10" y="276281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CBFE34C-0175-C8CD-DBC6-4FCCA270189C}"/>
                </a:ext>
              </a:extLst>
            </p:cNvPr>
            <p:cNvSpPr/>
            <p:nvPr/>
          </p:nvSpPr>
          <p:spPr>
            <a:xfrm>
              <a:off x="2436257" y="196687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9F9951F3-4D48-CB40-DDD0-37316CB79E00}"/>
                </a:ext>
              </a:extLst>
            </p:cNvPr>
            <p:cNvSpPr/>
            <p:nvPr/>
          </p:nvSpPr>
          <p:spPr>
            <a:xfrm>
              <a:off x="2436257" y="224314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564F7C6-2DE4-A7DA-9196-070952975E62}"/>
                </a:ext>
              </a:extLst>
            </p:cNvPr>
            <p:cNvSpPr/>
            <p:nvPr/>
          </p:nvSpPr>
          <p:spPr>
            <a:xfrm>
              <a:off x="2436257" y="251941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91A96CCF-BF90-8361-5F59-F06C7B9D0194}"/>
                </a:ext>
              </a:extLst>
            </p:cNvPr>
            <p:cNvSpPr/>
            <p:nvPr/>
          </p:nvSpPr>
          <p:spPr>
            <a:xfrm>
              <a:off x="2436257" y="279568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DB441A57-7964-C9E4-9925-0D10E04C63A9}"/>
                </a:ext>
              </a:extLst>
            </p:cNvPr>
            <p:cNvSpPr/>
            <p:nvPr/>
          </p:nvSpPr>
          <p:spPr>
            <a:xfrm>
              <a:off x="2436257" y="307195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E019546A-ABD7-1E1B-1F7A-48447259086B}"/>
                </a:ext>
              </a:extLst>
            </p:cNvPr>
            <p:cNvSpPr/>
            <p:nvPr/>
          </p:nvSpPr>
          <p:spPr>
            <a:xfrm>
              <a:off x="2436257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B12BF2A-5350-E8CA-8A8D-682205244AF0}"/>
                </a:ext>
              </a:extLst>
            </p:cNvPr>
            <p:cNvSpPr/>
            <p:nvPr/>
          </p:nvSpPr>
          <p:spPr>
            <a:xfrm>
              <a:off x="2436257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96CD0EA-8604-AE5D-A9FB-FC2FAA53952E}"/>
                </a:ext>
              </a:extLst>
            </p:cNvPr>
            <p:cNvSpPr/>
            <p:nvPr/>
          </p:nvSpPr>
          <p:spPr>
            <a:xfrm>
              <a:off x="2436257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B330B88C-2C28-48EB-63BC-935EEC09A90A}"/>
                </a:ext>
              </a:extLst>
            </p:cNvPr>
            <p:cNvSpPr/>
            <p:nvPr/>
          </p:nvSpPr>
          <p:spPr>
            <a:xfrm>
              <a:off x="2436257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1A2874B-926C-5B6F-066A-B92AE1CB9733}"/>
                </a:ext>
              </a:extLst>
            </p:cNvPr>
            <p:cNvSpPr/>
            <p:nvPr/>
          </p:nvSpPr>
          <p:spPr>
            <a:xfrm>
              <a:off x="2436257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7F36F762-9676-A92C-0055-1296F79818D5}"/>
                </a:ext>
              </a:extLst>
            </p:cNvPr>
            <p:cNvSpPr/>
            <p:nvPr/>
          </p:nvSpPr>
          <p:spPr>
            <a:xfrm>
              <a:off x="2436257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F2A1456A-9CC7-6A72-BC4C-85190A0D779D}"/>
                </a:ext>
              </a:extLst>
            </p:cNvPr>
            <p:cNvSpPr/>
            <p:nvPr/>
          </p:nvSpPr>
          <p:spPr>
            <a:xfrm>
              <a:off x="2436257" y="583466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6F08A6FC-9F21-BD72-B8BC-1923D0A030BD}"/>
                </a:ext>
              </a:extLst>
            </p:cNvPr>
            <p:cNvSpPr/>
            <p:nvPr/>
          </p:nvSpPr>
          <p:spPr>
            <a:xfrm>
              <a:off x="2436257" y="611093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4FB6C342-F9FF-91A7-201D-B7BB32E8A19E}"/>
                </a:ext>
              </a:extLst>
            </p:cNvPr>
            <p:cNvSpPr/>
            <p:nvPr/>
          </p:nvSpPr>
          <p:spPr>
            <a:xfrm>
              <a:off x="2436257" y="638720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2D0F68C8-7C46-E5B6-175B-60C28625D9CD}"/>
                </a:ext>
              </a:extLst>
            </p:cNvPr>
            <p:cNvSpPr/>
            <p:nvPr/>
          </p:nvSpPr>
          <p:spPr>
            <a:xfrm>
              <a:off x="2436257" y="666347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8BF6027-5632-B808-DFD5-6A6736E0DC41}"/>
                </a:ext>
              </a:extLst>
            </p:cNvPr>
            <p:cNvSpPr/>
            <p:nvPr/>
          </p:nvSpPr>
          <p:spPr>
            <a:xfrm>
              <a:off x="2436257" y="693974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7D02CD12-F898-91A9-99C3-DA8C4FBD5CA6}"/>
                </a:ext>
              </a:extLst>
            </p:cNvPr>
            <p:cNvSpPr/>
            <p:nvPr/>
          </p:nvSpPr>
          <p:spPr>
            <a:xfrm>
              <a:off x="2436257" y="721601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C0F8169A-0AD5-CFD1-D169-8DA29BF5F4FB}"/>
                </a:ext>
              </a:extLst>
            </p:cNvPr>
            <p:cNvSpPr/>
            <p:nvPr/>
          </p:nvSpPr>
          <p:spPr>
            <a:xfrm>
              <a:off x="2712527" y="1690608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1 h 276270"/>
                <a:gd name="connsiteX3" fmla="*/ 10 w 276270"/>
                <a:gd name="connsiteY3" fmla="*/ 276281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1"/>
                  </a:lnTo>
                  <a:lnTo>
                    <a:pt x="10" y="276281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D428A497-3642-24C8-A33B-B3C8482DE0B3}"/>
                </a:ext>
              </a:extLst>
            </p:cNvPr>
            <p:cNvSpPr/>
            <p:nvPr/>
          </p:nvSpPr>
          <p:spPr>
            <a:xfrm>
              <a:off x="2712527" y="196687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1D499C97-B642-C27D-B34C-14F036F3D8AD}"/>
                </a:ext>
              </a:extLst>
            </p:cNvPr>
            <p:cNvSpPr/>
            <p:nvPr/>
          </p:nvSpPr>
          <p:spPr>
            <a:xfrm>
              <a:off x="2712527" y="224314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6CBC2517-68FC-08A1-2B59-FDAEF06DFD61}"/>
                </a:ext>
              </a:extLst>
            </p:cNvPr>
            <p:cNvSpPr/>
            <p:nvPr/>
          </p:nvSpPr>
          <p:spPr>
            <a:xfrm>
              <a:off x="2712527" y="251941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E683D78-0DAA-2199-B35A-1E23097AB9F6}"/>
                </a:ext>
              </a:extLst>
            </p:cNvPr>
            <p:cNvSpPr/>
            <p:nvPr/>
          </p:nvSpPr>
          <p:spPr>
            <a:xfrm>
              <a:off x="2712527" y="279568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034B65C6-BCA9-5BDE-3C6A-777E50331564}"/>
                </a:ext>
              </a:extLst>
            </p:cNvPr>
            <p:cNvSpPr/>
            <p:nvPr/>
          </p:nvSpPr>
          <p:spPr>
            <a:xfrm>
              <a:off x="2712527" y="307195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BF51A69-4F46-E204-7F58-CF85114A32D2}"/>
                </a:ext>
              </a:extLst>
            </p:cNvPr>
            <p:cNvSpPr/>
            <p:nvPr/>
          </p:nvSpPr>
          <p:spPr>
            <a:xfrm>
              <a:off x="2712527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0B7683C-51EC-A5D5-5442-FB129468B56C}"/>
                </a:ext>
              </a:extLst>
            </p:cNvPr>
            <p:cNvSpPr/>
            <p:nvPr/>
          </p:nvSpPr>
          <p:spPr>
            <a:xfrm>
              <a:off x="2712527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5D1EA36B-50B9-D1EA-8025-11A71A81F2C4}"/>
                </a:ext>
              </a:extLst>
            </p:cNvPr>
            <p:cNvSpPr/>
            <p:nvPr/>
          </p:nvSpPr>
          <p:spPr>
            <a:xfrm>
              <a:off x="2712527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6693DB-D95F-79AB-F73F-F4E29BA5C1EC}"/>
                </a:ext>
              </a:extLst>
            </p:cNvPr>
            <p:cNvSpPr/>
            <p:nvPr/>
          </p:nvSpPr>
          <p:spPr>
            <a:xfrm>
              <a:off x="2712527" y="417704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BB960524-280B-7E7F-44B5-27163699C2F8}"/>
                </a:ext>
              </a:extLst>
            </p:cNvPr>
            <p:cNvSpPr/>
            <p:nvPr/>
          </p:nvSpPr>
          <p:spPr>
            <a:xfrm>
              <a:off x="2712527" y="445331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0C3E7FBE-A4C0-F714-63A5-98A8AFA3B3BC}"/>
                </a:ext>
              </a:extLst>
            </p:cNvPr>
            <p:cNvSpPr/>
            <p:nvPr/>
          </p:nvSpPr>
          <p:spPr>
            <a:xfrm>
              <a:off x="2712527" y="472958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82BCB66E-3199-BBBD-F047-3273CABEC9D4}"/>
                </a:ext>
              </a:extLst>
            </p:cNvPr>
            <p:cNvSpPr/>
            <p:nvPr/>
          </p:nvSpPr>
          <p:spPr>
            <a:xfrm>
              <a:off x="2712527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1B27E6F3-A2ED-17F5-4EB4-FBD96F0DD745}"/>
                </a:ext>
              </a:extLst>
            </p:cNvPr>
            <p:cNvSpPr/>
            <p:nvPr/>
          </p:nvSpPr>
          <p:spPr>
            <a:xfrm>
              <a:off x="2712527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18520D8-DDF9-16A9-B829-DDBA79678ACD}"/>
                </a:ext>
              </a:extLst>
            </p:cNvPr>
            <p:cNvSpPr/>
            <p:nvPr/>
          </p:nvSpPr>
          <p:spPr>
            <a:xfrm>
              <a:off x="2712527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A2174B07-6B72-F625-8EA4-926257A09AE6}"/>
                </a:ext>
              </a:extLst>
            </p:cNvPr>
            <p:cNvSpPr/>
            <p:nvPr/>
          </p:nvSpPr>
          <p:spPr>
            <a:xfrm>
              <a:off x="2712527" y="583466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791B97C-7CE4-4F11-5718-23AC3C9EEE63}"/>
                </a:ext>
              </a:extLst>
            </p:cNvPr>
            <p:cNvSpPr/>
            <p:nvPr/>
          </p:nvSpPr>
          <p:spPr>
            <a:xfrm>
              <a:off x="2712527" y="611093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5D6AE0D6-9AE4-B13C-569B-C49D0A20137E}"/>
                </a:ext>
              </a:extLst>
            </p:cNvPr>
            <p:cNvSpPr/>
            <p:nvPr/>
          </p:nvSpPr>
          <p:spPr>
            <a:xfrm>
              <a:off x="2712527" y="638720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C5A72C27-D9E1-60CC-7732-5D34882146E5}"/>
                </a:ext>
              </a:extLst>
            </p:cNvPr>
            <p:cNvSpPr/>
            <p:nvPr/>
          </p:nvSpPr>
          <p:spPr>
            <a:xfrm>
              <a:off x="2712527" y="666347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6D3606F9-8DD0-582A-E62E-4CA758AEF301}"/>
                </a:ext>
              </a:extLst>
            </p:cNvPr>
            <p:cNvSpPr/>
            <p:nvPr/>
          </p:nvSpPr>
          <p:spPr>
            <a:xfrm>
              <a:off x="2712527" y="693974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39AE772-62D8-4A36-51B9-DEE33011EBC4}"/>
                </a:ext>
              </a:extLst>
            </p:cNvPr>
            <p:cNvSpPr/>
            <p:nvPr/>
          </p:nvSpPr>
          <p:spPr>
            <a:xfrm>
              <a:off x="2712527" y="721601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CE050E54-BF1F-CBE0-992A-6F4E7037BB4C}"/>
                </a:ext>
              </a:extLst>
            </p:cNvPr>
            <p:cNvSpPr/>
            <p:nvPr/>
          </p:nvSpPr>
          <p:spPr>
            <a:xfrm>
              <a:off x="2988798" y="1690608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1 h 276270"/>
                <a:gd name="connsiteX3" fmla="*/ 10 w 276270"/>
                <a:gd name="connsiteY3" fmla="*/ 276281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1"/>
                  </a:lnTo>
                  <a:lnTo>
                    <a:pt x="10" y="276281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026D801-D97A-BF35-EBDA-34CC42F8192F}"/>
                </a:ext>
              </a:extLst>
            </p:cNvPr>
            <p:cNvSpPr/>
            <p:nvPr/>
          </p:nvSpPr>
          <p:spPr>
            <a:xfrm>
              <a:off x="2988798" y="196687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2618FB0-F993-52FD-6007-7D1E3994045B}"/>
                </a:ext>
              </a:extLst>
            </p:cNvPr>
            <p:cNvSpPr/>
            <p:nvPr/>
          </p:nvSpPr>
          <p:spPr>
            <a:xfrm>
              <a:off x="2988798" y="224314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E1C8488D-A2C1-B987-1395-0547B8874886}"/>
                </a:ext>
              </a:extLst>
            </p:cNvPr>
            <p:cNvSpPr/>
            <p:nvPr/>
          </p:nvSpPr>
          <p:spPr>
            <a:xfrm>
              <a:off x="2988798" y="251941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A40B2C36-9D88-D35C-2FE1-28B5A93BEC5E}"/>
                </a:ext>
              </a:extLst>
            </p:cNvPr>
            <p:cNvSpPr/>
            <p:nvPr/>
          </p:nvSpPr>
          <p:spPr>
            <a:xfrm>
              <a:off x="2988798" y="279568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EDB0BBB6-687E-5052-7E87-8B4F8FAB3AC7}"/>
                </a:ext>
              </a:extLst>
            </p:cNvPr>
            <p:cNvSpPr/>
            <p:nvPr/>
          </p:nvSpPr>
          <p:spPr>
            <a:xfrm>
              <a:off x="2988798" y="307195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75515B5D-8245-65B2-D108-E040A0A4B1AB}"/>
                </a:ext>
              </a:extLst>
            </p:cNvPr>
            <p:cNvSpPr/>
            <p:nvPr/>
          </p:nvSpPr>
          <p:spPr>
            <a:xfrm>
              <a:off x="2988798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E7056D4-A02C-4C6A-A3CC-0DFCC5C275FF}"/>
                </a:ext>
              </a:extLst>
            </p:cNvPr>
            <p:cNvSpPr/>
            <p:nvPr/>
          </p:nvSpPr>
          <p:spPr>
            <a:xfrm>
              <a:off x="2988798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5740EE-4D3E-F7E7-C3FD-6D0386CD8F19}"/>
                </a:ext>
              </a:extLst>
            </p:cNvPr>
            <p:cNvSpPr/>
            <p:nvPr/>
          </p:nvSpPr>
          <p:spPr>
            <a:xfrm>
              <a:off x="2988798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E7E931C7-3228-ECEC-DE09-1C1A83F0DF65}"/>
                </a:ext>
              </a:extLst>
            </p:cNvPr>
            <p:cNvSpPr/>
            <p:nvPr/>
          </p:nvSpPr>
          <p:spPr>
            <a:xfrm>
              <a:off x="2988798" y="417704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058FFFD-AFF3-AF03-9933-687307AD08B2}"/>
                </a:ext>
              </a:extLst>
            </p:cNvPr>
            <p:cNvSpPr/>
            <p:nvPr/>
          </p:nvSpPr>
          <p:spPr>
            <a:xfrm>
              <a:off x="2988798" y="445331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F4342319-B5AD-C14D-812D-272E6940DFE2}"/>
                </a:ext>
              </a:extLst>
            </p:cNvPr>
            <p:cNvSpPr/>
            <p:nvPr/>
          </p:nvSpPr>
          <p:spPr>
            <a:xfrm>
              <a:off x="2988798" y="472958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7631AF11-159A-27A8-EF48-E7E4A7EFD675}"/>
                </a:ext>
              </a:extLst>
            </p:cNvPr>
            <p:cNvSpPr/>
            <p:nvPr/>
          </p:nvSpPr>
          <p:spPr>
            <a:xfrm>
              <a:off x="2988798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7D51237-B5AF-2901-1A3E-158101F6486E}"/>
                </a:ext>
              </a:extLst>
            </p:cNvPr>
            <p:cNvSpPr/>
            <p:nvPr/>
          </p:nvSpPr>
          <p:spPr>
            <a:xfrm>
              <a:off x="2988798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0A076131-D2E6-4C92-835C-9E255EAE062C}"/>
                </a:ext>
              </a:extLst>
            </p:cNvPr>
            <p:cNvSpPr/>
            <p:nvPr/>
          </p:nvSpPr>
          <p:spPr>
            <a:xfrm>
              <a:off x="2988798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7DE27FAA-2A9A-E835-EE4A-04BF7DF4E874}"/>
                </a:ext>
              </a:extLst>
            </p:cNvPr>
            <p:cNvSpPr/>
            <p:nvPr/>
          </p:nvSpPr>
          <p:spPr>
            <a:xfrm>
              <a:off x="2988798" y="583466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526BFC2F-4254-935D-4507-22677E1A23A4}"/>
                </a:ext>
              </a:extLst>
            </p:cNvPr>
            <p:cNvSpPr/>
            <p:nvPr/>
          </p:nvSpPr>
          <p:spPr>
            <a:xfrm>
              <a:off x="2988798" y="611093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7B8C3274-8130-8D9A-7706-55463788EB46}"/>
                </a:ext>
              </a:extLst>
            </p:cNvPr>
            <p:cNvSpPr/>
            <p:nvPr/>
          </p:nvSpPr>
          <p:spPr>
            <a:xfrm>
              <a:off x="2988798" y="638720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04A4B9D7-35C4-5399-146F-F7CE478CAEA2}"/>
                </a:ext>
              </a:extLst>
            </p:cNvPr>
            <p:cNvSpPr/>
            <p:nvPr/>
          </p:nvSpPr>
          <p:spPr>
            <a:xfrm>
              <a:off x="2988798" y="666347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5EB29D42-CBE4-EF41-67A2-183A324D9A4D}"/>
                </a:ext>
              </a:extLst>
            </p:cNvPr>
            <p:cNvSpPr/>
            <p:nvPr/>
          </p:nvSpPr>
          <p:spPr>
            <a:xfrm>
              <a:off x="2988798" y="693974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B2BD3A7A-3462-94CD-910D-65BC008A6AFC}"/>
                </a:ext>
              </a:extLst>
            </p:cNvPr>
            <p:cNvSpPr/>
            <p:nvPr/>
          </p:nvSpPr>
          <p:spPr>
            <a:xfrm>
              <a:off x="2988798" y="721601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90C49EBC-3BC8-E041-875D-1697B30B7EB4}"/>
                </a:ext>
              </a:extLst>
            </p:cNvPr>
            <p:cNvSpPr/>
            <p:nvPr/>
          </p:nvSpPr>
          <p:spPr>
            <a:xfrm>
              <a:off x="3265068" y="1690608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1 h 276270"/>
                <a:gd name="connsiteX3" fmla="*/ 10 w 276270"/>
                <a:gd name="connsiteY3" fmla="*/ 276281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1"/>
                  </a:lnTo>
                  <a:lnTo>
                    <a:pt x="10" y="276281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12DC9E28-101C-D1E3-BDE6-5A4514A35D6F}"/>
                </a:ext>
              </a:extLst>
            </p:cNvPr>
            <p:cNvSpPr/>
            <p:nvPr/>
          </p:nvSpPr>
          <p:spPr>
            <a:xfrm>
              <a:off x="3265068" y="196687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567A22D-E4CD-3A97-09BC-94F8CFBF5AA9}"/>
                </a:ext>
              </a:extLst>
            </p:cNvPr>
            <p:cNvSpPr/>
            <p:nvPr/>
          </p:nvSpPr>
          <p:spPr>
            <a:xfrm>
              <a:off x="3265068" y="224314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5277BFC1-873D-2C82-0667-81DD2BF7770E}"/>
                </a:ext>
              </a:extLst>
            </p:cNvPr>
            <p:cNvSpPr/>
            <p:nvPr/>
          </p:nvSpPr>
          <p:spPr>
            <a:xfrm>
              <a:off x="3265068" y="251941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4B7B66CD-C478-0307-809C-7FC0A20AA34B}"/>
                </a:ext>
              </a:extLst>
            </p:cNvPr>
            <p:cNvSpPr/>
            <p:nvPr/>
          </p:nvSpPr>
          <p:spPr>
            <a:xfrm>
              <a:off x="3265068" y="279568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8C828AE2-06E4-C2CE-FB8A-CBC6CF154C80}"/>
                </a:ext>
              </a:extLst>
            </p:cNvPr>
            <p:cNvSpPr/>
            <p:nvPr/>
          </p:nvSpPr>
          <p:spPr>
            <a:xfrm>
              <a:off x="3265068" y="307195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890C7401-534F-F75B-F623-8B0E648956E3}"/>
                </a:ext>
              </a:extLst>
            </p:cNvPr>
            <p:cNvSpPr/>
            <p:nvPr/>
          </p:nvSpPr>
          <p:spPr>
            <a:xfrm>
              <a:off x="3265068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364DD137-4EB3-4BF3-9B0A-6E4B0B55430C}"/>
                </a:ext>
              </a:extLst>
            </p:cNvPr>
            <p:cNvSpPr/>
            <p:nvPr/>
          </p:nvSpPr>
          <p:spPr>
            <a:xfrm>
              <a:off x="3265068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29CCADBE-382A-F62B-CE67-3BEEB1FD9EB4}"/>
                </a:ext>
              </a:extLst>
            </p:cNvPr>
            <p:cNvSpPr/>
            <p:nvPr/>
          </p:nvSpPr>
          <p:spPr>
            <a:xfrm>
              <a:off x="3265068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F9F87CAE-A6FE-1311-81BD-2C8B9279D9FD}"/>
                </a:ext>
              </a:extLst>
            </p:cNvPr>
            <p:cNvSpPr/>
            <p:nvPr/>
          </p:nvSpPr>
          <p:spPr>
            <a:xfrm>
              <a:off x="3265068" y="417704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91619D9-14D8-1451-90CE-2F731DC89C78}"/>
                </a:ext>
              </a:extLst>
            </p:cNvPr>
            <p:cNvSpPr/>
            <p:nvPr/>
          </p:nvSpPr>
          <p:spPr>
            <a:xfrm>
              <a:off x="3265068" y="445331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3E73E87-3D70-CE7F-53F1-84F307B544F8}"/>
                </a:ext>
              </a:extLst>
            </p:cNvPr>
            <p:cNvSpPr/>
            <p:nvPr/>
          </p:nvSpPr>
          <p:spPr>
            <a:xfrm>
              <a:off x="3265068" y="472958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386DC3D-0F50-0487-F340-6AEE589B9ED5}"/>
                </a:ext>
              </a:extLst>
            </p:cNvPr>
            <p:cNvSpPr/>
            <p:nvPr/>
          </p:nvSpPr>
          <p:spPr>
            <a:xfrm>
              <a:off x="3265068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CD00347F-5FDA-798E-75CE-43EAB67DACA7}"/>
                </a:ext>
              </a:extLst>
            </p:cNvPr>
            <p:cNvSpPr/>
            <p:nvPr/>
          </p:nvSpPr>
          <p:spPr>
            <a:xfrm>
              <a:off x="3265068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2ACD5F7-BBFA-5270-2165-CCA3AFDAF644}"/>
                </a:ext>
              </a:extLst>
            </p:cNvPr>
            <p:cNvSpPr/>
            <p:nvPr/>
          </p:nvSpPr>
          <p:spPr>
            <a:xfrm>
              <a:off x="3265068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7ACB3522-AE90-5F7C-FC35-2E479AA2644E}"/>
                </a:ext>
              </a:extLst>
            </p:cNvPr>
            <p:cNvSpPr/>
            <p:nvPr/>
          </p:nvSpPr>
          <p:spPr>
            <a:xfrm>
              <a:off x="3265068" y="583466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4F0C5DF1-58E2-9706-57F1-E1D2F72F0DC1}"/>
                </a:ext>
              </a:extLst>
            </p:cNvPr>
            <p:cNvSpPr/>
            <p:nvPr/>
          </p:nvSpPr>
          <p:spPr>
            <a:xfrm>
              <a:off x="3265068" y="611093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CEC02A3D-7101-ADDE-CEDE-A687CD632430}"/>
                </a:ext>
              </a:extLst>
            </p:cNvPr>
            <p:cNvSpPr/>
            <p:nvPr/>
          </p:nvSpPr>
          <p:spPr>
            <a:xfrm>
              <a:off x="3265068" y="638720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3094829F-82F7-6730-D617-F385F091A86C}"/>
                </a:ext>
              </a:extLst>
            </p:cNvPr>
            <p:cNvSpPr/>
            <p:nvPr/>
          </p:nvSpPr>
          <p:spPr>
            <a:xfrm>
              <a:off x="3265068" y="666347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98A9ED72-81B9-F70C-4F5B-3E257564D74F}"/>
                </a:ext>
              </a:extLst>
            </p:cNvPr>
            <p:cNvSpPr/>
            <p:nvPr/>
          </p:nvSpPr>
          <p:spPr>
            <a:xfrm>
              <a:off x="3265068" y="693974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B459F25B-F1D8-1E7F-1C64-9C3044CFDE34}"/>
                </a:ext>
              </a:extLst>
            </p:cNvPr>
            <p:cNvSpPr/>
            <p:nvPr/>
          </p:nvSpPr>
          <p:spPr>
            <a:xfrm>
              <a:off x="3265068" y="721601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2CC8872-58A3-8D28-E196-8E5911B8D325}"/>
                </a:ext>
              </a:extLst>
            </p:cNvPr>
            <p:cNvSpPr/>
            <p:nvPr/>
          </p:nvSpPr>
          <p:spPr>
            <a:xfrm>
              <a:off x="3541338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F36D3188-57C8-CF20-9078-21F192E88310}"/>
                </a:ext>
              </a:extLst>
            </p:cNvPr>
            <p:cNvSpPr/>
            <p:nvPr/>
          </p:nvSpPr>
          <p:spPr>
            <a:xfrm>
              <a:off x="3541338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5569DF69-D4F5-6B94-3EEB-6989FCB4E818}"/>
                </a:ext>
              </a:extLst>
            </p:cNvPr>
            <p:cNvSpPr/>
            <p:nvPr/>
          </p:nvSpPr>
          <p:spPr>
            <a:xfrm>
              <a:off x="3541338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1D90719F-8483-E713-3B04-74BE8BB12BB2}"/>
                </a:ext>
              </a:extLst>
            </p:cNvPr>
            <p:cNvSpPr/>
            <p:nvPr/>
          </p:nvSpPr>
          <p:spPr>
            <a:xfrm>
              <a:off x="3541338" y="417704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A4AB0372-C290-DA05-32E6-203C0D9B7AC4}"/>
                </a:ext>
              </a:extLst>
            </p:cNvPr>
            <p:cNvSpPr/>
            <p:nvPr/>
          </p:nvSpPr>
          <p:spPr>
            <a:xfrm>
              <a:off x="3541338" y="445331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37C0EC9C-5EB3-1D36-F0C0-11FC2ED50ED5}"/>
                </a:ext>
              </a:extLst>
            </p:cNvPr>
            <p:cNvSpPr/>
            <p:nvPr/>
          </p:nvSpPr>
          <p:spPr>
            <a:xfrm>
              <a:off x="3541338" y="472958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1235A96C-CF45-CD16-609C-5CC940172A80}"/>
                </a:ext>
              </a:extLst>
            </p:cNvPr>
            <p:cNvSpPr/>
            <p:nvPr/>
          </p:nvSpPr>
          <p:spPr>
            <a:xfrm>
              <a:off x="3541338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DCBD6BDD-5C90-4DC2-B826-CC5614137B11}"/>
                </a:ext>
              </a:extLst>
            </p:cNvPr>
            <p:cNvSpPr/>
            <p:nvPr/>
          </p:nvSpPr>
          <p:spPr>
            <a:xfrm>
              <a:off x="3541338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CBA06A93-46D4-9FD4-C76C-43BD0707BDC8}"/>
                </a:ext>
              </a:extLst>
            </p:cNvPr>
            <p:cNvSpPr/>
            <p:nvPr/>
          </p:nvSpPr>
          <p:spPr>
            <a:xfrm>
              <a:off x="3541338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C7FBFB73-9888-AE1A-20A6-39B929817386}"/>
                </a:ext>
              </a:extLst>
            </p:cNvPr>
            <p:cNvSpPr/>
            <p:nvPr/>
          </p:nvSpPr>
          <p:spPr>
            <a:xfrm>
              <a:off x="3817608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21466255-82DB-E1FD-9198-B0A6618AE189}"/>
                </a:ext>
              </a:extLst>
            </p:cNvPr>
            <p:cNvSpPr/>
            <p:nvPr/>
          </p:nvSpPr>
          <p:spPr>
            <a:xfrm>
              <a:off x="3817608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114B7B68-AB65-5183-8CA0-9D8C6CD5D59B}"/>
                </a:ext>
              </a:extLst>
            </p:cNvPr>
            <p:cNvSpPr/>
            <p:nvPr/>
          </p:nvSpPr>
          <p:spPr>
            <a:xfrm>
              <a:off x="3817608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237B9D47-042C-7845-6F75-421B6E311D15}"/>
                </a:ext>
              </a:extLst>
            </p:cNvPr>
            <p:cNvSpPr/>
            <p:nvPr/>
          </p:nvSpPr>
          <p:spPr>
            <a:xfrm>
              <a:off x="3817608" y="417704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EE44291C-3883-1BA8-FFDE-8123361268EE}"/>
                </a:ext>
              </a:extLst>
            </p:cNvPr>
            <p:cNvSpPr/>
            <p:nvPr/>
          </p:nvSpPr>
          <p:spPr>
            <a:xfrm>
              <a:off x="3817608" y="445331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873127BD-E23F-C250-0C96-E73BE34CF0D2}"/>
                </a:ext>
              </a:extLst>
            </p:cNvPr>
            <p:cNvSpPr/>
            <p:nvPr/>
          </p:nvSpPr>
          <p:spPr>
            <a:xfrm>
              <a:off x="3817608" y="472958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C3773E84-B08B-784D-3C52-1B65BFB887EE}"/>
                </a:ext>
              </a:extLst>
            </p:cNvPr>
            <p:cNvSpPr/>
            <p:nvPr/>
          </p:nvSpPr>
          <p:spPr>
            <a:xfrm>
              <a:off x="3817608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585E677C-DD74-DFEE-F585-82FF211AC5CB}"/>
                </a:ext>
              </a:extLst>
            </p:cNvPr>
            <p:cNvSpPr/>
            <p:nvPr/>
          </p:nvSpPr>
          <p:spPr>
            <a:xfrm>
              <a:off x="3817608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2FA1935A-7162-2E61-C82A-1FAA62390403}"/>
                </a:ext>
              </a:extLst>
            </p:cNvPr>
            <p:cNvSpPr/>
            <p:nvPr/>
          </p:nvSpPr>
          <p:spPr>
            <a:xfrm>
              <a:off x="3817608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E29184C5-8578-F304-B719-4D1436AAFADC}"/>
                </a:ext>
              </a:extLst>
            </p:cNvPr>
            <p:cNvSpPr/>
            <p:nvPr/>
          </p:nvSpPr>
          <p:spPr>
            <a:xfrm>
              <a:off x="4093878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3F13B171-8364-1E81-56D7-57E0FF9CCA09}"/>
                </a:ext>
              </a:extLst>
            </p:cNvPr>
            <p:cNvSpPr/>
            <p:nvPr/>
          </p:nvSpPr>
          <p:spPr>
            <a:xfrm>
              <a:off x="4093878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E6637B12-E2D7-96EB-F706-B9D291E435B9}"/>
                </a:ext>
              </a:extLst>
            </p:cNvPr>
            <p:cNvSpPr/>
            <p:nvPr/>
          </p:nvSpPr>
          <p:spPr>
            <a:xfrm>
              <a:off x="4093878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FCC225D7-2858-AA6B-B6E2-011EC2506BD0}"/>
                </a:ext>
              </a:extLst>
            </p:cNvPr>
            <p:cNvSpPr/>
            <p:nvPr/>
          </p:nvSpPr>
          <p:spPr>
            <a:xfrm>
              <a:off x="4093878" y="417704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411432B1-DC08-C71E-0A96-698BE1B333A8}"/>
                </a:ext>
              </a:extLst>
            </p:cNvPr>
            <p:cNvSpPr/>
            <p:nvPr/>
          </p:nvSpPr>
          <p:spPr>
            <a:xfrm>
              <a:off x="4093878" y="445331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5681D8E4-E0D0-DBCA-F647-60F950421FAF}"/>
                </a:ext>
              </a:extLst>
            </p:cNvPr>
            <p:cNvSpPr/>
            <p:nvPr/>
          </p:nvSpPr>
          <p:spPr>
            <a:xfrm>
              <a:off x="4093878" y="472958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2424101D-9F83-3FAA-B30D-9535262B51FE}"/>
                </a:ext>
              </a:extLst>
            </p:cNvPr>
            <p:cNvSpPr/>
            <p:nvPr/>
          </p:nvSpPr>
          <p:spPr>
            <a:xfrm>
              <a:off x="4093878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D8FBC04D-ECE7-8369-FF92-4D58B77C9202}"/>
                </a:ext>
              </a:extLst>
            </p:cNvPr>
            <p:cNvSpPr/>
            <p:nvPr/>
          </p:nvSpPr>
          <p:spPr>
            <a:xfrm>
              <a:off x="4093878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88D5C53B-93E2-5F3D-DCBE-1BDEB909E1AF}"/>
                </a:ext>
              </a:extLst>
            </p:cNvPr>
            <p:cNvSpPr/>
            <p:nvPr/>
          </p:nvSpPr>
          <p:spPr>
            <a:xfrm>
              <a:off x="4093878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FD3A2DA4-4D33-D706-D366-A4D6AE8565A4}"/>
                </a:ext>
              </a:extLst>
            </p:cNvPr>
            <p:cNvSpPr/>
            <p:nvPr/>
          </p:nvSpPr>
          <p:spPr>
            <a:xfrm>
              <a:off x="4370148" y="1690608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1 h 276270"/>
                <a:gd name="connsiteX3" fmla="*/ 10 w 276270"/>
                <a:gd name="connsiteY3" fmla="*/ 276281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1"/>
                  </a:lnTo>
                  <a:lnTo>
                    <a:pt x="10" y="276281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489BA259-7B7F-E1FA-3AF0-FE268CFD5212}"/>
                </a:ext>
              </a:extLst>
            </p:cNvPr>
            <p:cNvSpPr/>
            <p:nvPr/>
          </p:nvSpPr>
          <p:spPr>
            <a:xfrm>
              <a:off x="4370148" y="196687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C4A0C5C9-C4C9-64D0-6C26-49ED45ED4B9F}"/>
                </a:ext>
              </a:extLst>
            </p:cNvPr>
            <p:cNvSpPr/>
            <p:nvPr/>
          </p:nvSpPr>
          <p:spPr>
            <a:xfrm>
              <a:off x="4370148" y="224314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3C5D0DD1-B1E1-6B75-D94F-3AEB7C5AAFAF}"/>
                </a:ext>
              </a:extLst>
            </p:cNvPr>
            <p:cNvSpPr/>
            <p:nvPr/>
          </p:nvSpPr>
          <p:spPr>
            <a:xfrm>
              <a:off x="4370148" y="251941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71DC5C7A-2D3A-1C48-0E65-1BABF0017568}"/>
                </a:ext>
              </a:extLst>
            </p:cNvPr>
            <p:cNvSpPr/>
            <p:nvPr/>
          </p:nvSpPr>
          <p:spPr>
            <a:xfrm>
              <a:off x="4370148" y="279568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44E0E0CD-8B88-F175-5606-C0AEC97E35BA}"/>
                </a:ext>
              </a:extLst>
            </p:cNvPr>
            <p:cNvSpPr/>
            <p:nvPr/>
          </p:nvSpPr>
          <p:spPr>
            <a:xfrm>
              <a:off x="4370148" y="307195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3E197DB2-7A9D-F43E-FD75-A09AA19D067A}"/>
                </a:ext>
              </a:extLst>
            </p:cNvPr>
            <p:cNvSpPr/>
            <p:nvPr/>
          </p:nvSpPr>
          <p:spPr>
            <a:xfrm>
              <a:off x="4370148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BCE4D6F9-575D-C5FF-E88A-843480B35F74}"/>
                </a:ext>
              </a:extLst>
            </p:cNvPr>
            <p:cNvSpPr/>
            <p:nvPr/>
          </p:nvSpPr>
          <p:spPr>
            <a:xfrm>
              <a:off x="4370148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5207CD8A-5017-CD37-EABE-1AF9654E1025}"/>
                </a:ext>
              </a:extLst>
            </p:cNvPr>
            <p:cNvSpPr/>
            <p:nvPr/>
          </p:nvSpPr>
          <p:spPr>
            <a:xfrm>
              <a:off x="4370148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763C5F07-6A0E-D6F3-0A2E-7E90748CFC0E}"/>
                </a:ext>
              </a:extLst>
            </p:cNvPr>
            <p:cNvSpPr/>
            <p:nvPr/>
          </p:nvSpPr>
          <p:spPr>
            <a:xfrm>
              <a:off x="4370148" y="417704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5BD21B26-00E0-786E-AAFA-7EF35C5C7733}"/>
                </a:ext>
              </a:extLst>
            </p:cNvPr>
            <p:cNvSpPr/>
            <p:nvPr/>
          </p:nvSpPr>
          <p:spPr>
            <a:xfrm>
              <a:off x="4370148" y="445331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355A4FF2-3072-1F92-2AF2-2B8A23549DD8}"/>
                </a:ext>
              </a:extLst>
            </p:cNvPr>
            <p:cNvSpPr/>
            <p:nvPr/>
          </p:nvSpPr>
          <p:spPr>
            <a:xfrm>
              <a:off x="4370148" y="472958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2C926943-C9A2-3C8B-E1D3-B9E0D8EC682C}"/>
                </a:ext>
              </a:extLst>
            </p:cNvPr>
            <p:cNvSpPr/>
            <p:nvPr/>
          </p:nvSpPr>
          <p:spPr>
            <a:xfrm>
              <a:off x="4370148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0324B56B-36C8-8F83-CF1F-EEB8495DF775}"/>
                </a:ext>
              </a:extLst>
            </p:cNvPr>
            <p:cNvSpPr/>
            <p:nvPr/>
          </p:nvSpPr>
          <p:spPr>
            <a:xfrm>
              <a:off x="4370148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EE617160-82EE-8810-B5D9-086B53E8A48F}"/>
                </a:ext>
              </a:extLst>
            </p:cNvPr>
            <p:cNvSpPr/>
            <p:nvPr/>
          </p:nvSpPr>
          <p:spPr>
            <a:xfrm>
              <a:off x="4370148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D545ACCF-858D-AB54-BD88-FCE4B26880A2}"/>
                </a:ext>
              </a:extLst>
            </p:cNvPr>
            <p:cNvSpPr/>
            <p:nvPr/>
          </p:nvSpPr>
          <p:spPr>
            <a:xfrm>
              <a:off x="4370148" y="583466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6B30C7E-D473-3685-C066-16AA1A1F0317}"/>
                </a:ext>
              </a:extLst>
            </p:cNvPr>
            <p:cNvSpPr/>
            <p:nvPr/>
          </p:nvSpPr>
          <p:spPr>
            <a:xfrm>
              <a:off x="4370148" y="611093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AFB6C100-AD6B-A754-5F0D-B1DD65617B0B}"/>
                </a:ext>
              </a:extLst>
            </p:cNvPr>
            <p:cNvSpPr/>
            <p:nvPr/>
          </p:nvSpPr>
          <p:spPr>
            <a:xfrm>
              <a:off x="4370148" y="638720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50160C6E-63B8-B68F-3550-8FC09A9DA731}"/>
                </a:ext>
              </a:extLst>
            </p:cNvPr>
            <p:cNvSpPr/>
            <p:nvPr/>
          </p:nvSpPr>
          <p:spPr>
            <a:xfrm>
              <a:off x="4370148" y="666347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38C637B3-1275-268F-069E-855E02693C80}"/>
                </a:ext>
              </a:extLst>
            </p:cNvPr>
            <p:cNvSpPr/>
            <p:nvPr/>
          </p:nvSpPr>
          <p:spPr>
            <a:xfrm>
              <a:off x="4370148" y="693974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CD6B5913-E3DF-454E-2530-8849EF5A3C9C}"/>
                </a:ext>
              </a:extLst>
            </p:cNvPr>
            <p:cNvSpPr/>
            <p:nvPr/>
          </p:nvSpPr>
          <p:spPr>
            <a:xfrm>
              <a:off x="4370148" y="721601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2581F7E1-0B6F-D618-C4DA-48E15A557A66}"/>
                </a:ext>
              </a:extLst>
            </p:cNvPr>
            <p:cNvSpPr/>
            <p:nvPr/>
          </p:nvSpPr>
          <p:spPr>
            <a:xfrm>
              <a:off x="4646418" y="1690608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1 h 276270"/>
                <a:gd name="connsiteX3" fmla="*/ 10 w 276270"/>
                <a:gd name="connsiteY3" fmla="*/ 276281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1"/>
                  </a:lnTo>
                  <a:lnTo>
                    <a:pt x="10" y="276281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9D6D72B8-BEDC-638C-9A37-EDD0AEA0DBCA}"/>
                </a:ext>
              </a:extLst>
            </p:cNvPr>
            <p:cNvSpPr/>
            <p:nvPr/>
          </p:nvSpPr>
          <p:spPr>
            <a:xfrm>
              <a:off x="4646418" y="196687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17567965-845C-209F-C4DD-3EAE91A82390}"/>
                </a:ext>
              </a:extLst>
            </p:cNvPr>
            <p:cNvSpPr/>
            <p:nvPr/>
          </p:nvSpPr>
          <p:spPr>
            <a:xfrm>
              <a:off x="4646418" y="224314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7DF44883-C06F-5381-30F8-AD1305B47DE5}"/>
                </a:ext>
              </a:extLst>
            </p:cNvPr>
            <p:cNvSpPr/>
            <p:nvPr/>
          </p:nvSpPr>
          <p:spPr>
            <a:xfrm>
              <a:off x="4646418" y="251941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B8695F12-A6AF-A6B7-A388-D8AB7504A464}"/>
                </a:ext>
              </a:extLst>
            </p:cNvPr>
            <p:cNvSpPr/>
            <p:nvPr/>
          </p:nvSpPr>
          <p:spPr>
            <a:xfrm>
              <a:off x="4646418" y="279568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197AE4F0-F6F0-0172-87D7-48B5E11EBA5C}"/>
                </a:ext>
              </a:extLst>
            </p:cNvPr>
            <p:cNvSpPr/>
            <p:nvPr/>
          </p:nvSpPr>
          <p:spPr>
            <a:xfrm>
              <a:off x="4646418" y="307195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271DA3F9-C70A-7D4E-093E-E27B03B412E7}"/>
                </a:ext>
              </a:extLst>
            </p:cNvPr>
            <p:cNvSpPr/>
            <p:nvPr/>
          </p:nvSpPr>
          <p:spPr>
            <a:xfrm>
              <a:off x="4646418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E2D61E9A-0D99-173E-2F0E-071594F90089}"/>
                </a:ext>
              </a:extLst>
            </p:cNvPr>
            <p:cNvSpPr/>
            <p:nvPr/>
          </p:nvSpPr>
          <p:spPr>
            <a:xfrm>
              <a:off x="4646418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94DFAB25-4357-6D42-2590-041FFE4E12BF}"/>
                </a:ext>
              </a:extLst>
            </p:cNvPr>
            <p:cNvSpPr/>
            <p:nvPr/>
          </p:nvSpPr>
          <p:spPr>
            <a:xfrm>
              <a:off x="4646418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F4D33A60-0261-B49A-4B3A-3C84420450C9}"/>
                </a:ext>
              </a:extLst>
            </p:cNvPr>
            <p:cNvSpPr/>
            <p:nvPr/>
          </p:nvSpPr>
          <p:spPr>
            <a:xfrm>
              <a:off x="4646418" y="417704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82A49A69-3D07-A79F-EF0F-68C6DC55AAC5}"/>
                </a:ext>
              </a:extLst>
            </p:cNvPr>
            <p:cNvSpPr/>
            <p:nvPr/>
          </p:nvSpPr>
          <p:spPr>
            <a:xfrm>
              <a:off x="4646418" y="445331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8A88F569-3574-5C8E-91A4-17F5EF27C3AD}"/>
                </a:ext>
              </a:extLst>
            </p:cNvPr>
            <p:cNvSpPr/>
            <p:nvPr/>
          </p:nvSpPr>
          <p:spPr>
            <a:xfrm>
              <a:off x="4646418" y="472958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7088B99A-C9B6-2CCC-DEA6-745BA4EA0987}"/>
                </a:ext>
              </a:extLst>
            </p:cNvPr>
            <p:cNvSpPr/>
            <p:nvPr/>
          </p:nvSpPr>
          <p:spPr>
            <a:xfrm>
              <a:off x="4646418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8A7B2EA9-8C88-E957-D847-8849A7F8CE39}"/>
                </a:ext>
              </a:extLst>
            </p:cNvPr>
            <p:cNvSpPr/>
            <p:nvPr/>
          </p:nvSpPr>
          <p:spPr>
            <a:xfrm>
              <a:off x="4646418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C5D4E4C5-8A74-73AD-2DF4-D463756E5EE0}"/>
                </a:ext>
              </a:extLst>
            </p:cNvPr>
            <p:cNvSpPr/>
            <p:nvPr/>
          </p:nvSpPr>
          <p:spPr>
            <a:xfrm>
              <a:off x="4646418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3A08447C-6994-6341-1F50-2C477C74D604}"/>
                </a:ext>
              </a:extLst>
            </p:cNvPr>
            <p:cNvSpPr/>
            <p:nvPr/>
          </p:nvSpPr>
          <p:spPr>
            <a:xfrm>
              <a:off x="4646418" y="583466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AD8BE5DF-E15B-B7EF-3610-CE4CD936330E}"/>
                </a:ext>
              </a:extLst>
            </p:cNvPr>
            <p:cNvSpPr/>
            <p:nvPr/>
          </p:nvSpPr>
          <p:spPr>
            <a:xfrm>
              <a:off x="4646418" y="611093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9BDE4600-AF6A-BC4B-20A1-7D5469471B90}"/>
                </a:ext>
              </a:extLst>
            </p:cNvPr>
            <p:cNvSpPr/>
            <p:nvPr/>
          </p:nvSpPr>
          <p:spPr>
            <a:xfrm>
              <a:off x="4646418" y="638720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CBBA9033-F71A-7987-2868-F94F39241C1C}"/>
                </a:ext>
              </a:extLst>
            </p:cNvPr>
            <p:cNvSpPr/>
            <p:nvPr/>
          </p:nvSpPr>
          <p:spPr>
            <a:xfrm>
              <a:off x="4646418" y="666347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0AEBD1F6-A562-E3F7-D409-FF25E08107D4}"/>
                </a:ext>
              </a:extLst>
            </p:cNvPr>
            <p:cNvSpPr/>
            <p:nvPr/>
          </p:nvSpPr>
          <p:spPr>
            <a:xfrm>
              <a:off x="4646418" y="693974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EF7551BF-6E9A-72C3-A3CC-297B2F52D9B9}"/>
                </a:ext>
              </a:extLst>
            </p:cNvPr>
            <p:cNvSpPr/>
            <p:nvPr/>
          </p:nvSpPr>
          <p:spPr>
            <a:xfrm>
              <a:off x="4646418" y="721601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63272D1C-596A-5AED-261C-447315FA0638}"/>
                </a:ext>
              </a:extLst>
            </p:cNvPr>
            <p:cNvSpPr/>
            <p:nvPr/>
          </p:nvSpPr>
          <p:spPr>
            <a:xfrm>
              <a:off x="4922689" y="1690608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1 h 276270"/>
                <a:gd name="connsiteX3" fmla="*/ 10 w 276270"/>
                <a:gd name="connsiteY3" fmla="*/ 276281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1"/>
                  </a:lnTo>
                  <a:lnTo>
                    <a:pt x="10" y="276281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E899B603-B2C8-6D13-706C-0B1ECC28903D}"/>
                </a:ext>
              </a:extLst>
            </p:cNvPr>
            <p:cNvSpPr/>
            <p:nvPr/>
          </p:nvSpPr>
          <p:spPr>
            <a:xfrm>
              <a:off x="4922689" y="196687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403D1A7D-AF11-30AA-6070-3A1C94731DAA}"/>
                </a:ext>
              </a:extLst>
            </p:cNvPr>
            <p:cNvSpPr/>
            <p:nvPr/>
          </p:nvSpPr>
          <p:spPr>
            <a:xfrm>
              <a:off x="4922689" y="224314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F053D1DA-7E19-7272-635A-C89BC6D795AE}"/>
                </a:ext>
              </a:extLst>
            </p:cNvPr>
            <p:cNvSpPr/>
            <p:nvPr/>
          </p:nvSpPr>
          <p:spPr>
            <a:xfrm>
              <a:off x="4922689" y="251941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F6217EAC-181C-DDB1-E177-6F5B00E59A56}"/>
                </a:ext>
              </a:extLst>
            </p:cNvPr>
            <p:cNvSpPr/>
            <p:nvPr/>
          </p:nvSpPr>
          <p:spPr>
            <a:xfrm>
              <a:off x="4922689" y="279568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34CEB89F-2B46-5708-CBD2-C01F6FE7185A}"/>
                </a:ext>
              </a:extLst>
            </p:cNvPr>
            <p:cNvSpPr/>
            <p:nvPr/>
          </p:nvSpPr>
          <p:spPr>
            <a:xfrm>
              <a:off x="4922689" y="307195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05035DE4-E54D-E324-E410-249D7F2ED65B}"/>
                </a:ext>
              </a:extLst>
            </p:cNvPr>
            <p:cNvSpPr/>
            <p:nvPr/>
          </p:nvSpPr>
          <p:spPr>
            <a:xfrm>
              <a:off x="4922689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EBA37990-E4E1-238C-2226-25F36B6728B6}"/>
                </a:ext>
              </a:extLst>
            </p:cNvPr>
            <p:cNvSpPr/>
            <p:nvPr/>
          </p:nvSpPr>
          <p:spPr>
            <a:xfrm>
              <a:off x="4922689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A3CBE32D-3E80-F9B8-C6AE-3CD549643896}"/>
                </a:ext>
              </a:extLst>
            </p:cNvPr>
            <p:cNvSpPr/>
            <p:nvPr/>
          </p:nvSpPr>
          <p:spPr>
            <a:xfrm>
              <a:off x="4922689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C9232712-B770-0123-D4F3-946B1E5C84F6}"/>
                </a:ext>
              </a:extLst>
            </p:cNvPr>
            <p:cNvSpPr/>
            <p:nvPr/>
          </p:nvSpPr>
          <p:spPr>
            <a:xfrm>
              <a:off x="4922689" y="417704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1EA2DFD6-7212-EDBE-734E-CAF840810DF0}"/>
                </a:ext>
              </a:extLst>
            </p:cNvPr>
            <p:cNvSpPr/>
            <p:nvPr/>
          </p:nvSpPr>
          <p:spPr>
            <a:xfrm>
              <a:off x="4922689" y="445331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91A9FF24-A7E7-86A5-8E97-A0402FF87921}"/>
                </a:ext>
              </a:extLst>
            </p:cNvPr>
            <p:cNvSpPr/>
            <p:nvPr/>
          </p:nvSpPr>
          <p:spPr>
            <a:xfrm>
              <a:off x="4922689" y="472958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E3F88BA9-D8C9-F071-F6A6-6418D4BA3F4D}"/>
                </a:ext>
              </a:extLst>
            </p:cNvPr>
            <p:cNvSpPr/>
            <p:nvPr/>
          </p:nvSpPr>
          <p:spPr>
            <a:xfrm>
              <a:off x="4922689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823DB4BD-E2AB-E6FB-DAA4-7E171359223D}"/>
                </a:ext>
              </a:extLst>
            </p:cNvPr>
            <p:cNvSpPr/>
            <p:nvPr/>
          </p:nvSpPr>
          <p:spPr>
            <a:xfrm>
              <a:off x="4922689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AB9594BB-D48B-10D4-7F07-9F4AA996A1F0}"/>
                </a:ext>
              </a:extLst>
            </p:cNvPr>
            <p:cNvSpPr/>
            <p:nvPr/>
          </p:nvSpPr>
          <p:spPr>
            <a:xfrm>
              <a:off x="4922689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198D77DF-9F0A-37AE-668D-3E11AAEFCC13}"/>
                </a:ext>
              </a:extLst>
            </p:cNvPr>
            <p:cNvSpPr/>
            <p:nvPr/>
          </p:nvSpPr>
          <p:spPr>
            <a:xfrm>
              <a:off x="4922689" y="583466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A0FA1ED6-0580-80DD-DC91-E4B282780638}"/>
                </a:ext>
              </a:extLst>
            </p:cNvPr>
            <p:cNvSpPr/>
            <p:nvPr/>
          </p:nvSpPr>
          <p:spPr>
            <a:xfrm>
              <a:off x="4922689" y="611093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2F55F711-3232-18EF-150C-0EC6849EEC38}"/>
                </a:ext>
              </a:extLst>
            </p:cNvPr>
            <p:cNvSpPr/>
            <p:nvPr/>
          </p:nvSpPr>
          <p:spPr>
            <a:xfrm>
              <a:off x="4922689" y="638720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01AAC2F5-6A70-522D-7F81-890445DD46DA}"/>
                </a:ext>
              </a:extLst>
            </p:cNvPr>
            <p:cNvSpPr/>
            <p:nvPr/>
          </p:nvSpPr>
          <p:spPr>
            <a:xfrm>
              <a:off x="4922689" y="666347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2DED5A66-023C-4DD4-61D8-EDBEAC178B3F}"/>
                </a:ext>
              </a:extLst>
            </p:cNvPr>
            <p:cNvSpPr/>
            <p:nvPr/>
          </p:nvSpPr>
          <p:spPr>
            <a:xfrm>
              <a:off x="4922689" y="693974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63339362-6ED8-27F6-776E-586861AA30B2}"/>
                </a:ext>
              </a:extLst>
            </p:cNvPr>
            <p:cNvSpPr/>
            <p:nvPr/>
          </p:nvSpPr>
          <p:spPr>
            <a:xfrm>
              <a:off x="4922689" y="721601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57194537-CCC7-C7BA-2963-07C2C023FB7F}"/>
                </a:ext>
              </a:extLst>
            </p:cNvPr>
            <p:cNvSpPr/>
            <p:nvPr/>
          </p:nvSpPr>
          <p:spPr>
            <a:xfrm>
              <a:off x="5198959" y="1690608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1 h 276270"/>
                <a:gd name="connsiteX3" fmla="*/ 10 w 276270"/>
                <a:gd name="connsiteY3" fmla="*/ 276281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1"/>
                  </a:lnTo>
                  <a:lnTo>
                    <a:pt x="10" y="276281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0249E88C-8C32-3BAF-84CA-DACAC87B98FE}"/>
                </a:ext>
              </a:extLst>
            </p:cNvPr>
            <p:cNvSpPr/>
            <p:nvPr/>
          </p:nvSpPr>
          <p:spPr>
            <a:xfrm>
              <a:off x="5198959" y="196687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2EDC3D24-9358-21E2-7DC0-A59294B33D54}"/>
                </a:ext>
              </a:extLst>
            </p:cNvPr>
            <p:cNvSpPr/>
            <p:nvPr/>
          </p:nvSpPr>
          <p:spPr>
            <a:xfrm>
              <a:off x="5198959" y="224314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9241E148-3381-89FD-8DF4-FE3C4662770E}"/>
                </a:ext>
              </a:extLst>
            </p:cNvPr>
            <p:cNvSpPr/>
            <p:nvPr/>
          </p:nvSpPr>
          <p:spPr>
            <a:xfrm>
              <a:off x="5198959" y="251941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EF2A996F-A54D-5FEA-1928-EDDB38A079A4}"/>
                </a:ext>
              </a:extLst>
            </p:cNvPr>
            <p:cNvSpPr/>
            <p:nvPr/>
          </p:nvSpPr>
          <p:spPr>
            <a:xfrm>
              <a:off x="5198959" y="279568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2032CA9A-B3C9-5CCE-D29F-23E640ED2A59}"/>
                </a:ext>
              </a:extLst>
            </p:cNvPr>
            <p:cNvSpPr/>
            <p:nvPr/>
          </p:nvSpPr>
          <p:spPr>
            <a:xfrm>
              <a:off x="5198959" y="307195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F886558C-6636-31CA-7029-5C7CAB07833C}"/>
                </a:ext>
              </a:extLst>
            </p:cNvPr>
            <p:cNvSpPr/>
            <p:nvPr/>
          </p:nvSpPr>
          <p:spPr>
            <a:xfrm>
              <a:off x="5198959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D0177D82-70FD-FAFB-2BB6-0A20FB4FEA3E}"/>
                </a:ext>
              </a:extLst>
            </p:cNvPr>
            <p:cNvSpPr/>
            <p:nvPr/>
          </p:nvSpPr>
          <p:spPr>
            <a:xfrm>
              <a:off x="5198959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E6CBA896-6B0E-054A-1263-C7A0AA5477E0}"/>
                </a:ext>
              </a:extLst>
            </p:cNvPr>
            <p:cNvSpPr/>
            <p:nvPr/>
          </p:nvSpPr>
          <p:spPr>
            <a:xfrm>
              <a:off x="5198959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4365E1C7-985C-47CD-BF14-BD1DA8A3E7FA}"/>
                </a:ext>
              </a:extLst>
            </p:cNvPr>
            <p:cNvSpPr/>
            <p:nvPr/>
          </p:nvSpPr>
          <p:spPr>
            <a:xfrm>
              <a:off x="5198959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081E90FB-200A-A1AD-1AC6-20A81DE84B98}"/>
                </a:ext>
              </a:extLst>
            </p:cNvPr>
            <p:cNvSpPr/>
            <p:nvPr/>
          </p:nvSpPr>
          <p:spPr>
            <a:xfrm>
              <a:off x="5198959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4A443478-97F6-B4FC-5192-26BFCA9AC0BF}"/>
                </a:ext>
              </a:extLst>
            </p:cNvPr>
            <p:cNvSpPr/>
            <p:nvPr/>
          </p:nvSpPr>
          <p:spPr>
            <a:xfrm>
              <a:off x="5198959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01468907-FEE1-F67E-7FC2-5E86747323FE}"/>
                </a:ext>
              </a:extLst>
            </p:cNvPr>
            <p:cNvSpPr/>
            <p:nvPr/>
          </p:nvSpPr>
          <p:spPr>
            <a:xfrm>
              <a:off x="5198959" y="583466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BE692033-1B1A-0910-673D-4AED60968A15}"/>
                </a:ext>
              </a:extLst>
            </p:cNvPr>
            <p:cNvSpPr/>
            <p:nvPr/>
          </p:nvSpPr>
          <p:spPr>
            <a:xfrm>
              <a:off x="5198959" y="611093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D4828B65-D3C3-B9C3-F41B-BE60D28A7BEC}"/>
                </a:ext>
              </a:extLst>
            </p:cNvPr>
            <p:cNvSpPr/>
            <p:nvPr/>
          </p:nvSpPr>
          <p:spPr>
            <a:xfrm>
              <a:off x="5198959" y="638720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F8D5ADBF-D89C-410C-5260-5A2875D397AC}"/>
                </a:ext>
              </a:extLst>
            </p:cNvPr>
            <p:cNvSpPr/>
            <p:nvPr/>
          </p:nvSpPr>
          <p:spPr>
            <a:xfrm>
              <a:off x="5198959" y="666347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310F38F6-C201-487B-1AB4-02B235404430}"/>
                </a:ext>
              </a:extLst>
            </p:cNvPr>
            <p:cNvSpPr/>
            <p:nvPr/>
          </p:nvSpPr>
          <p:spPr>
            <a:xfrm>
              <a:off x="5198959" y="693974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CB79B83F-7CA2-0EC5-E547-DA7D3B2C21FE}"/>
                </a:ext>
              </a:extLst>
            </p:cNvPr>
            <p:cNvSpPr/>
            <p:nvPr/>
          </p:nvSpPr>
          <p:spPr>
            <a:xfrm>
              <a:off x="5198959" y="721601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73EEA265-2327-51A7-5FB1-EF26C316FD79}"/>
                </a:ext>
              </a:extLst>
            </p:cNvPr>
            <p:cNvSpPr/>
            <p:nvPr/>
          </p:nvSpPr>
          <p:spPr>
            <a:xfrm>
              <a:off x="5475229" y="1690608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1 h 276270"/>
                <a:gd name="connsiteX3" fmla="*/ 10 w 276270"/>
                <a:gd name="connsiteY3" fmla="*/ 276281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1"/>
                  </a:lnTo>
                  <a:lnTo>
                    <a:pt x="10" y="276281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57BF30D9-A3D2-4AE5-01DD-54912CE23EB2}"/>
                </a:ext>
              </a:extLst>
            </p:cNvPr>
            <p:cNvSpPr/>
            <p:nvPr/>
          </p:nvSpPr>
          <p:spPr>
            <a:xfrm>
              <a:off x="5475229" y="196687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F1F082A3-123D-8E96-682B-5D6AFADF87D2}"/>
                </a:ext>
              </a:extLst>
            </p:cNvPr>
            <p:cNvSpPr/>
            <p:nvPr/>
          </p:nvSpPr>
          <p:spPr>
            <a:xfrm>
              <a:off x="5475229" y="224314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82E248D1-6A1E-56FA-41D9-81952C4E847C}"/>
                </a:ext>
              </a:extLst>
            </p:cNvPr>
            <p:cNvSpPr/>
            <p:nvPr/>
          </p:nvSpPr>
          <p:spPr>
            <a:xfrm>
              <a:off x="5475229" y="251941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86C2B3B5-C2AD-9F7E-2ECB-71C0F21DA034}"/>
                </a:ext>
              </a:extLst>
            </p:cNvPr>
            <p:cNvSpPr/>
            <p:nvPr/>
          </p:nvSpPr>
          <p:spPr>
            <a:xfrm>
              <a:off x="5475229" y="279568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89F08101-49FC-16FF-1926-566E38858E4B}"/>
                </a:ext>
              </a:extLst>
            </p:cNvPr>
            <p:cNvSpPr/>
            <p:nvPr/>
          </p:nvSpPr>
          <p:spPr>
            <a:xfrm>
              <a:off x="5475229" y="307195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46F8CEDA-96A0-EA68-5890-17D8E806DB7B}"/>
                </a:ext>
              </a:extLst>
            </p:cNvPr>
            <p:cNvSpPr/>
            <p:nvPr/>
          </p:nvSpPr>
          <p:spPr>
            <a:xfrm>
              <a:off x="5475229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BBAFD3CD-4DDA-0AA9-32D8-D279AE4D514D}"/>
                </a:ext>
              </a:extLst>
            </p:cNvPr>
            <p:cNvSpPr/>
            <p:nvPr/>
          </p:nvSpPr>
          <p:spPr>
            <a:xfrm>
              <a:off x="5475229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76EBA6D6-9F9A-24AE-4B12-811B5B8ACB21}"/>
                </a:ext>
              </a:extLst>
            </p:cNvPr>
            <p:cNvSpPr/>
            <p:nvPr/>
          </p:nvSpPr>
          <p:spPr>
            <a:xfrm>
              <a:off x="5475229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BF1A3F81-9367-66A2-6DF3-6AE6E77F0541}"/>
                </a:ext>
              </a:extLst>
            </p:cNvPr>
            <p:cNvSpPr/>
            <p:nvPr/>
          </p:nvSpPr>
          <p:spPr>
            <a:xfrm>
              <a:off x="5475229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70A33DF4-D935-BA43-AE0D-823B01DC8743}"/>
                </a:ext>
              </a:extLst>
            </p:cNvPr>
            <p:cNvSpPr/>
            <p:nvPr/>
          </p:nvSpPr>
          <p:spPr>
            <a:xfrm>
              <a:off x="5475229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85CCCD85-6FF8-C45E-4388-5AEB8C05C160}"/>
                </a:ext>
              </a:extLst>
            </p:cNvPr>
            <p:cNvSpPr/>
            <p:nvPr/>
          </p:nvSpPr>
          <p:spPr>
            <a:xfrm>
              <a:off x="5475229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9714DB5D-F01C-A6EB-B1DD-FA0E3C1A8444}"/>
                </a:ext>
              </a:extLst>
            </p:cNvPr>
            <p:cNvSpPr/>
            <p:nvPr/>
          </p:nvSpPr>
          <p:spPr>
            <a:xfrm>
              <a:off x="5475229" y="583466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50CFD098-62AA-D246-C822-610E7922AE74}"/>
                </a:ext>
              </a:extLst>
            </p:cNvPr>
            <p:cNvSpPr/>
            <p:nvPr/>
          </p:nvSpPr>
          <p:spPr>
            <a:xfrm>
              <a:off x="5475229" y="611093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A6E87E55-0AC0-446A-905F-5C21D33760FC}"/>
                </a:ext>
              </a:extLst>
            </p:cNvPr>
            <p:cNvSpPr/>
            <p:nvPr/>
          </p:nvSpPr>
          <p:spPr>
            <a:xfrm>
              <a:off x="5475229" y="638720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3DF7F7B9-1539-11E8-2C0B-00B540AF6E30}"/>
                </a:ext>
              </a:extLst>
            </p:cNvPr>
            <p:cNvSpPr/>
            <p:nvPr/>
          </p:nvSpPr>
          <p:spPr>
            <a:xfrm>
              <a:off x="5475229" y="666347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945128F5-FD35-0556-A83C-D19C1DB051A9}"/>
                </a:ext>
              </a:extLst>
            </p:cNvPr>
            <p:cNvSpPr/>
            <p:nvPr/>
          </p:nvSpPr>
          <p:spPr>
            <a:xfrm>
              <a:off x="5475229" y="693974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EF670129-19F9-4E0A-B5DC-470E7FF2D994}"/>
                </a:ext>
              </a:extLst>
            </p:cNvPr>
            <p:cNvSpPr/>
            <p:nvPr/>
          </p:nvSpPr>
          <p:spPr>
            <a:xfrm>
              <a:off x="5475229" y="721601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6DC202D8-95B5-524A-A891-1DE46AFA60B3}"/>
                </a:ext>
              </a:extLst>
            </p:cNvPr>
            <p:cNvSpPr/>
            <p:nvPr/>
          </p:nvSpPr>
          <p:spPr>
            <a:xfrm>
              <a:off x="5751499" y="1690608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1 h 276270"/>
                <a:gd name="connsiteX3" fmla="*/ 10 w 276270"/>
                <a:gd name="connsiteY3" fmla="*/ 276281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1"/>
                  </a:lnTo>
                  <a:lnTo>
                    <a:pt x="10" y="276281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4B66F149-4444-A95D-AD7C-4B07FF81427A}"/>
                </a:ext>
              </a:extLst>
            </p:cNvPr>
            <p:cNvSpPr/>
            <p:nvPr/>
          </p:nvSpPr>
          <p:spPr>
            <a:xfrm>
              <a:off x="5751499" y="196687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CCE65259-3D64-D03B-FDC2-8EC137F1A5C3}"/>
                </a:ext>
              </a:extLst>
            </p:cNvPr>
            <p:cNvSpPr/>
            <p:nvPr/>
          </p:nvSpPr>
          <p:spPr>
            <a:xfrm>
              <a:off x="5751499" y="224314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A1B26AB2-81A2-8CC2-D026-247FB5B6E20B}"/>
                </a:ext>
              </a:extLst>
            </p:cNvPr>
            <p:cNvSpPr/>
            <p:nvPr/>
          </p:nvSpPr>
          <p:spPr>
            <a:xfrm>
              <a:off x="5751499" y="251941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E8C4CF6E-52FD-5AAB-8A3A-62BE2AB7B5A0}"/>
                </a:ext>
              </a:extLst>
            </p:cNvPr>
            <p:cNvSpPr/>
            <p:nvPr/>
          </p:nvSpPr>
          <p:spPr>
            <a:xfrm>
              <a:off x="5751499" y="279568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97924914-C37C-FDAD-1AE1-8D4AB69B16D5}"/>
                </a:ext>
              </a:extLst>
            </p:cNvPr>
            <p:cNvSpPr/>
            <p:nvPr/>
          </p:nvSpPr>
          <p:spPr>
            <a:xfrm>
              <a:off x="5751499" y="307195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B65FF34E-0C84-7116-E7FC-4A00024CDB46}"/>
                </a:ext>
              </a:extLst>
            </p:cNvPr>
            <p:cNvSpPr/>
            <p:nvPr/>
          </p:nvSpPr>
          <p:spPr>
            <a:xfrm>
              <a:off x="5751499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66145855-2483-AD29-0EED-52BFEAC3966F}"/>
                </a:ext>
              </a:extLst>
            </p:cNvPr>
            <p:cNvSpPr/>
            <p:nvPr/>
          </p:nvSpPr>
          <p:spPr>
            <a:xfrm>
              <a:off x="5751499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9B9E2B21-6CE5-DAC8-BB59-DB81F5D345C7}"/>
                </a:ext>
              </a:extLst>
            </p:cNvPr>
            <p:cNvSpPr/>
            <p:nvPr/>
          </p:nvSpPr>
          <p:spPr>
            <a:xfrm>
              <a:off x="5751499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7C612065-154E-00CC-6340-E3C7382FE66C}"/>
                </a:ext>
              </a:extLst>
            </p:cNvPr>
            <p:cNvSpPr/>
            <p:nvPr/>
          </p:nvSpPr>
          <p:spPr>
            <a:xfrm>
              <a:off x="5751499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950F8D44-3E4F-2AF7-DCE5-3A0EBBF76D15}"/>
                </a:ext>
              </a:extLst>
            </p:cNvPr>
            <p:cNvSpPr/>
            <p:nvPr/>
          </p:nvSpPr>
          <p:spPr>
            <a:xfrm>
              <a:off x="5751499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B55F23BE-FE84-27F6-A580-B1395D24D28E}"/>
                </a:ext>
              </a:extLst>
            </p:cNvPr>
            <p:cNvSpPr/>
            <p:nvPr/>
          </p:nvSpPr>
          <p:spPr>
            <a:xfrm>
              <a:off x="5751499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389B3B69-F865-97FE-38CD-B6AEE4FF82F2}"/>
                </a:ext>
              </a:extLst>
            </p:cNvPr>
            <p:cNvSpPr/>
            <p:nvPr/>
          </p:nvSpPr>
          <p:spPr>
            <a:xfrm>
              <a:off x="5751499" y="583466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12502E63-075C-BB76-B0A9-1C826109DDC8}"/>
                </a:ext>
              </a:extLst>
            </p:cNvPr>
            <p:cNvSpPr/>
            <p:nvPr/>
          </p:nvSpPr>
          <p:spPr>
            <a:xfrm>
              <a:off x="5751499" y="611093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601510EE-F056-DDEF-0D08-D1F1764887D7}"/>
                </a:ext>
              </a:extLst>
            </p:cNvPr>
            <p:cNvSpPr/>
            <p:nvPr/>
          </p:nvSpPr>
          <p:spPr>
            <a:xfrm>
              <a:off x="5751499" y="638720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A35EBB30-16FE-7CBA-34ED-4F02CFBBD241}"/>
                </a:ext>
              </a:extLst>
            </p:cNvPr>
            <p:cNvSpPr/>
            <p:nvPr/>
          </p:nvSpPr>
          <p:spPr>
            <a:xfrm>
              <a:off x="5751499" y="666347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01835422-02E0-A533-8580-9F38513607BC}"/>
                </a:ext>
              </a:extLst>
            </p:cNvPr>
            <p:cNvSpPr/>
            <p:nvPr/>
          </p:nvSpPr>
          <p:spPr>
            <a:xfrm>
              <a:off x="5751499" y="693974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C9CE83EC-C813-15F9-6308-C6ACF7073D16}"/>
                </a:ext>
              </a:extLst>
            </p:cNvPr>
            <p:cNvSpPr/>
            <p:nvPr/>
          </p:nvSpPr>
          <p:spPr>
            <a:xfrm>
              <a:off x="5751499" y="721601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88F20719-1BEE-DB42-1CE9-37627BBCAE80}"/>
                </a:ext>
              </a:extLst>
            </p:cNvPr>
            <p:cNvSpPr/>
            <p:nvPr/>
          </p:nvSpPr>
          <p:spPr>
            <a:xfrm>
              <a:off x="6027769" y="1690608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1 h 276270"/>
                <a:gd name="connsiteX3" fmla="*/ 10 w 276270"/>
                <a:gd name="connsiteY3" fmla="*/ 276281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1"/>
                  </a:lnTo>
                  <a:lnTo>
                    <a:pt x="10" y="276281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5B79327F-35A6-C3D1-4CD3-3D9509AE2E2D}"/>
                </a:ext>
              </a:extLst>
            </p:cNvPr>
            <p:cNvSpPr/>
            <p:nvPr/>
          </p:nvSpPr>
          <p:spPr>
            <a:xfrm>
              <a:off x="6027769" y="196687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E4D90407-5440-BA57-756A-F10A250C6B2D}"/>
                </a:ext>
              </a:extLst>
            </p:cNvPr>
            <p:cNvSpPr/>
            <p:nvPr/>
          </p:nvSpPr>
          <p:spPr>
            <a:xfrm>
              <a:off x="6027769" y="224314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CC9E08BA-DD28-25F1-7BC6-27D77A95574D}"/>
                </a:ext>
              </a:extLst>
            </p:cNvPr>
            <p:cNvSpPr/>
            <p:nvPr/>
          </p:nvSpPr>
          <p:spPr>
            <a:xfrm>
              <a:off x="6027769" y="251941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DC608D3E-4A2F-428D-F4C3-FDDBAC8E10CF}"/>
                </a:ext>
              </a:extLst>
            </p:cNvPr>
            <p:cNvSpPr/>
            <p:nvPr/>
          </p:nvSpPr>
          <p:spPr>
            <a:xfrm>
              <a:off x="6027769" y="279568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9B88B8D1-AA0C-60C8-74BA-F1C9AC754EDC}"/>
                </a:ext>
              </a:extLst>
            </p:cNvPr>
            <p:cNvSpPr/>
            <p:nvPr/>
          </p:nvSpPr>
          <p:spPr>
            <a:xfrm>
              <a:off x="6027769" y="307195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2FCF56B5-6840-D68F-FD15-B5BB183C24BF}"/>
                </a:ext>
              </a:extLst>
            </p:cNvPr>
            <p:cNvSpPr/>
            <p:nvPr/>
          </p:nvSpPr>
          <p:spPr>
            <a:xfrm>
              <a:off x="6027769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DE819D01-9EE2-BBAA-2D1C-AE69519DF338}"/>
                </a:ext>
              </a:extLst>
            </p:cNvPr>
            <p:cNvSpPr/>
            <p:nvPr/>
          </p:nvSpPr>
          <p:spPr>
            <a:xfrm>
              <a:off x="6027769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CA5CD242-FD38-0AB4-C52B-C8E35EF5E6F8}"/>
                </a:ext>
              </a:extLst>
            </p:cNvPr>
            <p:cNvSpPr/>
            <p:nvPr/>
          </p:nvSpPr>
          <p:spPr>
            <a:xfrm>
              <a:off x="6027769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5F710996-7258-1E3B-B922-5CCA220EB925}"/>
                </a:ext>
              </a:extLst>
            </p:cNvPr>
            <p:cNvSpPr/>
            <p:nvPr/>
          </p:nvSpPr>
          <p:spPr>
            <a:xfrm>
              <a:off x="6027769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ACF1466E-1BF7-8F47-0F5D-C16B095556FD}"/>
                </a:ext>
              </a:extLst>
            </p:cNvPr>
            <p:cNvSpPr/>
            <p:nvPr/>
          </p:nvSpPr>
          <p:spPr>
            <a:xfrm>
              <a:off x="6027769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ECC0CF14-09C4-10E2-DD36-D18FF3622F28}"/>
                </a:ext>
              </a:extLst>
            </p:cNvPr>
            <p:cNvSpPr/>
            <p:nvPr/>
          </p:nvSpPr>
          <p:spPr>
            <a:xfrm>
              <a:off x="6027769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826D3BF5-047F-835D-F8F0-65063A6F2E32}"/>
                </a:ext>
              </a:extLst>
            </p:cNvPr>
            <p:cNvSpPr/>
            <p:nvPr/>
          </p:nvSpPr>
          <p:spPr>
            <a:xfrm>
              <a:off x="6027769" y="583466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E0F0D29E-2934-1B88-3BE0-B7DD8FA74086}"/>
                </a:ext>
              </a:extLst>
            </p:cNvPr>
            <p:cNvSpPr/>
            <p:nvPr/>
          </p:nvSpPr>
          <p:spPr>
            <a:xfrm>
              <a:off x="6027769" y="611093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46BA6D5C-D114-0926-1C77-0A2984C92FEF}"/>
                </a:ext>
              </a:extLst>
            </p:cNvPr>
            <p:cNvSpPr/>
            <p:nvPr/>
          </p:nvSpPr>
          <p:spPr>
            <a:xfrm>
              <a:off x="6027769" y="638720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75F226C9-BD69-581D-AA48-4D99133A0296}"/>
                </a:ext>
              </a:extLst>
            </p:cNvPr>
            <p:cNvSpPr/>
            <p:nvPr/>
          </p:nvSpPr>
          <p:spPr>
            <a:xfrm>
              <a:off x="6027769" y="666347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9FD377CC-B523-9EAD-095A-DD29FC4B207E}"/>
                </a:ext>
              </a:extLst>
            </p:cNvPr>
            <p:cNvSpPr/>
            <p:nvPr/>
          </p:nvSpPr>
          <p:spPr>
            <a:xfrm>
              <a:off x="6027769" y="693974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A352C591-1857-D7AC-383F-738F60EC866B}"/>
                </a:ext>
              </a:extLst>
            </p:cNvPr>
            <p:cNvSpPr/>
            <p:nvPr/>
          </p:nvSpPr>
          <p:spPr>
            <a:xfrm>
              <a:off x="6027769" y="721601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24EBC2A0-04A7-77F3-F016-AFC313213F1B}"/>
                </a:ext>
              </a:extLst>
            </p:cNvPr>
            <p:cNvSpPr/>
            <p:nvPr/>
          </p:nvSpPr>
          <p:spPr>
            <a:xfrm>
              <a:off x="6304039" y="1690608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1 h 276270"/>
                <a:gd name="connsiteX3" fmla="*/ 10 w 276270"/>
                <a:gd name="connsiteY3" fmla="*/ 276281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1"/>
                  </a:lnTo>
                  <a:lnTo>
                    <a:pt x="10" y="276281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CCB09E40-B3A4-9E16-1EAA-CEC135A6816D}"/>
                </a:ext>
              </a:extLst>
            </p:cNvPr>
            <p:cNvSpPr/>
            <p:nvPr/>
          </p:nvSpPr>
          <p:spPr>
            <a:xfrm>
              <a:off x="6304039" y="196687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BE90307D-EE03-4E7A-367D-DE26C090464E}"/>
                </a:ext>
              </a:extLst>
            </p:cNvPr>
            <p:cNvSpPr/>
            <p:nvPr/>
          </p:nvSpPr>
          <p:spPr>
            <a:xfrm>
              <a:off x="6304039" y="224314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A1220814-4616-4FE2-52B0-1997DB4E6F09}"/>
                </a:ext>
              </a:extLst>
            </p:cNvPr>
            <p:cNvSpPr/>
            <p:nvPr/>
          </p:nvSpPr>
          <p:spPr>
            <a:xfrm>
              <a:off x="6304039" y="251941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484191B4-3611-3535-10EE-E26DACEAE3AC}"/>
                </a:ext>
              </a:extLst>
            </p:cNvPr>
            <p:cNvSpPr/>
            <p:nvPr/>
          </p:nvSpPr>
          <p:spPr>
            <a:xfrm>
              <a:off x="6304039" y="279568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B4A8560C-6659-B74D-B901-09A62C186CC3}"/>
                </a:ext>
              </a:extLst>
            </p:cNvPr>
            <p:cNvSpPr/>
            <p:nvPr/>
          </p:nvSpPr>
          <p:spPr>
            <a:xfrm>
              <a:off x="6304039" y="307195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57756F74-A581-3FE7-0621-16F08F89B502}"/>
                </a:ext>
              </a:extLst>
            </p:cNvPr>
            <p:cNvSpPr/>
            <p:nvPr/>
          </p:nvSpPr>
          <p:spPr>
            <a:xfrm>
              <a:off x="6304039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1EA35F7E-45BC-D7B2-2F9A-84D07BC299B6}"/>
                </a:ext>
              </a:extLst>
            </p:cNvPr>
            <p:cNvSpPr/>
            <p:nvPr/>
          </p:nvSpPr>
          <p:spPr>
            <a:xfrm>
              <a:off x="6304039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FBEA229E-C101-6575-D6E2-43BFC173BF38}"/>
                </a:ext>
              </a:extLst>
            </p:cNvPr>
            <p:cNvSpPr/>
            <p:nvPr/>
          </p:nvSpPr>
          <p:spPr>
            <a:xfrm>
              <a:off x="6304039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74E393E3-648B-2C7E-A664-7319D96C1465}"/>
                </a:ext>
              </a:extLst>
            </p:cNvPr>
            <p:cNvSpPr/>
            <p:nvPr/>
          </p:nvSpPr>
          <p:spPr>
            <a:xfrm>
              <a:off x="6304039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23805045-F23A-B18C-5AA3-21F73E6FD732}"/>
                </a:ext>
              </a:extLst>
            </p:cNvPr>
            <p:cNvSpPr/>
            <p:nvPr/>
          </p:nvSpPr>
          <p:spPr>
            <a:xfrm>
              <a:off x="6304039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4EC07220-6655-5D11-D7F4-6362B42F4613}"/>
                </a:ext>
              </a:extLst>
            </p:cNvPr>
            <p:cNvSpPr/>
            <p:nvPr/>
          </p:nvSpPr>
          <p:spPr>
            <a:xfrm>
              <a:off x="6304039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A55C3AA2-C402-4152-B07E-C5E4283EC088}"/>
                </a:ext>
              </a:extLst>
            </p:cNvPr>
            <p:cNvSpPr/>
            <p:nvPr/>
          </p:nvSpPr>
          <p:spPr>
            <a:xfrm>
              <a:off x="6304039" y="583466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2D47303A-E1A9-F0A4-E707-121868F3EC06}"/>
                </a:ext>
              </a:extLst>
            </p:cNvPr>
            <p:cNvSpPr/>
            <p:nvPr/>
          </p:nvSpPr>
          <p:spPr>
            <a:xfrm>
              <a:off x="6304039" y="611093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50428900-E2AC-764F-219C-3158BFE8C5E7}"/>
                </a:ext>
              </a:extLst>
            </p:cNvPr>
            <p:cNvSpPr/>
            <p:nvPr/>
          </p:nvSpPr>
          <p:spPr>
            <a:xfrm>
              <a:off x="6304039" y="638720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72D4E9B2-BB45-527C-553A-85F8A1B53309}"/>
                </a:ext>
              </a:extLst>
            </p:cNvPr>
            <p:cNvSpPr/>
            <p:nvPr/>
          </p:nvSpPr>
          <p:spPr>
            <a:xfrm>
              <a:off x="6304039" y="666347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F9DD6838-432E-8527-9910-38855B8F5F7A}"/>
                </a:ext>
              </a:extLst>
            </p:cNvPr>
            <p:cNvSpPr/>
            <p:nvPr/>
          </p:nvSpPr>
          <p:spPr>
            <a:xfrm>
              <a:off x="6304039" y="693974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9EE667FF-F57F-F162-D3FA-B1C5865E5EED}"/>
                </a:ext>
              </a:extLst>
            </p:cNvPr>
            <p:cNvSpPr/>
            <p:nvPr/>
          </p:nvSpPr>
          <p:spPr>
            <a:xfrm>
              <a:off x="6304039" y="721601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9A60408B-0378-439B-07BE-29992DF1AA87}"/>
                </a:ext>
              </a:extLst>
            </p:cNvPr>
            <p:cNvSpPr/>
            <p:nvPr/>
          </p:nvSpPr>
          <p:spPr>
            <a:xfrm>
              <a:off x="6580309" y="1690608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1 h 276270"/>
                <a:gd name="connsiteX3" fmla="*/ 10 w 276270"/>
                <a:gd name="connsiteY3" fmla="*/ 276281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1"/>
                  </a:lnTo>
                  <a:lnTo>
                    <a:pt x="10" y="276281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2A0F1482-52B0-99A7-F989-66419FF5DD93}"/>
                </a:ext>
              </a:extLst>
            </p:cNvPr>
            <p:cNvSpPr/>
            <p:nvPr/>
          </p:nvSpPr>
          <p:spPr>
            <a:xfrm>
              <a:off x="6580309" y="196687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82341560-CCD2-C971-AD26-3AE7B11FD678}"/>
                </a:ext>
              </a:extLst>
            </p:cNvPr>
            <p:cNvSpPr/>
            <p:nvPr/>
          </p:nvSpPr>
          <p:spPr>
            <a:xfrm>
              <a:off x="6580309" y="224314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7A714E4B-B686-042B-0B86-CFA073C89043}"/>
                </a:ext>
              </a:extLst>
            </p:cNvPr>
            <p:cNvSpPr/>
            <p:nvPr/>
          </p:nvSpPr>
          <p:spPr>
            <a:xfrm>
              <a:off x="6580309" y="251941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108DECAF-4CF1-F1B3-4614-6B7969E0DB92}"/>
                </a:ext>
              </a:extLst>
            </p:cNvPr>
            <p:cNvSpPr/>
            <p:nvPr/>
          </p:nvSpPr>
          <p:spPr>
            <a:xfrm>
              <a:off x="6580309" y="279568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95C3AD13-B591-299E-DBA8-E9B59F50A269}"/>
                </a:ext>
              </a:extLst>
            </p:cNvPr>
            <p:cNvSpPr/>
            <p:nvPr/>
          </p:nvSpPr>
          <p:spPr>
            <a:xfrm>
              <a:off x="6580309" y="307195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C12BDD70-6B14-27C4-D018-818C7CF33400}"/>
                </a:ext>
              </a:extLst>
            </p:cNvPr>
            <p:cNvSpPr/>
            <p:nvPr/>
          </p:nvSpPr>
          <p:spPr>
            <a:xfrm>
              <a:off x="6580309" y="3348229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id="{8D9A0A4C-EA1D-E30B-81DF-7CA926DB178F}"/>
                </a:ext>
              </a:extLst>
            </p:cNvPr>
            <p:cNvSpPr/>
            <p:nvPr/>
          </p:nvSpPr>
          <p:spPr>
            <a:xfrm>
              <a:off x="6580309" y="362450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9F058389-6456-A450-E873-0838BB24C5DC}"/>
                </a:ext>
              </a:extLst>
            </p:cNvPr>
            <p:cNvSpPr/>
            <p:nvPr/>
          </p:nvSpPr>
          <p:spPr>
            <a:xfrm>
              <a:off x="6580309" y="390077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84D5B392-8EDE-AC6A-435B-E20DA54728EA}"/>
                </a:ext>
              </a:extLst>
            </p:cNvPr>
            <p:cNvSpPr/>
            <p:nvPr/>
          </p:nvSpPr>
          <p:spPr>
            <a:xfrm>
              <a:off x="6580309" y="500585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26EB77EA-B51D-A203-DA3C-97F3E2E99426}"/>
                </a:ext>
              </a:extLst>
            </p:cNvPr>
            <p:cNvSpPr/>
            <p:nvPr/>
          </p:nvSpPr>
          <p:spPr>
            <a:xfrm>
              <a:off x="6580309" y="5282120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9448E13A-357E-0CAC-F187-E339FABA5C42}"/>
                </a:ext>
              </a:extLst>
            </p:cNvPr>
            <p:cNvSpPr/>
            <p:nvPr/>
          </p:nvSpPr>
          <p:spPr>
            <a:xfrm>
              <a:off x="6580309" y="555839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520D7291-2C0B-72FE-7737-6FF82C270F4B}"/>
                </a:ext>
              </a:extLst>
            </p:cNvPr>
            <p:cNvSpPr/>
            <p:nvPr/>
          </p:nvSpPr>
          <p:spPr>
            <a:xfrm>
              <a:off x="6580309" y="583466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F067FDCC-0C22-DAC7-F887-042E9C5706E7}"/>
                </a:ext>
              </a:extLst>
            </p:cNvPr>
            <p:cNvSpPr/>
            <p:nvPr/>
          </p:nvSpPr>
          <p:spPr>
            <a:xfrm>
              <a:off x="6580309" y="611093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E0265568-F67D-9BFC-D997-4F6E837CBB17}"/>
                </a:ext>
              </a:extLst>
            </p:cNvPr>
            <p:cNvSpPr/>
            <p:nvPr/>
          </p:nvSpPr>
          <p:spPr>
            <a:xfrm>
              <a:off x="6580309" y="638720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73126013-3543-36AB-508D-18FA1316A80D}"/>
                </a:ext>
              </a:extLst>
            </p:cNvPr>
            <p:cNvSpPr/>
            <p:nvPr/>
          </p:nvSpPr>
          <p:spPr>
            <a:xfrm>
              <a:off x="6580309" y="666347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F6150109-0418-FDBA-7012-8C700440BCF4}"/>
                </a:ext>
              </a:extLst>
            </p:cNvPr>
            <p:cNvSpPr/>
            <p:nvPr/>
          </p:nvSpPr>
          <p:spPr>
            <a:xfrm>
              <a:off x="6580309" y="693974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375E0833-9A00-086C-7083-D4CFAC386C8C}"/>
                </a:ext>
              </a:extLst>
            </p:cNvPr>
            <p:cNvSpPr/>
            <p:nvPr/>
          </p:nvSpPr>
          <p:spPr>
            <a:xfrm>
              <a:off x="6580309" y="7216011"/>
              <a:ext cx="276270" cy="276270"/>
            </a:xfrm>
            <a:custGeom>
              <a:avLst/>
              <a:gdLst>
                <a:gd name="connsiteX0" fmla="*/ 10 w 276270"/>
                <a:gd name="connsiteY0" fmla="*/ 10 h 276270"/>
                <a:gd name="connsiteX1" fmla="*/ 276280 w 276270"/>
                <a:gd name="connsiteY1" fmla="*/ 10 h 276270"/>
                <a:gd name="connsiteX2" fmla="*/ 276280 w 276270"/>
                <a:gd name="connsiteY2" fmla="*/ 276280 h 276270"/>
                <a:gd name="connsiteX3" fmla="*/ 10 w 276270"/>
                <a:gd name="connsiteY3" fmla="*/ 276280 h 27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70" h="276270">
                  <a:moveTo>
                    <a:pt x="10" y="10"/>
                  </a:moveTo>
                  <a:lnTo>
                    <a:pt x="276280" y="10"/>
                  </a:lnTo>
                  <a:lnTo>
                    <a:pt x="276280" y="276280"/>
                  </a:lnTo>
                  <a:lnTo>
                    <a:pt x="10" y="276280"/>
                  </a:lnTo>
                  <a:close/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id="{E1E56ACF-E21E-8C97-4833-9E4A6AFBE6AF}"/>
                </a:ext>
              </a:extLst>
            </p:cNvPr>
            <p:cNvSpPr/>
            <p:nvPr/>
          </p:nvSpPr>
          <p:spPr>
            <a:xfrm>
              <a:off x="1883717" y="1690608"/>
              <a:ext cx="1381" cy="297033"/>
            </a:xfrm>
            <a:custGeom>
              <a:avLst/>
              <a:gdLst>
                <a:gd name="connsiteX0" fmla="*/ 10 w 1381"/>
                <a:gd name="connsiteY0" fmla="*/ 10 h 297033"/>
                <a:gd name="connsiteX1" fmla="*/ 10 w 1381"/>
                <a:gd name="connsiteY1" fmla="*/ 297044 h 297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3">
                  <a:moveTo>
                    <a:pt x="10" y="10"/>
                  </a:moveTo>
                  <a:lnTo>
                    <a:pt x="10" y="29704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id="{C7DA555D-5746-E146-3223-C78D9DB6DDF9}"/>
                </a:ext>
              </a:extLst>
            </p:cNvPr>
            <p:cNvSpPr/>
            <p:nvPr/>
          </p:nvSpPr>
          <p:spPr>
            <a:xfrm>
              <a:off x="1883717" y="1946114"/>
              <a:ext cx="1381" cy="317797"/>
            </a:xfrm>
            <a:custGeom>
              <a:avLst/>
              <a:gdLst>
                <a:gd name="connsiteX0" fmla="*/ 10 w 1381"/>
                <a:gd name="connsiteY0" fmla="*/ 10 h 317797"/>
                <a:gd name="connsiteX1" fmla="*/ 10 w 1381"/>
                <a:gd name="connsiteY1" fmla="*/ 317808 h 31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7">
                  <a:moveTo>
                    <a:pt x="10" y="10"/>
                  </a:moveTo>
                  <a:lnTo>
                    <a:pt x="10" y="317808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23310431-6513-B276-3461-62FEA824C3FF}"/>
                </a:ext>
              </a:extLst>
            </p:cNvPr>
            <p:cNvSpPr/>
            <p:nvPr/>
          </p:nvSpPr>
          <p:spPr>
            <a:xfrm>
              <a:off x="1883717" y="2222384"/>
              <a:ext cx="1381" cy="317797"/>
            </a:xfrm>
            <a:custGeom>
              <a:avLst/>
              <a:gdLst>
                <a:gd name="connsiteX0" fmla="*/ 10 w 1381"/>
                <a:gd name="connsiteY0" fmla="*/ 10 h 317797"/>
                <a:gd name="connsiteX1" fmla="*/ 10 w 1381"/>
                <a:gd name="connsiteY1" fmla="*/ 317808 h 31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7">
                  <a:moveTo>
                    <a:pt x="10" y="10"/>
                  </a:moveTo>
                  <a:lnTo>
                    <a:pt x="10" y="317808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A89DA77B-1BCC-49BD-AB7A-8AA12517ADC0}"/>
                </a:ext>
              </a:extLst>
            </p:cNvPr>
            <p:cNvSpPr/>
            <p:nvPr/>
          </p:nvSpPr>
          <p:spPr>
            <a:xfrm>
              <a:off x="1883717" y="2498655"/>
              <a:ext cx="1381" cy="317797"/>
            </a:xfrm>
            <a:custGeom>
              <a:avLst/>
              <a:gdLst>
                <a:gd name="connsiteX0" fmla="*/ 10 w 1381"/>
                <a:gd name="connsiteY0" fmla="*/ 10 h 317797"/>
                <a:gd name="connsiteX1" fmla="*/ 10 w 1381"/>
                <a:gd name="connsiteY1" fmla="*/ 317808 h 31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7">
                  <a:moveTo>
                    <a:pt x="10" y="10"/>
                  </a:moveTo>
                  <a:lnTo>
                    <a:pt x="10" y="317808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6B6D14FF-6329-12FF-D43B-14486A1E9274}"/>
                </a:ext>
              </a:extLst>
            </p:cNvPr>
            <p:cNvSpPr/>
            <p:nvPr/>
          </p:nvSpPr>
          <p:spPr>
            <a:xfrm>
              <a:off x="1883717" y="2774925"/>
              <a:ext cx="1381" cy="317796"/>
            </a:xfrm>
            <a:custGeom>
              <a:avLst/>
              <a:gdLst>
                <a:gd name="connsiteX0" fmla="*/ 10 w 1381"/>
                <a:gd name="connsiteY0" fmla="*/ 10 h 317796"/>
                <a:gd name="connsiteX1" fmla="*/ 10 w 1381"/>
                <a:gd name="connsiteY1" fmla="*/ 317806 h 3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6">
                  <a:moveTo>
                    <a:pt x="10" y="10"/>
                  </a:moveTo>
                  <a:lnTo>
                    <a:pt x="10" y="317806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id="{24524FB4-9EAA-B079-CD16-C1250E4A0A9F}"/>
                </a:ext>
              </a:extLst>
            </p:cNvPr>
            <p:cNvSpPr/>
            <p:nvPr/>
          </p:nvSpPr>
          <p:spPr>
            <a:xfrm>
              <a:off x="1883717" y="3051195"/>
              <a:ext cx="1381" cy="317796"/>
            </a:xfrm>
            <a:custGeom>
              <a:avLst/>
              <a:gdLst>
                <a:gd name="connsiteX0" fmla="*/ 10 w 1381"/>
                <a:gd name="connsiteY0" fmla="*/ 10 h 317796"/>
                <a:gd name="connsiteX1" fmla="*/ 10 w 1381"/>
                <a:gd name="connsiteY1" fmla="*/ 317806 h 3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6">
                  <a:moveTo>
                    <a:pt x="10" y="10"/>
                  </a:moveTo>
                  <a:lnTo>
                    <a:pt x="10" y="317806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id="{7433EAE5-352C-FAEE-5E8D-ECDF2D3B08C3}"/>
                </a:ext>
              </a:extLst>
            </p:cNvPr>
            <p:cNvSpPr/>
            <p:nvPr/>
          </p:nvSpPr>
          <p:spPr>
            <a:xfrm>
              <a:off x="1883717" y="3327468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F4055907-606E-42A9-22BC-9D3F80198E33}"/>
                </a:ext>
              </a:extLst>
            </p:cNvPr>
            <p:cNvSpPr/>
            <p:nvPr/>
          </p:nvSpPr>
          <p:spPr>
            <a:xfrm>
              <a:off x="1883717" y="3603738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AEE359CA-C3F5-EE20-B28D-DBEFF9D9C972}"/>
                </a:ext>
              </a:extLst>
            </p:cNvPr>
            <p:cNvSpPr/>
            <p:nvPr/>
          </p:nvSpPr>
          <p:spPr>
            <a:xfrm>
              <a:off x="1883717" y="3880008"/>
              <a:ext cx="1381" cy="297031"/>
            </a:xfrm>
            <a:custGeom>
              <a:avLst/>
              <a:gdLst>
                <a:gd name="connsiteX0" fmla="*/ 10 w 1381"/>
                <a:gd name="connsiteY0" fmla="*/ 10 h 297031"/>
                <a:gd name="connsiteX1" fmla="*/ 10 w 1381"/>
                <a:gd name="connsiteY1" fmla="*/ 297042 h 2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1">
                  <a:moveTo>
                    <a:pt x="10" y="10"/>
                  </a:moveTo>
                  <a:lnTo>
                    <a:pt x="10" y="297042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A55B1FD8-C786-959A-E95B-297E51F39318}"/>
                </a:ext>
              </a:extLst>
            </p:cNvPr>
            <p:cNvSpPr/>
            <p:nvPr/>
          </p:nvSpPr>
          <p:spPr>
            <a:xfrm>
              <a:off x="2712527" y="1690608"/>
              <a:ext cx="1381" cy="297033"/>
            </a:xfrm>
            <a:custGeom>
              <a:avLst/>
              <a:gdLst>
                <a:gd name="connsiteX0" fmla="*/ 10 w 1381"/>
                <a:gd name="connsiteY0" fmla="*/ 10 h 297033"/>
                <a:gd name="connsiteX1" fmla="*/ 10 w 1381"/>
                <a:gd name="connsiteY1" fmla="*/ 297044 h 297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3">
                  <a:moveTo>
                    <a:pt x="10" y="10"/>
                  </a:moveTo>
                  <a:lnTo>
                    <a:pt x="10" y="29704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58B81CA7-7B28-2B48-39DD-FBFF075C7C87}"/>
                </a:ext>
              </a:extLst>
            </p:cNvPr>
            <p:cNvSpPr/>
            <p:nvPr/>
          </p:nvSpPr>
          <p:spPr>
            <a:xfrm>
              <a:off x="2712527" y="1946114"/>
              <a:ext cx="1381" cy="317797"/>
            </a:xfrm>
            <a:custGeom>
              <a:avLst/>
              <a:gdLst>
                <a:gd name="connsiteX0" fmla="*/ 10 w 1381"/>
                <a:gd name="connsiteY0" fmla="*/ 10 h 317797"/>
                <a:gd name="connsiteX1" fmla="*/ 10 w 1381"/>
                <a:gd name="connsiteY1" fmla="*/ 317808 h 31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7">
                  <a:moveTo>
                    <a:pt x="10" y="10"/>
                  </a:moveTo>
                  <a:lnTo>
                    <a:pt x="10" y="317808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DB8C65E5-E5AB-8E4F-2F5F-BE64716DC1CA}"/>
                </a:ext>
              </a:extLst>
            </p:cNvPr>
            <p:cNvSpPr/>
            <p:nvPr/>
          </p:nvSpPr>
          <p:spPr>
            <a:xfrm>
              <a:off x="2712527" y="2222384"/>
              <a:ext cx="1381" cy="317797"/>
            </a:xfrm>
            <a:custGeom>
              <a:avLst/>
              <a:gdLst>
                <a:gd name="connsiteX0" fmla="*/ 10 w 1381"/>
                <a:gd name="connsiteY0" fmla="*/ 10 h 317797"/>
                <a:gd name="connsiteX1" fmla="*/ 10 w 1381"/>
                <a:gd name="connsiteY1" fmla="*/ 317808 h 31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7">
                  <a:moveTo>
                    <a:pt x="10" y="10"/>
                  </a:moveTo>
                  <a:lnTo>
                    <a:pt x="10" y="317808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80A2A4A8-3E83-0908-198A-0C6614C188E9}"/>
                </a:ext>
              </a:extLst>
            </p:cNvPr>
            <p:cNvSpPr/>
            <p:nvPr/>
          </p:nvSpPr>
          <p:spPr>
            <a:xfrm>
              <a:off x="2712527" y="2498655"/>
              <a:ext cx="1381" cy="317797"/>
            </a:xfrm>
            <a:custGeom>
              <a:avLst/>
              <a:gdLst>
                <a:gd name="connsiteX0" fmla="*/ 10 w 1381"/>
                <a:gd name="connsiteY0" fmla="*/ 10 h 317797"/>
                <a:gd name="connsiteX1" fmla="*/ 10 w 1381"/>
                <a:gd name="connsiteY1" fmla="*/ 317808 h 31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7">
                  <a:moveTo>
                    <a:pt x="10" y="10"/>
                  </a:moveTo>
                  <a:lnTo>
                    <a:pt x="10" y="317808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ED82727D-7BFB-73A3-B983-399A014B31F6}"/>
                </a:ext>
              </a:extLst>
            </p:cNvPr>
            <p:cNvSpPr/>
            <p:nvPr/>
          </p:nvSpPr>
          <p:spPr>
            <a:xfrm>
              <a:off x="2712527" y="2774925"/>
              <a:ext cx="1381" cy="317796"/>
            </a:xfrm>
            <a:custGeom>
              <a:avLst/>
              <a:gdLst>
                <a:gd name="connsiteX0" fmla="*/ 10 w 1381"/>
                <a:gd name="connsiteY0" fmla="*/ 10 h 317796"/>
                <a:gd name="connsiteX1" fmla="*/ 10 w 1381"/>
                <a:gd name="connsiteY1" fmla="*/ 317806 h 3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6">
                  <a:moveTo>
                    <a:pt x="10" y="10"/>
                  </a:moveTo>
                  <a:lnTo>
                    <a:pt x="10" y="317806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0F824104-4C3A-4FAA-2657-93A57F2AD149}"/>
                </a:ext>
              </a:extLst>
            </p:cNvPr>
            <p:cNvSpPr/>
            <p:nvPr/>
          </p:nvSpPr>
          <p:spPr>
            <a:xfrm>
              <a:off x="2712527" y="3051195"/>
              <a:ext cx="1381" cy="317796"/>
            </a:xfrm>
            <a:custGeom>
              <a:avLst/>
              <a:gdLst>
                <a:gd name="connsiteX0" fmla="*/ 10 w 1381"/>
                <a:gd name="connsiteY0" fmla="*/ 10 h 317796"/>
                <a:gd name="connsiteX1" fmla="*/ 10 w 1381"/>
                <a:gd name="connsiteY1" fmla="*/ 317806 h 3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6">
                  <a:moveTo>
                    <a:pt x="10" y="10"/>
                  </a:moveTo>
                  <a:lnTo>
                    <a:pt x="10" y="317806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C47D39BA-0BF5-7173-AE45-34FFBD9C718E}"/>
                </a:ext>
              </a:extLst>
            </p:cNvPr>
            <p:cNvSpPr/>
            <p:nvPr/>
          </p:nvSpPr>
          <p:spPr>
            <a:xfrm>
              <a:off x="2712527" y="3327468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0A63F58A-9109-572F-31F9-8FFB4FE0E2EB}"/>
                </a:ext>
              </a:extLst>
            </p:cNvPr>
            <p:cNvSpPr/>
            <p:nvPr/>
          </p:nvSpPr>
          <p:spPr>
            <a:xfrm>
              <a:off x="2712527" y="3603738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44CAC8A2-8379-943F-23BB-30A8BCFB0939}"/>
                </a:ext>
              </a:extLst>
            </p:cNvPr>
            <p:cNvSpPr/>
            <p:nvPr/>
          </p:nvSpPr>
          <p:spPr>
            <a:xfrm>
              <a:off x="2712527" y="3880008"/>
              <a:ext cx="1381" cy="297031"/>
            </a:xfrm>
            <a:custGeom>
              <a:avLst/>
              <a:gdLst>
                <a:gd name="connsiteX0" fmla="*/ 10 w 1381"/>
                <a:gd name="connsiteY0" fmla="*/ 10 h 297031"/>
                <a:gd name="connsiteX1" fmla="*/ 10 w 1381"/>
                <a:gd name="connsiteY1" fmla="*/ 297042 h 2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1">
                  <a:moveTo>
                    <a:pt x="10" y="10"/>
                  </a:moveTo>
                  <a:lnTo>
                    <a:pt x="10" y="297042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E1EC565B-4829-ECF1-67B8-A7D522602F18}"/>
                </a:ext>
              </a:extLst>
            </p:cNvPr>
            <p:cNvSpPr/>
            <p:nvPr/>
          </p:nvSpPr>
          <p:spPr>
            <a:xfrm>
              <a:off x="1054906" y="2519419"/>
              <a:ext cx="297033" cy="1381"/>
            </a:xfrm>
            <a:custGeom>
              <a:avLst/>
              <a:gdLst>
                <a:gd name="connsiteX0" fmla="*/ 10 w 297033"/>
                <a:gd name="connsiteY0" fmla="*/ 10 h 1381"/>
                <a:gd name="connsiteX1" fmla="*/ 297044 w 29703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3" h="1381">
                  <a:moveTo>
                    <a:pt x="10" y="10"/>
                  </a:moveTo>
                  <a:lnTo>
                    <a:pt x="29704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0C41EC1A-D359-DC3A-BA2A-5558AC01F86D}"/>
                </a:ext>
              </a:extLst>
            </p:cNvPr>
            <p:cNvSpPr/>
            <p:nvPr/>
          </p:nvSpPr>
          <p:spPr>
            <a:xfrm>
              <a:off x="1310412" y="2519419"/>
              <a:ext cx="317797" cy="1381"/>
            </a:xfrm>
            <a:custGeom>
              <a:avLst/>
              <a:gdLst>
                <a:gd name="connsiteX0" fmla="*/ 10 w 317797"/>
                <a:gd name="connsiteY0" fmla="*/ 10 h 1381"/>
                <a:gd name="connsiteX1" fmla="*/ 317808 w 317797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7" h="1381">
                  <a:moveTo>
                    <a:pt x="10" y="10"/>
                  </a:moveTo>
                  <a:lnTo>
                    <a:pt x="317808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6C80D261-A384-BECE-4EBD-8AE5EAE2DDEE}"/>
                </a:ext>
              </a:extLst>
            </p:cNvPr>
            <p:cNvSpPr/>
            <p:nvPr/>
          </p:nvSpPr>
          <p:spPr>
            <a:xfrm>
              <a:off x="1586682" y="2519419"/>
              <a:ext cx="317797" cy="1381"/>
            </a:xfrm>
            <a:custGeom>
              <a:avLst/>
              <a:gdLst>
                <a:gd name="connsiteX0" fmla="*/ 10 w 317797"/>
                <a:gd name="connsiteY0" fmla="*/ 10 h 1381"/>
                <a:gd name="connsiteX1" fmla="*/ 317808 w 317797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7" h="1381">
                  <a:moveTo>
                    <a:pt x="10" y="10"/>
                  </a:moveTo>
                  <a:lnTo>
                    <a:pt x="317808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20552AA3-9413-CD69-C82D-8E8CD32B652C}"/>
                </a:ext>
              </a:extLst>
            </p:cNvPr>
            <p:cNvSpPr/>
            <p:nvPr/>
          </p:nvSpPr>
          <p:spPr>
            <a:xfrm>
              <a:off x="1862953" y="2519419"/>
              <a:ext cx="317797" cy="1381"/>
            </a:xfrm>
            <a:custGeom>
              <a:avLst/>
              <a:gdLst>
                <a:gd name="connsiteX0" fmla="*/ 10 w 317797"/>
                <a:gd name="connsiteY0" fmla="*/ 10 h 1381"/>
                <a:gd name="connsiteX1" fmla="*/ 317808 w 317797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7" h="1381">
                  <a:moveTo>
                    <a:pt x="10" y="10"/>
                  </a:moveTo>
                  <a:lnTo>
                    <a:pt x="317808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361AE6A3-5E07-061D-35B3-D88162D6C659}"/>
                </a:ext>
              </a:extLst>
            </p:cNvPr>
            <p:cNvSpPr/>
            <p:nvPr/>
          </p:nvSpPr>
          <p:spPr>
            <a:xfrm>
              <a:off x="2139223" y="2519419"/>
              <a:ext cx="317796" cy="1381"/>
            </a:xfrm>
            <a:custGeom>
              <a:avLst/>
              <a:gdLst>
                <a:gd name="connsiteX0" fmla="*/ 10 w 317796"/>
                <a:gd name="connsiteY0" fmla="*/ 10 h 1381"/>
                <a:gd name="connsiteX1" fmla="*/ 317806 w 317796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6" h="1381">
                  <a:moveTo>
                    <a:pt x="10" y="10"/>
                  </a:moveTo>
                  <a:lnTo>
                    <a:pt x="317806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4316431D-8270-6A84-3A3A-FD0A7E113E7D}"/>
                </a:ext>
              </a:extLst>
            </p:cNvPr>
            <p:cNvSpPr/>
            <p:nvPr/>
          </p:nvSpPr>
          <p:spPr>
            <a:xfrm>
              <a:off x="2415493" y="2519419"/>
              <a:ext cx="317796" cy="1381"/>
            </a:xfrm>
            <a:custGeom>
              <a:avLst/>
              <a:gdLst>
                <a:gd name="connsiteX0" fmla="*/ 10 w 317796"/>
                <a:gd name="connsiteY0" fmla="*/ 10 h 1381"/>
                <a:gd name="connsiteX1" fmla="*/ 317806 w 317796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6" h="1381">
                  <a:moveTo>
                    <a:pt x="10" y="10"/>
                  </a:moveTo>
                  <a:lnTo>
                    <a:pt x="317806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36310C2C-4EBF-D230-3990-80080398A6C4}"/>
                </a:ext>
              </a:extLst>
            </p:cNvPr>
            <p:cNvSpPr/>
            <p:nvPr/>
          </p:nvSpPr>
          <p:spPr>
            <a:xfrm>
              <a:off x="2691766" y="2519419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69F9D5C7-59E2-AB55-6BEC-EC826E3E67DE}"/>
                </a:ext>
              </a:extLst>
            </p:cNvPr>
            <p:cNvSpPr/>
            <p:nvPr/>
          </p:nvSpPr>
          <p:spPr>
            <a:xfrm>
              <a:off x="2968036" y="2519419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4694ACCE-2BEF-4CC0-7768-6CB4E082C0C0}"/>
                </a:ext>
              </a:extLst>
            </p:cNvPr>
            <p:cNvSpPr/>
            <p:nvPr/>
          </p:nvSpPr>
          <p:spPr>
            <a:xfrm>
              <a:off x="3244306" y="2519419"/>
              <a:ext cx="297031" cy="1381"/>
            </a:xfrm>
            <a:custGeom>
              <a:avLst/>
              <a:gdLst>
                <a:gd name="connsiteX0" fmla="*/ 10 w 297031"/>
                <a:gd name="connsiteY0" fmla="*/ 10 h 1381"/>
                <a:gd name="connsiteX1" fmla="*/ 297042 w 2970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1" h="1381">
                  <a:moveTo>
                    <a:pt x="10" y="10"/>
                  </a:moveTo>
                  <a:lnTo>
                    <a:pt x="297042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672D5AB6-F49F-57A7-6955-4255011FEE0B}"/>
                </a:ext>
              </a:extLst>
            </p:cNvPr>
            <p:cNvSpPr/>
            <p:nvPr/>
          </p:nvSpPr>
          <p:spPr>
            <a:xfrm>
              <a:off x="1054906" y="3348229"/>
              <a:ext cx="297033" cy="1381"/>
            </a:xfrm>
            <a:custGeom>
              <a:avLst/>
              <a:gdLst>
                <a:gd name="connsiteX0" fmla="*/ 10 w 297033"/>
                <a:gd name="connsiteY0" fmla="*/ 10 h 1381"/>
                <a:gd name="connsiteX1" fmla="*/ 297044 w 29703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3" h="1381">
                  <a:moveTo>
                    <a:pt x="10" y="10"/>
                  </a:moveTo>
                  <a:lnTo>
                    <a:pt x="29704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D6C3C853-FE6E-CB01-8418-7A1D5D3F602F}"/>
                </a:ext>
              </a:extLst>
            </p:cNvPr>
            <p:cNvSpPr/>
            <p:nvPr/>
          </p:nvSpPr>
          <p:spPr>
            <a:xfrm>
              <a:off x="1310412" y="3348229"/>
              <a:ext cx="317797" cy="1381"/>
            </a:xfrm>
            <a:custGeom>
              <a:avLst/>
              <a:gdLst>
                <a:gd name="connsiteX0" fmla="*/ 10 w 317797"/>
                <a:gd name="connsiteY0" fmla="*/ 10 h 1381"/>
                <a:gd name="connsiteX1" fmla="*/ 317808 w 317797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7" h="1381">
                  <a:moveTo>
                    <a:pt x="10" y="10"/>
                  </a:moveTo>
                  <a:lnTo>
                    <a:pt x="317808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6FD4E5FF-4AAA-88C4-321F-72001A5CE898}"/>
                </a:ext>
              </a:extLst>
            </p:cNvPr>
            <p:cNvSpPr/>
            <p:nvPr/>
          </p:nvSpPr>
          <p:spPr>
            <a:xfrm>
              <a:off x="1586682" y="3348229"/>
              <a:ext cx="317797" cy="1381"/>
            </a:xfrm>
            <a:custGeom>
              <a:avLst/>
              <a:gdLst>
                <a:gd name="connsiteX0" fmla="*/ 10 w 317797"/>
                <a:gd name="connsiteY0" fmla="*/ 10 h 1381"/>
                <a:gd name="connsiteX1" fmla="*/ 317808 w 317797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7" h="1381">
                  <a:moveTo>
                    <a:pt x="10" y="10"/>
                  </a:moveTo>
                  <a:lnTo>
                    <a:pt x="317808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70F4286E-9332-092D-2FFD-44C597415EFB}"/>
                </a:ext>
              </a:extLst>
            </p:cNvPr>
            <p:cNvSpPr/>
            <p:nvPr/>
          </p:nvSpPr>
          <p:spPr>
            <a:xfrm>
              <a:off x="1862953" y="3348229"/>
              <a:ext cx="317797" cy="1381"/>
            </a:xfrm>
            <a:custGeom>
              <a:avLst/>
              <a:gdLst>
                <a:gd name="connsiteX0" fmla="*/ 10 w 317797"/>
                <a:gd name="connsiteY0" fmla="*/ 10 h 1381"/>
                <a:gd name="connsiteX1" fmla="*/ 317808 w 317797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7" h="1381">
                  <a:moveTo>
                    <a:pt x="10" y="10"/>
                  </a:moveTo>
                  <a:lnTo>
                    <a:pt x="317808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048B5ECE-A48F-39F5-B83F-AAFA2E5FE633}"/>
                </a:ext>
              </a:extLst>
            </p:cNvPr>
            <p:cNvSpPr/>
            <p:nvPr/>
          </p:nvSpPr>
          <p:spPr>
            <a:xfrm>
              <a:off x="2139223" y="3348229"/>
              <a:ext cx="317796" cy="1381"/>
            </a:xfrm>
            <a:custGeom>
              <a:avLst/>
              <a:gdLst>
                <a:gd name="connsiteX0" fmla="*/ 10 w 317796"/>
                <a:gd name="connsiteY0" fmla="*/ 10 h 1381"/>
                <a:gd name="connsiteX1" fmla="*/ 317806 w 317796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6" h="1381">
                  <a:moveTo>
                    <a:pt x="10" y="10"/>
                  </a:moveTo>
                  <a:lnTo>
                    <a:pt x="317806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0BB2E860-3319-BBB3-C0EA-7374D42878E2}"/>
                </a:ext>
              </a:extLst>
            </p:cNvPr>
            <p:cNvSpPr/>
            <p:nvPr/>
          </p:nvSpPr>
          <p:spPr>
            <a:xfrm>
              <a:off x="2415493" y="3348229"/>
              <a:ext cx="317796" cy="1381"/>
            </a:xfrm>
            <a:custGeom>
              <a:avLst/>
              <a:gdLst>
                <a:gd name="connsiteX0" fmla="*/ 10 w 317796"/>
                <a:gd name="connsiteY0" fmla="*/ 10 h 1381"/>
                <a:gd name="connsiteX1" fmla="*/ 317806 w 317796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6" h="1381">
                  <a:moveTo>
                    <a:pt x="10" y="10"/>
                  </a:moveTo>
                  <a:lnTo>
                    <a:pt x="317806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A2080C45-D1B8-5A7D-3984-59114D58619D}"/>
                </a:ext>
              </a:extLst>
            </p:cNvPr>
            <p:cNvSpPr/>
            <p:nvPr/>
          </p:nvSpPr>
          <p:spPr>
            <a:xfrm>
              <a:off x="2691766" y="3348229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AA5554E9-7537-A902-0F01-6D0D0FEBDFF9}"/>
                </a:ext>
              </a:extLst>
            </p:cNvPr>
            <p:cNvSpPr/>
            <p:nvPr/>
          </p:nvSpPr>
          <p:spPr>
            <a:xfrm>
              <a:off x="2968036" y="3348229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4932C904-45D0-BA71-3C8E-12D0024D72EC}"/>
                </a:ext>
              </a:extLst>
            </p:cNvPr>
            <p:cNvSpPr/>
            <p:nvPr/>
          </p:nvSpPr>
          <p:spPr>
            <a:xfrm>
              <a:off x="3244306" y="3348229"/>
              <a:ext cx="297031" cy="1381"/>
            </a:xfrm>
            <a:custGeom>
              <a:avLst/>
              <a:gdLst>
                <a:gd name="connsiteX0" fmla="*/ 10 w 297031"/>
                <a:gd name="connsiteY0" fmla="*/ 10 h 1381"/>
                <a:gd name="connsiteX1" fmla="*/ 297042 w 2970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1" h="1381">
                  <a:moveTo>
                    <a:pt x="10" y="10"/>
                  </a:moveTo>
                  <a:lnTo>
                    <a:pt x="297042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CCBCA926-73D9-8453-5104-ABF5147F04D9}"/>
                </a:ext>
              </a:extLst>
            </p:cNvPr>
            <p:cNvSpPr/>
            <p:nvPr/>
          </p:nvSpPr>
          <p:spPr>
            <a:xfrm>
              <a:off x="1883717" y="5005850"/>
              <a:ext cx="1381" cy="297031"/>
            </a:xfrm>
            <a:custGeom>
              <a:avLst/>
              <a:gdLst>
                <a:gd name="connsiteX0" fmla="*/ 10 w 1381"/>
                <a:gd name="connsiteY0" fmla="*/ 10 h 297031"/>
                <a:gd name="connsiteX1" fmla="*/ 10 w 1381"/>
                <a:gd name="connsiteY1" fmla="*/ 297042 h 2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1">
                  <a:moveTo>
                    <a:pt x="10" y="10"/>
                  </a:moveTo>
                  <a:lnTo>
                    <a:pt x="10" y="297042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C89764A8-2FEE-815C-A8A3-FD00F282DAD1}"/>
                </a:ext>
              </a:extLst>
            </p:cNvPr>
            <p:cNvSpPr/>
            <p:nvPr/>
          </p:nvSpPr>
          <p:spPr>
            <a:xfrm>
              <a:off x="1883717" y="526135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F13D6CCF-9185-CF02-05F3-A6CE6B42A5E9}"/>
                </a:ext>
              </a:extLst>
            </p:cNvPr>
            <p:cNvSpPr/>
            <p:nvPr/>
          </p:nvSpPr>
          <p:spPr>
            <a:xfrm>
              <a:off x="1883717" y="553762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BF4B029C-EE91-9A9E-095C-0F3C8B5F267E}"/>
                </a:ext>
              </a:extLst>
            </p:cNvPr>
            <p:cNvSpPr/>
            <p:nvPr/>
          </p:nvSpPr>
          <p:spPr>
            <a:xfrm>
              <a:off x="1883717" y="581389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E74A42EE-C918-CF0C-6DAA-1202B18F95C7}"/>
                </a:ext>
              </a:extLst>
            </p:cNvPr>
            <p:cNvSpPr/>
            <p:nvPr/>
          </p:nvSpPr>
          <p:spPr>
            <a:xfrm>
              <a:off x="1883717" y="609016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6BDF37C5-D333-479F-DD25-9744987EA93F}"/>
                </a:ext>
              </a:extLst>
            </p:cNvPr>
            <p:cNvSpPr/>
            <p:nvPr/>
          </p:nvSpPr>
          <p:spPr>
            <a:xfrm>
              <a:off x="1883717" y="636643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BFF69352-6884-70D2-A715-A8E207E0869C}"/>
                </a:ext>
              </a:extLst>
            </p:cNvPr>
            <p:cNvSpPr/>
            <p:nvPr/>
          </p:nvSpPr>
          <p:spPr>
            <a:xfrm>
              <a:off x="1883717" y="664270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1938C460-B662-1DF5-E5A5-9C9020CB17D2}"/>
                </a:ext>
              </a:extLst>
            </p:cNvPr>
            <p:cNvSpPr/>
            <p:nvPr/>
          </p:nvSpPr>
          <p:spPr>
            <a:xfrm>
              <a:off x="1883717" y="6918980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097D061D-8C6B-334A-9C35-74BF12BA9F9D}"/>
                </a:ext>
              </a:extLst>
            </p:cNvPr>
            <p:cNvSpPr/>
            <p:nvPr/>
          </p:nvSpPr>
          <p:spPr>
            <a:xfrm>
              <a:off x="1883717" y="7195250"/>
              <a:ext cx="1381" cy="297031"/>
            </a:xfrm>
            <a:custGeom>
              <a:avLst/>
              <a:gdLst>
                <a:gd name="connsiteX0" fmla="*/ 10 w 1381"/>
                <a:gd name="connsiteY0" fmla="*/ 10 h 297031"/>
                <a:gd name="connsiteX1" fmla="*/ 10 w 1381"/>
                <a:gd name="connsiteY1" fmla="*/ 297042 h 2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1">
                  <a:moveTo>
                    <a:pt x="10" y="10"/>
                  </a:moveTo>
                  <a:lnTo>
                    <a:pt x="10" y="297042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0EF7CC3D-918E-AC76-EE56-A76BBAF730C3}"/>
                </a:ext>
              </a:extLst>
            </p:cNvPr>
            <p:cNvSpPr/>
            <p:nvPr/>
          </p:nvSpPr>
          <p:spPr>
            <a:xfrm>
              <a:off x="2712527" y="5005850"/>
              <a:ext cx="1381" cy="297031"/>
            </a:xfrm>
            <a:custGeom>
              <a:avLst/>
              <a:gdLst>
                <a:gd name="connsiteX0" fmla="*/ 10 w 1381"/>
                <a:gd name="connsiteY0" fmla="*/ 10 h 297031"/>
                <a:gd name="connsiteX1" fmla="*/ 10 w 1381"/>
                <a:gd name="connsiteY1" fmla="*/ 297042 h 2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1">
                  <a:moveTo>
                    <a:pt x="10" y="10"/>
                  </a:moveTo>
                  <a:lnTo>
                    <a:pt x="10" y="297042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281BF061-A011-8790-A4E3-E81A1216BDA1}"/>
                </a:ext>
              </a:extLst>
            </p:cNvPr>
            <p:cNvSpPr/>
            <p:nvPr/>
          </p:nvSpPr>
          <p:spPr>
            <a:xfrm>
              <a:off x="2712527" y="526135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93450E74-FC80-DAC0-E654-9D72BDD81F04}"/>
                </a:ext>
              </a:extLst>
            </p:cNvPr>
            <p:cNvSpPr/>
            <p:nvPr/>
          </p:nvSpPr>
          <p:spPr>
            <a:xfrm>
              <a:off x="2712527" y="553762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11C24B12-E0FD-D4C4-9ED3-D858CA8B0F54}"/>
                </a:ext>
              </a:extLst>
            </p:cNvPr>
            <p:cNvSpPr/>
            <p:nvPr/>
          </p:nvSpPr>
          <p:spPr>
            <a:xfrm>
              <a:off x="2712527" y="581389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:a16="http://schemas.microsoft.com/office/drawing/2014/main" id="{A0B6CCB7-9311-218E-B03F-65EC6A0C9A56}"/>
                </a:ext>
              </a:extLst>
            </p:cNvPr>
            <p:cNvSpPr/>
            <p:nvPr/>
          </p:nvSpPr>
          <p:spPr>
            <a:xfrm>
              <a:off x="2712527" y="609016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634F188B-89FF-325C-F9A5-9CFB99F2CA1C}"/>
                </a:ext>
              </a:extLst>
            </p:cNvPr>
            <p:cNvSpPr/>
            <p:nvPr/>
          </p:nvSpPr>
          <p:spPr>
            <a:xfrm>
              <a:off x="2712527" y="636643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:a16="http://schemas.microsoft.com/office/drawing/2014/main" id="{B6D6FB7F-7FD5-3CE6-EF09-16C4635CCE7B}"/>
                </a:ext>
              </a:extLst>
            </p:cNvPr>
            <p:cNvSpPr/>
            <p:nvPr/>
          </p:nvSpPr>
          <p:spPr>
            <a:xfrm>
              <a:off x="2712527" y="664270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46F2972F-4CB9-8A64-501C-B47D8447A72C}"/>
                </a:ext>
              </a:extLst>
            </p:cNvPr>
            <p:cNvSpPr/>
            <p:nvPr/>
          </p:nvSpPr>
          <p:spPr>
            <a:xfrm>
              <a:off x="2712527" y="6918980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8C1349B7-6D31-5D02-B70D-0735D82AB86F}"/>
                </a:ext>
              </a:extLst>
            </p:cNvPr>
            <p:cNvSpPr/>
            <p:nvPr/>
          </p:nvSpPr>
          <p:spPr>
            <a:xfrm>
              <a:off x="2712527" y="7195250"/>
              <a:ext cx="1381" cy="297031"/>
            </a:xfrm>
            <a:custGeom>
              <a:avLst/>
              <a:gdLst>
                <a:gd name="connsiteX0" fmla="*/ 10 w 1381"/>
                <a:gd name="connsiteY0" fmla="*/ 10 h 297031"/>
                <a:gd name="connsiteX1" fmla="*/ 10 w 1381"/>
                <a:gd name="connsiteY1" fmla="*/ 297042 h 2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1">
                  <a:moveTo>
                    <a:pt x="10" y="10"/>
                  </a:moveTo>
                  <a:lnTo>
                    <a:pt x="10" y="297042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33B6518C-347E-0C27-AF07-D2B7F9924595}"/>
                </a:ext>
              </a:extLst>
            </p:cNvPr>
            <p:cNvSpPr/>
            <p:nvPr/>
          </p:nvSpPr>
          <p:spPr>
            <a:xfrm>
              <a:off x="1054906" y="5834661"/>
              <a:ext cx="297033" cy="1381"/>
            </a:xfrm>
            <a:custGeom>
              <a:avLst/>
              <a:gdLst>
                <a:gd name="connsiteX0" fmla="*/ 10 w 297033"/>
                <a:gd name="connsiteY0" fmla="*/ 10 h 1381"/>
                <a:gd name="connsiteX1" fmla="*/ 297044 w 29703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3" h="1381">
                  <a:moveTo>
                    <a:pt x="10" y="10"/>
                  </a:moveTo>
                  <a:lnTo>
                    <a:pt x="29704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3A06D166-E99A-6FE4-6CFD-7ED426AFF688}"/>
                </a:ext>
              </a:extLst>
            </p:cNvPr>
            <p:cNvSpPr/>
            <p:nvPr/>
          </p:nvSpPr>
          <p:spPr>
            <a:xfrm>
              <a:off x="1310412" y="5834661"/>
              <a:ext cx="317797" cy="1381"/>
            </a:xfrm>
            <a:custGeom>
              <a:avLst/>
              <a:gdLst>
                <a:gd name="connsiteX0" fmla="*/ 10 w 317797"/>
                <a:gd name="connsiteY0" fmla="*/ 10 h 1381"/>
                <a:gd name="connsiteX1" fmla="*/ 317808 w 317797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7" h="1381">
                  <a:moveTo>
                    <a:pt x="10" y="10"/>
                  </a:moveTo>
                  <a:lnTo>
                    <a:pt x="317808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69FD64EA-822D-9D1C-C07E-9DF2CD67DC7A}"/>
                </a:ext>
              </a:extLst>
            </p:cNvPr>
            <p:cNvSpPr/>
            <p:nvPr/>
          </p:nvSpPr>
          <p:spPr>
            <a:xfrm>
              <a:off x="1586682" y="5834661"/>
              <a:ext cx="317797" cy="1381"/>
            </a:xfrm>
            <a:custGeom>
              <a:avLst/>
              <a:gdLst>
                <a:gd name="connsiteX0" fmla="*/ 10 w 317797"/>
                <a:gd name="connsiteY0" fmla="*/ 10 h 1381"/>
                <a:gd name="connsiteX1" fmla="*/ 317808 w 317797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7" h="1381">
                  <a:moveTo>
                    <a:pt x="10" y="10"/>
                  </a:moveTo>
                  <a:lnTo>
                    <a:pt x="317808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:a16="http://schemas.microsoft.com/office/drawing/2014/main" id="{91F7796C-B96F-87F6-46AD-34D1E3C2B5A8}"/>
                </a:ext>
              </a:extLst>
            </p:cNvPr>
            <p:cNvSpPr/>
            <p:nvPr/>
          </p:nvSpPr>
          <p:spPr>
            <a:xfrm>
              <a:off x="1862953" y="5834661"/>
              <a:ext cx="317797" cy="1381"/>
            </a:xfrm>
            <a:custGeom>
              <a:avLst/>
              <a:gdLst>
                <a:gd name="connsiteX0" fmla="*/ 10 w 317797"/>
                <a:gd name="connsiteY0" fmla="*/ 10 h 1381"/>
                <a:gd name="connsiteX1" fmla="*/ 317808 w 317797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7" h="1381">
                  <a:moveTo>
                    <a:pt x="10" y="10"/>
                  </a:moveTo>
                  <a:lnTo>
                    <a:pt x="317808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7" name="Freeform: Shape 436">
              <a:extLst>
                <a:ext uri="{FF2B5EF4-FFF2-40B4-BE49-F238E27FC236}">
                  <a16:creationId xmlns:a16="http://schemas.microsoft.com/office/drawing/2014/main" id="{C6E1EEB4-6A2B-FB4C-F117-D3267C3A4A60}"/>
                </a:ext>
              </a:extLst>
            </p:cNvPr>
            <p:cNvSpPr/>
            <p:nvPr/>
          </p:nvSpPr>
          <p:spPr>
            <a:xfrm>
              <a:off x="2139223" y="5834661"/>
              <a:ext cx="317796" cy="1381"/>
            </a:xfrm>
            <a:custGeom>
              <a:avLst/>
              <a:gdLst>
                <a:gd name="connsiteX0" fmla="*/ 10 w 317796"/>
                <a:gd name="connsiteY0" fmla="*/ 10 h 1381"/>
                <a:gd name="connsiteX1" fmla="*/ 317806 w 317796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6" h="1381">
                  <a:moveTo>
                    <a:pt x="10" y="10"/>
                  </a:moveTo>
                  <a:lnTo>
                    <a:pt x="317806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01153E5A-57E2-2252-14DE-E7D9DDF5D657}"/>
                </a:ext>
              </a:extLst>
            </p:cNvPr>
            <p:cNvSpPr/>
            <p:nvPr/>
          </p:nvSpPr>
          <p:spPr>
            <a:xfrm>
              <a:off x="2415493" y="5834661"/>
              <a:ext cx="317796" cy="1381"/>
            </a:xfrm>
            <a:custGeom>
              <a:avLst/>
              <a:gdLst>
                <a:gd name="connsiteX0" fmla="*/ 10 w 317796"/>
                <a:gd name="connsiteY0" fmla="*/ 10 h 1381"/>
                <a:gd name="connsiteX1" fmla="*/ 317806 w 317796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6" h="1381">
                  <a:moveTo>
                    <a:pt x="10" y="10"/>
                  </a:moveTo>
                  <a:lnTo>
                    <a:pt x="317806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179BC137-10C6-4681-2FD0-79C8DEC71D1F}"/>
                </a:ext>
              </a:extLst>
            </p:cNvPr>
            <p:cNvSpPr/>
            <p:nvPr/>
          </p:nvSpPr>
          <p:spPr>
            <a:xfrm>
              <a:off x="2691766" y="5834661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42D17B9B-ADAA-7959-B0C0-059A328DA2D6}"/>
                </a:ext>
              </a:extLst>
            </p:cNvPr>
            <p:cNvSpPr/>
            <p:nvPr/>
          </p:nvSpPr>
          <p:spPr>
            <a:xfrm>
              <a:off x="2968036" y="5834661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59936569-1AFB-871F-C7B1-895317F7151A}"/>
                </a:ext>
              </a:extLst>
            </p:cNvPr>
            <p:cNvSpPr/>
            <p:nvPr/>
          </p:nvSpPr>
          <p:spPr>
            <a:xfrm>
              <a:off x="3244306" y="5834661"/>
              <a:ext cx="297031" cy="1381"/>
            </a:xfrm>
            <a:custGeom>
              <a:avLst/>
              <a:gdLst>
                <a:gd name="connsiteX0" fmla="*/ 10 w 297031"/>
                <a:gd name="connsiteY0" fmla="*/ 10 h 1381"/>
                <a:gd name="connsiteX1" fmla="*/ 297042 w 2970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1" h="1381">
                  <a:moveTo>
                    <a:pt x="10" y="10"/>
                  </a:moveTo>
                  <a:lnTo>
                    <a:pt x="297042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E594DF63-BB42-2F5A-3A66-D5B5BD4456D5}"/>
                </a:ext>
              </a:extLst>
            </p:cNvPr>
            <p:cNvSpPr/>
            <p:nvPr/>
          </p:nvSpPr>
          <p:spPr>
            <a:xfrm>
              <a:off x="1054906" y="6663471"/>
              <a:ext cx="297033" cy="1381"/>
            </a:xfrm>
            <a:custGeom>
              <a:avLst/>
              <a:gdLst>
                <a:gd name="connsiteX0" fmla="*/ 10 w 297033"/>
                <a:gd name="connsiteY0" fmla="*/ 10 h 1381"/>
                <a:gd name="connsiteX1" fmla="*/ 297044 w 29703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3" h="1381">
                  <a:moveTo>
                    <a:pt x="10" y="10"/>
                  </a:moveTo>
                  <a:lnTo>
                    <a:pt x="29704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E3413F47-A317-DC37-583D-179701A13306}"/>
                </a:ext>
              </a:extLst>
            </p:cNvPr>
            <p:cNvSpPr/>
            <p:nvPr/>
          </p:nvSpPr>
          <p:spPr>
            <a:xfrm>
              <a:off x="1310412" y="6663471"/>
              <a:ext cx="317797" cy="1381"/>
            </a:xfrm>
            <a:custGeom>
              <a:avLst/>
              <a:gdLst>
                <a:gd name="connsiteX0" fmla="*/ 10 w 317797"/>
                <a:gd name="connsiteY0" fmla="*/ 10 h 1381"/>
                <a:gd name="connsiteX1" fmla="*/ 317808 w 317797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7" h="1381">
                  <a:moveTo>
                    <a:pt x="10" y="10"/>
                  </a:moveTo>
                  <a:lnTo>
                    <a:pt x="317808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8410A676-30A6-050B-AB01-42FC8FB02303}"/>
                </a:ext>
              </a:extLst>
            </p:cNvPr>
            <p:cNvSpPr/>
            <p:nvPr/>
          </p:nvSpPr>
          <p:spPr>
            <a:xfrm>
              <a:off x="1586682" y="6663471"/>
              <a:ext cx="317797" cy="1381"/>
            </a:xfrm>
            <a:custGeom>
              <a:avLst/>
              <a:gdLst>
                <a:gd name="connsiteX0" fmla="*/ 10 w 317797"/>
                <a:gd name="connsiteY0" fmla="*/ 10 h 1381"/>
                <a:gd name="connsiteX1" fmla="*/ 317808 w 317797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7" h="1381">
                  <a:moveTo>
                    <a:pt x="10" y="10"/>
                  </a:moveTo>
                  <a:lnTo>
                    <a:pt x="317808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610AB049-7D20-784C-450F-E0B48E1802AE}"/>
                </a:ext>
              </a:extLst>
            </p:cNvPr>
            <p:cNvSpPr/>
            <p:nvPr/>
          </p:nvSpPr>
          <p:spPr>
            <a:xfrm>
              <a:off x="1862953" y="6663471"/>
              <a:ext cx="317797" cy="1381"/>
            </a:xfrm>
            <a:custGeom>
              <a:avLst/>
              <a:gdLst>
                <a:gd name="connsiteX0" fmla="*/ 10 w 317797"/>
                <a:gd name="connsiteY0" fmla="*/ 10 h 1381"/>
                <a:gd name="connsiteX1" fmla="*/ 317808 w 317797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7" h="1381">
                  <a:moveTo>
                    <a:pt x="10" y="10"/>
                  </a:moveTo>
                  <a:lnTo>
                    <a:pt x="317808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6" name="Freeform: Shape 445">
              <a:extLst>
                <a:ext uri="{FF2B5EF4-FFF2-40B4-BE49-F238E27FC236}">
                  <a16:creationId xmlns:a16="http://schemas.microsoft.com/office/drawing/2014/main" id="{72C10D91-84E5-5AA5-D75F-7A41DF43313A}"/>
                </a:ext>
              </a:extLst>
            </p:cNvPr>
            <p:cNvSpPr/>
            <p:nvPr/>
          </p:nvSpPr>
          <p:spPr>
            <a:xfrm>
              <a:off x="2139223" y="6663471"/>
              <a:ext cx="317796" cy="1381"/>
            </a:xfrm>
            <a:custGeom>
              <a:avLst/>
              <a:gdLst>
                <a:gd name="connsiteX0" fmla="*/ 10 w 317796"/>
                <a:gd name="connsiteY0" fmla="*/ 10 h 1381"/>
                <a:gd name="connsiteX1" fmla="*/ 317806 w 317796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6" h="1381">
                  <a:moveTo>
                    <a:pt x="10" y="10"/>
                  </a:moveTo>
                  <a:lnTo>
                    <a:pt x="317806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7" name="Freeform: Shape 446">
              <a:extLst>
                <a:ext uri="{FF2B5EF4-FFF2-40B4-BE49-F238E27FC236}">
                  <a16:creationId xmlns:a16="http://schemas.microsoft.com/office/drawing/2014/main" id="{E8E44B6D-D0A8-F730-2591-A2A76E0AC40E}"/>
                </a:ext>
              </a:extLst>
            </p:cNvPr>
            <p:cNvSpPr/>
            <p:nvPr/>
          </p:nvSpPr>
          <p:spPr>
            <a:xfrm>
              <a:off x="2415493" y="6663471"/>
              <a:ext cx="317796" cy="1381"/>
            </a:xfrm>
            <a:custGeom>
              <a:avLst/>
              <a:gdLst>
                <a:gd name="connsiteX0" fmla="*/ 10 w 317796"/>
                <a:gd name="connsiteY0" fmla="*/ 10 h 1381"/>
                <a:gd name="connsiteX1" fmla="*/ 317806 w 317796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6" h="1381">
                  <a:moveTo>
                    <a:pt x="10" y="10"/>
                  </a:moveTo>
                  <a:lnTo>
                    <a:pt x="317806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8" name="Freeform: Shape 447">
              <a:extLst>
                <a:ext uri="{FF2B5EF4-FFF2-40B4-BE49-F238E27FC236}">
                  <a16:creationId xmlns:a16="http://schemas.microsoft.com/office/drawing/2014/main" id="{F106364E-ACB4-0A31-63BE-189A8D78A66D}"/>
                </a:ext>
              </a:extLst>
            </p:cNvPr>
            <p:cNvSpPr/>
            <p:nvPr/>
          </p:nvSpPr>
          <p:spPr>
            <a:xfrm>
              <a:off x="2691766" y="6663471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88438FFD-BB33-468F-9134-C9ED2E061FB6}"/>
                </a:ext>
              </a:extLst>
            </p:cNvPr>
            <p:cNvSpPr/>
            <p:nvPr/>
          </p:nvSpPr>
          <p:spPr>
            <a:xfrm>
              <a:off x="2968036" y="6663471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AAE31BEA-951D-A52A-A1D0-DA4C17BCA92B}"/>
                </a:ext>
              </a:extLst>
            </p:cNvPr>
            <p:cNvSpPr/>
            <p:nvPr/>
          </p:nvSpPr>
          <p:spPr>
            <a:xfrm>
              <a:off x="3244306" y="6663471"/>
              <a:ext cx="297031" cy="1381"/>
            </a:xfrm>
            <a:custGeom>
              <a:avLst/>
              <a:gdLst>
                <a:gd name="connsiteX0" fmla="*/ 10 w 297031"/>
                <a:gd name="connsiteY0" fmla="*/ 10 h 1381"/>
                <a:gd name="connsiteX1" fmla="*/ 297042 w 2970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1" h="1381">
                  <a:moveTo>
                    <a:pt x="10" y="10"/>
                  </a:moveTo>
                  <a:lnTo>
                    <a:pt x="297042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E604F475-DBAD-CBDA-1BE1-C3432C1DD551}"/>
                </a:ext>
              </a:extLst>
            </p:cNvPr>
            <p:cNvSpPr/>
            <p:nvPr/>
          </p:nvSpPr>
          <p:spPr>
            <a:xfrm>
              <a:off x="5198959" y="1690608"/>
              <a:ext cx="1381" cy="297033"/>
            </a:xfrm>
            <a:custGeom>
              <a:avLst/>
              <a:gdLst>
                <a:gd name="connsiteX0" fmla="*/ 10 w 1381"/>
                <a:gd name="connsiteY0" fmla="*/ 10 h 297033"/>
                <a:gd name="connsiteX1" fmla="*/ 10 w 1381"/>
                <a:gd name="connsiteY1" fmla="*/ 297044 h 297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3">
                  <a:moveTo>
                    <a:pt x="10" y="10"/>
                  </a:moveTo>
                  <a:lnTo>
                    <a:pt x="10" y="29704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F61236-519D-9690-019A-4EB2268907DE}"/>
                </a:ext>
              </a:extLst>
            </p:cNvPr>
            <p:cNvSpPr/>
            <p:nvPr/>
          </p:nvSpPr>
          <p:spPr>
            <a:xfrm>
              <a:off x="5198959" y="1946114"/>
              <a:ext cx="1381" cy="317797"/>
            </a:xfrm>
            <a:custGeom>
              <a:avLst/>
              <a:gdLst>
                <a:gd name="connsiteX0" fmla="*/ 10 w 1381"/>
                <a:gd name="connsiteY0" fmla="*/ 10 h 317797"/>
                <a:gd name="connsiteX1" fmla="*/ 10 w 1381"/>
                <a:gd name="connsiteY1" fmla="*/ 317808 h 31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7">
                  <a:moveTo>
                    <a:pt x="10" y="10"/>
                  </a:moveTo>
                  <a:lnTo>
                    <a:pt x="10" y="317808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0B637C25-06FB-2DC5-D32D-6128866C6F61}"/>
                </a:ext>
              </a:extLst>
            </p:cNvPr>
            <p:cNvSpPr/>
            <p:nvPr/>
          </p:nvSpPr>
          <p:spPr>
            <a:xfrm>
              <a:off x="5198959" y="2222384"/>
              <a:ext cx="1381" cy="317797"/>
            </a:xfrm>
            <a:custGeom>
              <a:avLst/>
              <a:gdLst>
                <a:gd name="connsiteX0" fmla="*/ 10 w 1381"/>
                <a:gd name="connsiteY0" fmla="*/ 10 h 317797"/>
                <a:gd name="connsiteX1" fmla="*/ 10 w 1381"/>
                <a:gd name="connsiteY1" fmla="*/ 317808 h 31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7">
                  <a:moveTo>
                    <a:pt x="10" y="10"/>
                  </a:moveTo>
                  <a:lnTo>
                    <a:pt x="10" y="317808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52E485FD-A21B-E2D6-9419-81745A6D6689}"/>
                </a:ext>
              </a:extLst>
            </p:cNvPr>
            <p:cNvSpPr/>
            <p:nvPr/>
          </p:nvSpPr>
          <p:spPr>
            <a:xfrm>
              <a:off x="5198959" y="2498655"/>
              <a:ext cx="1381" cy="317797"/>
            </a:xfrm>
            <a:custGeom>
              <a:avLst/>
              <a:gdLst>
                <a:gd name="connsiteX0" fmla="*/ 10 w 1381"/>
                <a:gd name="connsiteY0" fmla="*/ 10 h 317797"/>
                <a:gd name="connsiteX1" fmla="*/ 10 w 1381"/>
                <a:gd name="connsiteY1" fmla="*/ 317808 h 31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7">
                  <a:moveTo>
                    <a:pt x="10" y="10"/>
                  </a:moveTo>
                  <a:lnTo>
                    <a:pt x="10" y="317808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D7309815-251B-BB1D-4972-4363E1E4B7A3}"/>
                </a:ext>
              </a:extLst>
            </p:cNvPr>
            <p:cNvSpPr/>
            <p:nvPr/>
          </p:nvSpPr>
          <p:spPr>
            <a:xfrm>
              <a:off x="5198959" y="2774925"/>
              <a:ext cx="1381" cy="317796"/>
            </a:xfrm>
            <a:custGeom>
              <a:avLst/>
              <a:gdLst>
                <a:gd name="connsiteX0" fmla="*/ 10 w 1381"/>
                <a:gd name="connsiteY0" fmla="*/ 10 h 317796"/>
                <a:gd name="connsiteX1" fmla="*/ 10 w 1381"/>
                <a:gd name="connsiteY1" fmla="*/ 317806 h 3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6">
                  <a:moveTo>
                    <a:pt x="10" y="10"/>
                  </a:moveTo>
                  <a:lnTo>
                    <a:pt x="10" y="317806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23202AD5-ADE0-08C2-8888-9971499D3EAC}"/>
                </a:ext>
              </a:extLst>
            </p:cNvPr>
            <p:cNvSpPr/>
            <p:nvPr/>
          </p:nvSpPr>
          <p:spPr>
            <a:xfrm>
              <a:off x="5198959" y="3051195"/>
              <a:ext cx="1381" cy="317796"/>
            </a:xfrm>
            <a:custGeom>
              <a:avLst/>
              <a:gdLst>
                <a:gd name="connsiteX0" fmla="*/ 10 w 1381"/>
                <a:gd name="connsiteY0" fmla="*/ 10 h 317796"/>
                <a:gd name="connsiteX1" fmla="*/ 10 w 1381"/>
                <a:gd name="connsiteY1" fmla="*/ 317806 h 3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6">
                  <a:moveTo>
                    <a:pt x="10" y="10"/>
                  </a:moveTo>
                  <a:lnTo>
                    <a:pt x="10" y="317806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544DC025-5004-CAB7-E623-4C76606D5758}"/>
                </a:ext>
              </a:extLst>
            </p:cNvPr>
            <p:cNvSpPr/>
            <p:nvPr/>
          </p:nvSpPr>
          <p:spPr>
            <a:xfrm>
              <a:off x="5198959" y="3327468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BB103E0B-82C4-668A-6529-19230C488979}"/>
                </a:ext>
              </a:extLst>
            </p:cNvPr>
            <p:cNvSpPr/>
            <p:nvPr/>
          </p:nvSpPr>
          <p:spPr>
            <a:xfrm>
              <a:off x="5198959" y="3603738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A6F0A518-506A-7D05-3D3D-D0A97AAB1CC7}"/>
                </a:ext>
              </a:extLst>
            </p:cNvPr>
            <p:cNvSpPr/>
            <p:nvPr/>
          </p:nvSpPr>
          <p:spPr>
            <a:xfrm>
              <a:off x="5198959" y="3880008"/>
              <a:ext cx="1381" cy="297031"/>
            </a:xfrm>
            <a:custGeom>
              <a:avLst/>
              <a:gdLst>
                <a:gd name="connsiteX0" fmla="*/ 10 w 1381"/>
                <a:gd name="connsiteY0" fmla="*/ 10 h 297031"/>
                <a:gd name="connsiteX1" fmla="*/ 10 w 1381"/>
                <a:gd name="connsiteY1" fmla="*/ 297042 h 2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1">
                  <a:moveTo>
                    <a:pt x="10" y="10"/>
                  </a:moveTo>
                  <a:lnTo>
                    <a:pt x="10" y="297042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685E4FCE-0B68-A19F-4FF0-646E278174CB}"/>
                </a:ext>
              </a:extLst>
            </p:cNvPr>
            <p:cNvSpPr/>
            <p:nvPr/>
          </p:nvSpPr>
          <p:spPr>
            <a:xfrm>
              <a:off x="6027769" y="1690608"/>
              <a:ext cx="1381" cy="297033"/>
            </a:xfrm>
            <a:custGeom>
              <a:avLst/>
              <a:gdLst>
                <a:gd name="connsiteX0" fmla="*/ 10 w 1381"/>
                <a:gd name="connsiteY0" fmla="*/ 10 h 297033"/>
                <a:gd name="connsiteX1" fmla="*/ 10 w 1381"/>
                <a:gd name="connsiteY1" fmla="*/ 297044 h 297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3">
                  <a:moveTo>
                    <a:pt x="10" y="10"/>
                  </a:moveTo>
                  <a:lnTo>
                    <a:pt x="10" y="29704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563928B8-6E80-14A4-2ACC-1F30C6027108}"/>
                </a:ext>
              </a:extLst>
            </p:cNvPr>
            <p:cNvSpPr/>
            <p:nvPr/>
          </p:nvSpPr>
          <p:spPr>
            <a:xfrm>
              <a:off x="6027769" y="1946114"/>
              <a:ext cx="1381" cy="317797"/>
            </a:xfrm>
            <a:custGeom>
              <a:avLst/>
              <a:gdLst>
                <a:gd name="connsiteX0" fmla="*/ 10 w 1381"/>
                <a:gd name="connsiteY0" fmla="*/ 10 h 317797"/>
                <a:gd name="connsiteX1" fmla="*/ 10 w 1381"/>
                <a:gd name="connsiteY1" fmla="*/ 317808 h 31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7">
                  <a:moveTo>
                    <a:pt x="10" y="10"/>
                  </a:moveTo>
                  <a:lnTo>
                    <a:pt x="10" y="317808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9244013A-9BD5-EE5F-DEEB-E0D183BB67DA}"/>
                </a:ext>
              </a:extLst>
            </p:cNvPr>
            <p:cNvSpPr/>
            <p:nvPr/>
          </p:nvSpPr>
          <p:spPr>
            <a:xfrm>
              <a:off x="6027769" y="2222384"/>
              <a:ext cx="1381" cy="317797"/>
            </a:xfrm>
            <a:custGeom>
              <a:avLst/>
              <a:gdLst>
                <a:gd name="connsiteX0" fmla="*/ 10 w 1381"/>
                <a:gd name="connsiteY0" fmla="*/ 10 h 317797"/>
                <a:gd name="connsiteX1" fmla="*/ 10 w 1381"/>
                <a:gd name="connsiteY1" fmla="*/ 317808 h 31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7">
                  <a:moveTo>
                    <a:pt x="10" y="10"/>
                  </a:moveTo>
                  <a:lnTo>
                    <a:pt x="10" y="317808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6AFEDCD5-641D-D658-24D4-C86E0FEBA412}"/>
                </a:ext>
              </a:extLst>
            </p:cNvPr>
            <p:cNvSpPr/>
            <p:nvPr/>
          </p:nvSpPr>
          <p:spPr>
            <a:xfrm>
              <a:off x="6027769" y="2498655"/>
              <a:ext cx="1381" cy="317797"/>
            </a:xfrm>
            <a:custGeom>
              <a:avLst/>
              <a:gdLst>
                <a:gd name="connsiteX0" fmla="*/ 10 w 1381"/>
                <a:gd name="connsiteY0" fmla="*/ 10 h 317797"/>
                <a:gd name="connsiteX1" fmla="*/ 10 w 1381"/>
                <a:gd name="connsiteY1" fmla="*/ 317808 h 31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7">
                  <a:moveTo>
                    <a:pt x="10" y="10"/>
                  </a:moveTo>
                  <a:lnTo>
                    <a:pt x="10" y="317808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68829E9B-918F-2ECF-AE7A-20936CA0C621}"/>
                </a:ext>
              </a:extLst>
            </p:cNvPr>
            <p:cNvSpPr/>
            <p:nvPr/>
          </p:nvSpPr>
          <p:spPr>
            <a:xfrm>
              <a:off x="6027769" y="2774925"/>
              <a:ext cx="1381" cy="317796"/>
            </a:xfrm>
            <a:custGeom>
              <a:avLst/>
              <a:gdLst>
                <a:gd name="connsiteX0" fmla="*/ 10 w 1381"/>
                <a:gd name="connsiteY0" fmla="*/ 10 h 317796"/>
                <a:gd name="connsiteX1" fmla="*/ 10 w 1381"/>
                <a:gd name="connsiteY1" fmla="*/ 317806 h 3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6">
                  <a:moveTo>
                    <a:pt x="10" y="10"/>
                  </a:moveTo>
                  <a:lnTo>
                    <a:pt x="10" y="317806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8FC2A129-4E09-21BF-327C-EDB641994B57}"/>
                </a:ext>
              </a:extLst>
            </p:cNvPr>
            <p:cNvSpPr/>
            <p:nvPr/>
          </p:nvSpPr>
          <p:spPr>
            <a:xfrm>
              <a:off x="6027769" y="3051195"/>
              <a:ext cx="1381" cy="317796"/>
            </a:xfrm>
            <a:custGeom>
              <a:avLst/>
              <a:gdLst>
                <a:gd name="connsiteX0" fmla="*/ 10 w 1381"/>
                <a:gd name="connsiteY0" fmla="*/ 10 h 317796"/>
                <a:gd name="connsiteX1" fmla="*/ 10 w 1381"/>
                <a:gd name="connsiteY1" fmla="*/ 317806 h 3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6">
                  <a:moveTo>
                    <a:pt x="10" y="10"/>
                  </a:moveTo>
                  <a:lnTo>
                    <a:pt x="10" y="317806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856C953B-236D-331C-5418-30DC1675C277}"/>
                </a:ext>
              </a:extLst>
            </p:cNvPr>
            <p:cNvSpPr/>
            <p:nvPr/>
          </p:nvSpPr>
          <p:spPr>
            <a:xfrm>
              <a:off x="6027769" y="3327468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53FC68E0-EBD7-6242-B909-7770EC4C29E9}"/>
                </a:ext>
              </a:extLst>
            </p:cNvPr>
            <p:cNvSpPr/>
            <p:nvPr/>
          </p:nvSpPr>
          <p:spPr>
            <a:xfrm>
              <a:off x="6027769" y="3603738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803CD5E3-2AF2-DFAA-0A49-4B169D5C4852}"/>
                </a:ext>
              </a:extLst>
            </p:cNvPr>
            <p:cNvSpPr/>
            <p:nvPr/>
          </p:nvSpPr>
          <p:spPr>
            <a:xfrm>
              <a:off x="6027769" y="3880008"/>
              <a:ext cx="1381" cy="297031"/>
            </a:xfrm>
            <a:custGeom>
              <a:avLst/>
              <a:gdLst>
                <a:gd name="connsiteX0" fmla="*/ 10 w 1381"/>
                <a:gd name="connsiteY0" fmla="*/ 10 h 297031"/>
                <a:gd name="connsiteX1" fmla="*/ 10 w 1381"/>
                <a:gd name="connsiteY1" fmla="*/ 297042 h 2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1">
                  <a:moveTo>
                    <a:pt x="10" y="10"/>
                  </a:moveTo>
                  <a:lnTo>
                    <a:pt x="10" y="297042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C53B093F-4A79-43C7-D6B8-62BB8DBAC79D}"/>
                </a:ext>
              </a:extLst>
            </p:cNvPr>
            <p:cNvSpPr/>
            <p:nvPr/>
          </p:nvSpPr>
          <p:spPr>
            <a:xfrm>
              <a:off x="4370148" y="2519419"/>
              <a:ext cx="297031" cy="1381"/>
            </a:xfrm>
            <a:custGeom>
              <a:avLst/>
              <a:gdLst>
                <a:gd name="connsiteX0" fmla="*/ 10 w 297031"/>
                <a:gd name="connsiteY0" fmla="*/ 10 h 1381"/>
                <a:gd name="connsiteX1" fmla="*/ 297042 w 2970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1" h="1381">
                  <a:moveTo>
                    <a:pt x="10" y="10"/>
                  </a:moveTo>
                  <a:lnTo>
                    <a:pt x="297042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C98DD006-EEB2-8149-E4B6-A26D78870BCC}"/>
                </a:ext>
              </a:extLst>
            </p:cNvPr>
            <p:cNvSpPr/>
            <p:nvPr/>
          </p:nvSpPr>
          <p:spPr>
            <a:xfrm>
              <a:off x="4625657" y="2519419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387F7369-3128-281A-FEDA-B3BD0E056E3C}"/>
                </a:ext>
              </a:extLst>
            </p:cNvPr>
            <p:cNvSpPr/>
            <p:nvPr/>
          </p:nvSpPr>
          <p:spPr>
            <a:xfrm>
              <a:off x="4901927" y="2519419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8CBD7222-4C8C-FE47-FEF9-9B37512D9578}"/>
                </a:ext>
              </a:extLst>
            </p:cNvPr>
            <p:cNvSpPr/>
            <p:nvPr/>
          </p:nvSpPr>
          <p:spPr>
            <a:xfrm>
              <a:off x="5178197" y="2519419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81E7589D-C37C-9BA3-65F0-075DA58B52C7}"/>
                </a:ext>
              </a:extLst>
            </p:cNvPr>
            <p:cNvSpPr/>
            <p:nvPr/>
          </p:nvSpPr>
          <p:spPr>
            <a:xfrm>
              <a:off x="5454467" y="2519419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66EEC411-EB45-7B7F-1586-B637DA16CE05}"/>
                </a:ext>
              </a:extLst>
            </p:cNvPr>
            <p:cNvSpPr/>
            <p:nvPr/>
          </p:nvSpPr>
          <p:spPr>
            <a:xfrm>
              <a:off x="5730737" y="2519419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45BD5D87-CCCA-27F6-0F78-A5014984CDA7}"/>
                </a:ext>
              </a:extLst>
            </p:cNvPr>
            <p:cNvSpPr/>
            <p:nvPr/>
          </p:nvSpPr>
          <p:spPr>
            <a:xfrm>
              <a:off x="6007007" y="2519419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B1FD57DB-6113-1111-75C9-FC10CC119604}"/>
                </a:ext>
              </a:extLst>
            </p:cNvPr>
            <p:cNvSpPr/>
            <p:nvPr/>
          </p:nvSpPr>
          <p:spPr>
            <a:xfrm>
              <a:off x="6283278" y="2519419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06ED1B8-F081-9387-ACA3-DAE57D4F7D3C}"/>
                </a:ext>
              </a:extLst>
            </p:cNvPr>
            <p:cNvSpPr/>
            <p:nvPr/>
          </p:nvSpPr>
          <p:spPr>
            <a:xfrm>
              <a:off x="6559548" y="2519419"/>
              <a:ext cx="297031" cy="1381"/>
            </a:xfrm>
            <a:custGeom>
              <a:avLst/>
              <a:gdLst>
                <a:gd name="connsiteX0" fmla="*/ 10 w 297031"/>
                <a:gd name="connsiteY0" fmla="*/ 10 h 1381"/>
                <a:gd name="connsiteX1" fmla="*/ 297042 w 2970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1" h="1381">
                  <a:moveTo>
                    <a:pt x="10" y="10"/>
                  </a:moveTo>
                  <a:lnTo>
                    <a:pt x="297042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723AD1E-4166-D6E5-488E-3BFF5B9B25C5}"/>
                </a:ext>
              </a:extLst>
            </p:cNvPr>
            <p:cNvSpPr/>
            <p:nvPr/>
          </p:nvSpPr>
          <p:spPr>
            <a:xfrm>
              <a:off x="4370148" y="3348229"/>
              <a:ext cx="297031" cy="1381"/>
            </a:xfrm>
            <a:custGeom>
              <a:avLst/>
              <a:gdLst>
                <a:gd name="connsiteX0" fmla="*/ 10 w 297031"/>
                <a:gd name="connsiteY0" fmla="*/ 10 h 1381"/>
                <a:gd name="connsiteX1" fmla="*/ 297042 w 2970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1" h="1381">
                  <a:moveTo>
                    <a:pt x="10" y="10"/>
                  </a:moveTo>
                  <a:lnTo>
                    <a:pt x="297042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9" name="Freeform: Shape 478">
              <a:extLst>
                <a:ext uri="{FF2B5EF4-FFF2-40B4-BE49-F238E27FC236}">
                  <a16:creationId xmlns:a16="http://schemas.microsoft.com/office/drawing/2014/main" id="{6BEC56C0-4E91-E76E-6AC0-3ED6947F59A8}"/>
                </a:ext>
              </a:extLst>
            </p:cNvPr>
            <p:cNvSpPr/>
            <p:nvPr/>
          </p:nvSpPr>
          <p:spPr>
            <a:xfrm>
              <a:off x="4625657" y="3348229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0" name="Freeform: Shape 479">
              <a:extLst>
                <a:ext uri="{FF2B5EF4-FFF2-40B4-BE49-F238E27FC236}">
                  <a16:creationId xmlns:a16="http://schemas.microsoft.com/office/drawing/2014/main" id="{75A90340-E648-0570-6AE3-7F641A165D9D}"/>
                </a:ext>
              </a:extLst>
            </p:cNvPr>
            <p:cNvSpPr/>
            <p:nvPr/>
          </p:nvSpPr>
          <p:spPr>
            <a:xfrm>
              <a:off x="4901927" y="3348229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:a16="http://schemas.microsoft.com/office/drawing/2014/main" id="{FB9C5FFE-94B6-3BED-4592-F638143CA167}"/>
                </a:ext>
              </a:extLst>
            </p:cNvPr>
            <p:cNvSpPr/>
            <p:nvPr/>
          </p:nvSpPr>
          <p:spPr>
            <a:xfrm>
              <a:off x="5178197" y="3348229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2" name="Freeform: Shape 481">
              <a:extLst>
                <a:ext uri="{FF2B5EF4-FFF2-40B4-BE49-F238E27FC236}">
                  <a16:creationId xmlns:a16="http://schemas.microsoft.com/office/drawing/2014/main" id="{F1C16E89-911F-D059-0066-6F934E6F71F5}"/>
                </a:ext>
              </a:extLst>
            </p:cNvPr>
            <p:cNvSpPr/>
            <p:nvPr/>
          </p:nvSpPr>
          <p:spPr>
            <a:xfrm>
              <a:off x="5454467" y="3348229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3" name="Freeform: Shape 482">
              <a:extLst>
                <a:ext uri="{FF2B5EF4-FFF2-40B4-BE49-F238E27FC236}">
                  <a16:creationId xmlns:a16="http://schemas.microsoft.com/office/drawing/2014/main" id="{1ABA3E4B-314D-79E4-BBD1-87A049B0D54A}"/>
                </a:ext>
              </a:extLst>
            </p:cNvPr>
            <p:cNvSpPr/>
            <p:nvPr/>
          </p:nvSpPr>
          <p:spPr>
            <a:xfrm>
              <a:off x="5730737" y="3348229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4" name="Freeform: Shape 483">
              <a:extLst>
                <a:ext uri="{FF2B5EF4-FFF2-40B4-BE49-F238E27FC236}">
                  <a16:creationId xmlns:a16="http://schemas.microsoft.com/office/drawing/2014/main" id="{49346055-B004-4223-9671-1F98DDE7E0AB}"/>
                </a:ext>
              </a:extLst>
            </p:cNvPr>
            <p:cNvSpPr/>
            <p:nvPr/>
          </p:nvSpPr>
          <p:spPr>
            <a:xfrm>
              <a:off x="6007007" y="3348229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5" name="Freeform: Shape 484">
              <a:extLst>
                <a:ext uri="{FF2B5EF4-FFF2-40B4-BE49-F238E27FC236}">
                  <a16:creationId xmlns:a16="http://schemas.microsoft.com/office/drawing/2014/main" id="{311D1CF4-3129-6A9F-2E90-C4CDC300170E}"/>
                </a:ext>
              </a:extLst>
            </p:cNvPr>
            <p:cNvSpPr/>
            <p:nvPr/>
          </p:nvSpPr>
          <p:spPr>
            <a:xfrm>
              <a:off x="6283278" y="3348229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6" name="Freeform: Shape 485">
              <a:extLst>
                <a:ext uri="{FF2B5EF4-FFF2-40B4-BE49-F238E27FC236}">
                  <a16:creationId xmlns:a16="http://schemas.microsoft.com/office/drawing/2014/main" id="{CED7852D-B8E2-1346-F99F-D3AAF829E8DE}"/>
                </a:ext>
              </a:extLst>
            </p:cNvPr>
            <p:cNvSpPr/>
            <p:nvPr/>
          </p:nvSpPr>
          <p:spPr>
            <a:xfrm>
              <a:off x="6559548" y="3348229"/>
              <a:ext cx="297031" cy="1381"/>
            </a:xfrm>
            <a:custGeom>
              <a:avLst/>
              <a:gdLst>
                <a:gd name="connsiteX0" fmla="*/ 10 w 297031"/>
                <a:gd name="connsiteY0" fmla="*/ 10 h 1381"/>
                <a:gd name="connsiteX1" fmla="*/ 297042 w 2970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1" h="1381">
                  <a:moveTo>
                    <a:pt x="10" y="10"/>
                  </a:moveTo>
                  <a:lnTo>
                    <a:pt x="297042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7" name="Freeform: Shape 486">
              <a:extLst>
                <a:ext uri="{FF2B5EF4-FFF2-40B4-BE49-F238E27FC236}">
                  <a16:creationId xmlns:a16="http://schemas.microsoft.com/office/drawing/2014/main" id="{90329A48-02EC-A082-4242-873DC3918433}"/>
                </a:ext>
              </a:extLst>
            </p:cNvPr>
            <p:cNvSpPr/>
            <p:nvPr/>
          </p:nvSpPr>
          <p:spPr>
            <a:xfrm>
              <a:off x="5198959" y="5005850"/>
              <a:ext cx="1381" cy="297031"/>
            </a:xfrm>
            <a:custGeom>
              <a:avLst/>
              <a:gdLst>
                <a:gd name="connsiteX0" fmla="*/ 10 w 1381"/>
                <a:gd name="connsiteY0" fmla="*/ 10 h 297031"/>
                <a:gd name="connsiteX1" fmla="*/ 10 w 1381"/>
                <a:gd name="connsiteY1" fmla="*/ 297042 h 2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1">
                  <a:moveTo>
                    <a:pt x="10" y="10"/>
                  </a:moveTo>
                  <a:lnTo>
                    <a:pt x="10" y="297042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:a16="http://schemas.microsoft.com/office/drawing/2014/main" id="{3A120972-9C27-CE66-815A-BDD0D7680C0F}"/>
                </a:ext>
              </a:extLst>
            </p:cNvPr>
            <p:cNvSpPr/>
            <p:nvPr/>
          </p:nvSpPr>
          <p:spPr>
            <a:xfrm>
              <a:off x="5198959" y="526135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:a16="http://schemas.microsoft.com/office/drawing/2014/main" id="{074ECC3C-730B-3FB7-CC0C-F1961C98FD62}"/>
                </a:ext>
              </a:extLst>
            </p:cNvPr>
            <p:cNvSpPr/>
            <p:nvPr/>
          </p:nvSpPr>
          <p:spPr>
            <a:xfrm>
              <a:off x="5198959" y="553762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id="{718DF3D2-039B-7BB8-302F-BAF68152334A}"/>
                </a:ext>
              </a:extLst>
            </p:cNvPr>
            <p:cNvSpPr/>
            <p:nvPr/>
          </p:nvSpPr>
          <p:spPr>
            <a:xfrm>
              <a:off x="5198959" y="581389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FF062D5D-7FE4-5700-40CC-092F1304BBCE}"/>
                </a:ext>
              </a:extLst>
            </p:cNvPr>
            <p:cNvSpPr/>
            <p:nvPr/>
          </p:nvSpPr>
          <p:spPr>
            <a:xfrm>
              <a:off x="5198959" y="609016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id="{E3D28C8C-BF0A-977F-4CA4-D4C22FC974D2}"/>
                </a:ext>
              </a:extLst>
            </p:cNvPr>
            <p:cNvSpPr/>
            <p:nvPr/>
          </p:nvSpPr>
          <p:spPr>
            <a:xfrm>
              <a:off x="5198959" y="636643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:a16="http://schemas.microsoft.com/office/drawing/2014/main" id="{7242B0D0-7952-0867-9181-A44A187AB734}"/>
                </a:ext>
              </a:extLst>
            </p:cNvPr>
            <p:cNvSpPr/>
            <p:nvPr/>
          </p:nvSpPr>
          <p:spPr>
            <a:xfrm>
              <a:off x="5198959" y="664270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:a16="http://schemas.microsoft.com/office/drawing/2014/main" id="{3BE1B4DE-2198-4144-2CFA-14CC7758C636}"/>
                </a:ext>
              </a:extLst>
            </p:cNvPr>
            <p:cNvSpPr/>
            <p:nvPr/>
          </p:nvSpPr>
          <p:spPr>
            <a:xfrm>
              <a:off x="5198959" y="6918980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5" name="Freeform: Shape 494">
              <a:extLst>
                <a:ext uri="{FF2B5EF4-FFF2-40B4-BE49-F238E27FC236}">
                  <a16:creationId xmlns:a16="http://schemas.microsoft.com/office/drawing/2014/main" id="{2C62A2EE-FB93-F780-626F-3CEE07CAB56F}"/>
                </a:ext>
              </a:extLst>
            </p:cNvPr>
            <p:cNvSpPr/>
            <p:nvPr/>
          </p:nvSpPr>
          <p:spPr>
            <a:xfrm>
              <a:off x="5198959" y="7195250"/>
              <a:ext cx="1381" cy="297031"/>
            </a:xfrm>
            <a:custGeom>
              <a:avLst/>
              <a:gdLst>
                <a:gd name="connsiteX0" fmla="*/ 10 w 1381"/>
                <a:gd name="connsiteY0" fmla="*/ 10 h 297031"/>
                <a:gd name="connsiteX1" fmla="*/ 10 w 1381"/>
                <a:gd name="connsiteY1" fmla="*/ 297042 h 2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1">
                  <a:moveTo>
                    <a:pt x="10" y="10"/>
                  </a:moveTo>
                  <a:lnTo>
                    <a:pt x="10" y="297042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6" name="Freeform: Shape 495">
              <a:extLst>
                <a:ext uri="{FF2B5EF4-FFF2-40B4-BE49-F238E27FC236}">
                  <a16:creationId xmlns:a16="http://schemas.microsoft.com/office/drawing/2014/main" id="{7D3DAE5E-FA32-6281-650E-8C8E5B63225C}"/>
                </a:ext>
              </a:extLst>
            </p:cNvPr>
            <p:cNvSpPr/>
            <p:nvPr/>
          </p:nvSpPr>
          <p:spPr>
            <a:xfrm>
              <a:off x="6027769" y="5005850"/>
              <a:ext cx="1381" cy="297031"/>
            </a:xfrm>
            <a:custGeom>
              <a:avLst/>
              <a:gdLst>
                <a:gd name="connsiteX0" fmla="*/ 10 w 1381"/>
                <a:gd name="connsiteY0" fmla="*/ 10 h 297031"/>
                <a:gd name="connsiteX1" fmla="*/ 10 w 1381"/>
                <a:gd name="connsiteY1" fmla="*/ 297042 h 2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1">
                  <a:moveTo>
                    <a:pt x="10" y="10"/>
                  </a:moveTo>
                  <a:lnTo>
                    <a:pt x="10" y="297042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id="{2893B989-D550-DFE9-64EF-4F45AA3773F7}"/>
                </a:ext>
              </a:extLst>
            </p:cNvPr>
            <p:cNvSpPr/>
            <p:nvPr/>
          </p:nvSpPr>
          <p:spPr>
            <a:xfrm>
              <a:off x="6027769" y="526135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id="{01C00885-41E8-722E-70D9-4B414A59643E}"/>
                </a:ext>
              </a:extLst>
            </p:cNvPr>
            <p:cNvSpPr/>
            <p:nvPr/>
          </p:nvSpPr>
          <p:spPr>
            <a:xfrm>
              <a:off x="6027769" y="553762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:a16="http://schemas.microsoft.com/office/drawing/2014/main" id="{A7A2A585-544C-AD4D-B6DD-AE3A04253304}"/>
                </a:ext>
              </a:extLst>
            </p:cNvPr>
            <p:cNvSpPr/>
            <p:nvPr/>
          </p:nvSpPr>
          <p:spPr>
            <a:xfrm>
              <a:off x="6027769" y="581389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:a16="http://schemas.microsoft.com/office/drawing/2014/main" id="{70F2E105-F5BB-F35B-C03A-89A7952E5D73}"/>
                </a:ext>
              </a:extLst>
            </p:cNvPr>
            <p:cNvSpPr/>
            <p:nvPr/>
          </p:nvSpPr>
          <p:spPr>
            <a:xfrm>
              <a:off x="6027769" y="609016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:a16="http://schemas.microsoft.com/office/drawing/2014/main" id="{C4EC825F-D6CB-1738-0746-15A7A073954E}"/>
                </a:ext>
              </a:extLst>
            </p:cNvPr>
            <p:cNvSpPr/>
            <p:nvPr/>
          </p:nvSpPr>
          <p:spPr>
            <a:xfrm>
              <a:off x="6027769" y="636643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:a16="http://schemas.microsoft.com/office/drawing/2014/main" id="{EF5F8608-9721-0A58-C389-BB22095BF7D3}"/>
                </a:ext>
              </a:extLst>
            </p:cNvPr>
            <p:cNvSpPr/>
            <p:nvPr/>
          </p:nvSpPr>
          <p:spPr>
            <a:xfrm>
              <a:off x="6027769" y="664270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:a16="http://schemas.microsoft.com/office/drawing/2014/main" id="{8D7449FD-4EA5-294E-1269-924A02A25A22}"/>
                </a:ext>
              </a:extLst>
            </p:cNvPr>
            <p:cNvSpPr/>
            <p:nvPr/>
          </p:nvSpPr>
          <p:spPr>
            <a:xfrm>
              <a:off x="6027769" y="6918980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:a16="http://schemas.microsoft.com/office/drawing/2014/main" id="{FFDA8808-6FCB-9702-C0D1-3CC029EA70DA}"/>
                </a:ext>
              </a:extLst>
            </p:cNvPr>
            <p:cNvSpPr/>
            <p:nvPr/>
          </p:nvSpPr>
          <p:spPr>
            <a:xfrm>
              <a:off x="6027769" y="7195250"/>
              <a:ext cx="1381" cy="297031"/>
            </a:xfrm>
            <a:custGeom>
              <a:avLst/>
              <a:gdLst>
                <a:gd name="connsiteX0" fmla="*/ 10 w 1381"/>
                <a:gd name="connsiteY0" fmla="*/ 10 h 297031"/>
                <a:gd name="connsiteX1" fmla="*/ 10 w 1381"/>
                <a:gd name="connsiteY1" fmla="*/ 297042 h 2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1">
                  <a:moveTo>
                    <a:pt x="10" y="10"/>
                  </a:moveTo>
                  <a:lnTo>
                    <a:pt x="10" y="297042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:a16="http://schemas.microsoft.com/office/drawing/2014/main" id="{6C50AB2D-1D90-6785-5511-BD34510F8763}"/>
                </a:ext>
              </a:extLst>
            </p:cNvPr>
            <p:cNvSpPr/>
            <p:nvPr/>
          </p:nvSpPr>
          <p:spPr>
            <a:xfrm>
              <a:off x="4370148" y="5834661"/>
              <a:ext cx="297031" cy="1381"/>
            </a:xfrm>
            <a:custGeom>
              <a:avLst/>
              <a:gdLst>
                <a:gd name="connsiteX0" fmla="*/ 10 w 297031"/>
                <a:gd name="connsiteY0" fmla="*/ 10 h 1381"/>
                <a:gd name="connsiteX1" fmla="*/ 297042 w 2970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1" h="1381">
                  <a:moveTo>
                    <a:pt x="10" y="10"/>
                  </a:moveTo>
                  <a:lnTo>
                    <a:pt x="297042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:a16="http://schemas.microsoft.com/office/drawing/2014/main" id="{50E40194-8D73-11A3-7550-FDA624CE3317}"/>
                </a:ext>
              </a:extLst>
            </p:cNvPr>
            <p:cNvSpPr/>
            <p:nvPr/>
          </p:nvSpPr>
          <p:spPr>
            <a:xfrm>
              <a:off x="4625657" y="5834661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7" name="Freeform: Shape 506">
              <a:extLst>
                <a:ext uri="{FF2B5EF4-FFF2-40B4-BE49-F238E27FC236}">
                  <a16:creationId xmlns:a16="http://schemas.microsoft.com/office/drawing/2014/main" id="{41562028-11A9-8590-7806-DD427050B623}"/>
                </a:ext>
              </a:extLst>
            </p:cNvPr>
            <p:cNvSpPr/>
            <p:nvPr/>
          </p:nvSpPr>
          <p:spPr>
            <a:xfrm>
              <a:off x="4901927" y="5834661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8" name="Freeform: Shape 507">
              <a:extLst>
                <a:ext uri="{FF2B5EF4-FFF2-40B4-BE49-F238E27FC236}">
                  <a16:creationId xmlns:a16="http://schemas.microsoft.com/office/drawing/2014/main" id="{08290AA3-19AF-656D-6F73-88F7E2FD4AD0}"/>
                </a:ext>
              </a:extLst>
            </p:cNvPr>
            <p:cNvSpPr/>
            <p:nvPr/>
          </p:nvSpPr>
          <p:spPr>
            <a:xfrm>
              <a:off x="5178197" y="5834661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:a16="http://schemas.microsoft.com/office/drawing/2014/main" id="{8D2B193A-AAC6-5D30-5809-DA4E5F78D458}"/>
                </a:ext>
              </a:extLst>
            </p:cNvPr>
            <p:cNvSpPr/>
            <p:nvPr/>
          </p:nvSpPr>
          <p:spPr>
            <a:xfrm>
              <a:off x="5454467" y="5834661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0" name="Freeform: Shape 509">
              <a:extLst>
                <a:ext uri="{FF2B5EF4-FFF2-40B4-BE49-F238E27FC236}">
                  <a16:creationId xmlns:a16="http://schemas.microsoft.com/office/drawing/2014/main" id="{F6F9C0CD-505A-EFF7-8DDB-E1D07E0EFC7C}"/>
                </a:ext>
              </a:extLst>
            </p:cNvPr>
            <p:cNvSpPr/>
            <p:nvPr/>
          </p:nvSpPr>
          <p:spPr>
            <a:xfrm>
              <a:off x="5730737" y="5834661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1" name="Freeform: Shape 510">
              <a:extLst>
                <a:ext uri="{FF2B5EF4-FFF2-40B4-BE49-F238E27FC236}">
                  <a16:creationId xmlns:a16="http://schemas.microsoft.com/office/drawing/2014/main" id="{236815F5-2FFD-B9CE-12E7-A2F901D656A2}"/>
                </a:ext>
              </a:extLst>
            </p:cNvPr>
            <p:cNvSpPr/>
            <p:nvPr/>
          </p:nvSpPr>
          <p:spPr>
            <a:xfrm>
              <a:off x="6007007" y="5834661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2" name="Freeform: Shape 511">
              <a:extLst>
                <a:ext uri="{FF2B5EF4-FFF2-40B4-BE49-F238E27FC236}">
                  <a16:creationId xmlns:a16="http://schemas.microsoft.com/office/drawing/2014/main" id="{7F9DD70F-0794-E254-EF3B-09EE3E2C3645}"/>
                </a:ext>
              </a:extLst>
            </p:cNvPr>
            <p:cNvSpPr/>
            <p:nvPr/>
          </p:nvSpPr>
          <p:spPr>
            <a:xfrm>
              <a:off x="6283278" y="5834661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3" name="Freeform: Shape 512">
              <a:extLst>
                <a:ext uri="{FF2B5EF4-FFF2-40B4-BE49-F238E27FC236}">
                  <a16:creationId xmlns:a16="http://schemas.microsoft.com/office/drawing/2014/main" id="{A8A6D6C3-2B5D-1BD4-7E01-49ED695B031B}"/>
                </a:ext>
              </a:extLst>
            </p:cNvPr>
            <p:cNvSpPr/>
            <p:nvPr/>
          </p:nvSpPr>
          <p:spPr>
            <a:xfrm>
              <a:off x="6559548" y="5834661"/>
              <a:ext cx="297031" cy="1381"/>
            </a:xfrm>
            <a:custGeom>
              <a:avLst/>
              <a:gdLst>
                <a:gd name="connsiteX0" fmla="*/ 10 w 297031"/>
                <a:gd name="connsiteY0" fmla="*/ 10 h 1381"/>
                <a:gd name="connsiteX1" fmla="*/ 297042 w 2970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1" h="1381">
                  <a:moveTo>
                    <a:pt x="10" y="10"/>
                  </a:moveTo>
                  <a:lnTo>
                    <a:pt x="297042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4" name="Freeform: Shape 513">
              <a:extLst>
                <a:ext uri="{FF2B5EF4-FFF2-40B4-BE49-F238E27FC236}">
                  <a16:creationId xmlns:a16="http://schemas.microsoft.com/office/drawing/2014/main" id="{B6EA99E6-F94D-14A3-4AE8-796C168E1C3B}"/>
                </a:ext>
              </a:extLst>
            </p:cNvPr>
            <p:cNvSpPr/>
            <p:nvPr/>
          </p:nvSpPr>
          <p:spPr>
            <a:xfrm>
              <a:off x="4370148" y="6663471"/>
              <a:ext cx="297031" cy="1381"/>
            </a:xfrm>
            <a:custGeom>
              <a:avLst/>
              <a:gdLst>
                <a:gd name="connsiteX0" fmla="*/ 10 w 297031"/>
                <a:gd name="connsiteY0" fmla="*/ 10 h 1381"/>
                <a:gd name="connsiteX1" fmla="*/ 297042 w 2970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1" h="1381">
                  <a:moveTo>
                    <a:pt x="10" y="10"/>
                  </a:moveTo>
                  <a:lnTo>
                    <a:pt x="297042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5" name="Freeform: Shape 514">
              <a:extLst>
                <a:ext uri="{FF2B5EF4-FFF2-40B4-BE49-F238E27FC236}">
                  <a16:creationId xmlns:a16="http://schemas.microsoft.com/office/drawing/2014/main" id="{33285057-F69B-8982-277B-7300F5BAE64B}"/>
                </a:ext>
              </a:extLst>
            </p:cNvPr>
            <p:cNvSpPr/>
            <p:nvPr/>
          </p:nvSpPr>
          <p:spPr>
            <a:xfrm>
              <a:off x="4625657" y="6663471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6" name="Freeform: Shape 515">
              <a:extLst>
                <a:ext uri="{FF2B5EF4-FFF2-40B4-BE49-F238E27FC236}">
                  <a16:creationId xmlns:a16="http://schemas.microsoft.com/office/drawing/2014/main" id="{C3A05557-00B1-70D0-4E77-0AE11C68DF5F}"/>
                </a:ext>
              </a:extLst>
            </p:cNvPr>
            <p:cNvSpPr/>
            <p:nvPr/>
          </p:nvSpPr>
          <p:spPr>
            <a:xfrm>
              <a:off x="4901927" y="6663471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7" name="Freeform: Shape 516">
              <a:extLst>
                <a:ext uri="{FF2B5EF4-FFF2-40B4-BE49-F238E27FC236}">
                  <a16:creationId xmlns:a16="http://schemas.microsoft.com/office/drawing/2014/main" id="{9F143D75-84F6-431A-0DF8-43AE4A003984}"/>
                </a:ext>
              </a:extLst>
            </p:cNvPr>
            <p:cNvSpPr/>
            <p:nvPr/>
          </p:nvSpPr>
          <p:spPr>
            <a:xfrm>
              <a:off x="5178197" y="6663471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8" name="Freeform: Shape 517">
              <a:extLst>
                <a:ext uri="{FF2B5EF4-FFF2-40B4-BE49-F238E27FC236}">
                  <a16:creationId xmlns:a16="http://schemas.microsoft.com/office/drawing/2014/main" id="{46016C82-6074-B278-C819-2E3D62F19449}"/>
                </a:ext>
              </a:extLst>
            </p:cNvPr>
            <p:cNvSpPr/>
            <p:nvPr/>
          </p:nvSpPr>
          <p:spPr>
            <a:xfrm>
              <a:off x="5454467" y="6663471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9" name="Freeform: Shape 518">
              <a:extLst>
                <a:ext uri="{FF2B5EF4-FFF2-40B4-BE49-F238E27FC236}">
                  <a16:creationId xmlns:a16="http://schemas.microsoft.com/office/drawing/2014/main" id="{C38300F5-535D-4CDF-34B6-1BAFF1D5B6BA}"/>
                </a:ext>
              </a:extLst>
            </p:cNvPr>
            <p:cNvSpPr/>
            <p:nvPr/>
          </p:nvSpPr>
          <p:spPr>
            <a:xfrm>
              <a:off x="5730737" y="6663471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0" name="Freeform: Shape 519">
              <a:extLst>
                <a:ext uri="{FF2B5EF4-FFF2-40B4-BE49-F238E27FC236}">
                  <a16:creationId xmlns:a16="http://schemas.microsoft.com/office/drawing/2014/main" id="{5EE15BFB-986F-FEE0-6CA0-7D6FC0EE1983}"/>
                </a:ext>
              </a:extLst>
            </p:cNvPr>
            <p:cNvSpPr/>
            <p:nvPr/>
          </p:nvSpPr>
          <p:spPr>
            <a:xfrm>
              <a:off x="6007007" y="6663471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1" name="Freeform: Shape 520">
              <a:extLst>
                <a:ext uri="{FF2B5EF4-FFF2-40B4-BE49-F238E27FC236}">
                  <a16:creationId xmlns:a16="http://schemas.microsoft.com/office/drawing/2014/main" id="{697860E0-D092-BE2C-8E58-603FAB75DF34}"/>
                </a:ext>
              </a:extLst>
            </p:cNvPr>
            <p:cNvSpPr/>
            <p:nvPr/>
          </p:nvSpPr>
          <p:spPr>
            <a:xfrm>
              <a:off x="6283278" y="6663471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2" name="Freeform: Shape 521">
              <a:extLst>
                <a:ext uri="{FF2B5EF4-FFF2-40B4-BE49-F238E27FC236}">
                  <a16:creationId xmlns:a16="http://schemas.microsoft.com/office/drawing/2014/main" id="{0EAE3E78-BACA-10D6-1220-4D40F8CCD6A2}"/>
                </a:ext>
              </a:extLst>
            </p:cNvPr>
            <p:cNvSpPr/>
            <p:nvPr/>
          </p:nvSpPr>
          <p:spPr>
            <a:xfrm>
              <a:off x="6559548" y="6663471"/>
              <a:ext cx="297031" cy="1381"/>
            </a:xfrm>
            <a:custGeom>
              <a:avLst/>
              <a:gdLst>
                <a:gd name="connsiteX0" fmla="*/ 10 w 297031"/>
                <a:gd name="connsiteY0" fmla="*/ 10 h 1381"/>
                <a:gd name="connsiteX1" fmla="*/ 297042 w 2970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1" h="1381">
                  <a:moveTo>
                    <a:pt x="10" y="10"/>
                  </a:moveTo>
                  <a:lnTo>
                    <a:pt x="297042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3" name="Freeform: Shape 522">
              <a:extLst>
                <a:ext uri="{FF2B5EF4-FFF2-40B4-BE49-F238E27FC236}">
                  <a16:creationId xmlns:a16="http://schemas.microsoft.com/office/drawing/2014/main" id="{3D2415EE-7953-DDB7-242C-B7AF614686D1}"/>
                </a:ext>
              </a:extLst>
            </p:cNvPr>
            <p:cNvSpPr/>
            <p:nvPr/>
          </p:nvSpPr>
          <p:spPr>
            <a:xfrm>
              <a:off x="3541338" y="3348229"/>
              <a:ext cx="1381" cy="297031"/>
            </a:xfrm>
            <a:custGeom>
              <a:avLst/>
              <a:gdLst>
                <a:gd name="connsiteX0" fmla="*/ 10 w 1381"/>
                <a:gd name="connsiteY0" fmla="*/ 10 h 297031"/>
                <a:gd name="connsiteX1" fmla="*/ 10 w 1381"/>
                <a:gd name="connsiteY1" fmla="*/ 297042 h 2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1">
                  <a:moveTo>
                    <a:pt x="10" y="10"/>
                  </a:moveTo>
                  <a:lnTo>
                    <a:pt x="10" y="297042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4" name="Freeform: Shape 523">
              <a:extLst>
                <a:ext uri="{FF2B5EF4-FFF2-40B4-BE49-F238E27FC236}">
                  <a16:creationId xmlns:a16="http://schemas.microsoft.com/office/drawing/2014/main" id="{1B5DA58E-9D1B-AB44-2487-327B851B8A32}"/>
                </a:ext>
              </a:extLst>
            </p:cNvPr>
            <p:cNvSpPr/>
            <p:nvPr/>
          </p:nvSpPr>
          <p:spPr>
            <a:xfrm>
              <a:off x="3541338" y="3603738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5" name="Freeform: Shape 524">
              <a:extLst>
                <a:ext uri="{FF2B5EF4-FFF2-40B4-BE49-F238E27FC236}">
                  <a16:creationId xmlns:a16="http://schemas.microsoft.com/office/drawing/2014/main" id="{6A98D84B-FDE5-7593-B2F6-D32637DAAEA2}"/>
                </a:ext>
              </a:extLst>
            </p:cNvPr>
            <p:cNvSpPr/>
            <p:nvPr/>
          </p:nvSpPr>
          <p:spPr>
            <a:xfrm>
              <a:off x="3541338" y="3880008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6" name="Freeform: Shape 525">
              <a:extLst>
                <a:ext uri="{FF2B5EF4-FFF2-40B4-BE49-F238E27FC236}">
                  <a16:creationId xmlns:a16="http://schemas.microsoft.com/office/drawing/2014/main" id="{5C41BBCF-1C8D-1020-3538-A62D26A4A582}"/>
                </a:ext>
              </a:extLst>
            </p:cNvPr>
            <p:cNvSpPr/>
            <p:nvPr/>
          </p:nvSpPr>
          <p:spPr>
            <a:xfrm>
              <a:off x="3541338" y="4156278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7" name="Freeform: Shape 526">
              <a:extLst>
                <a:ext uri="{FF2B5EF4-FFF2-40B4-BE49-F238E27FC236}">
                  <a16:creationId xmlns:a16="http://schemas.microsoft.com/office/drawing/2014/main" id="{3E509C34-C0ED-F50D-01B9-A4D1A6ABA7B1}"/>
                </a:ext>
              </a:extLst>
            </p:cNvPr>
            <p:cNvSpPr/>
            <p:nvPr/>
          </p:nvSpPr>
          <p:spPr>
            <a:xfrm>
              <a:off x="3541338" y="4432548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8" name="Freeform: Shape 527">
              <a:extLst>
                <a:ext uri="{FF2B5EF4-FFF2-40B4-BE49-F238E27FC236}">
                  <a16:creationId xmlns:a16="http://schemas.microsoft.com/office/drawing/2014/main" id="{3A9D217B-0C76-AB48-3ABA-3C7FF67634DA}"/>
                </a:ext>
              </a:extLst>
            </p:cNvPr>
            <p:cNvSpPr/>
            <p:nvPr/>
          </p:nvSpPr>
          <p:spPr>
            <a:xfrm>
              <a:off x="3541338" y="4708818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9" name="Freeform: Shape 528">
              <a:extLst>
                <a:ext uri="{FF2B5EF4-FFF2-40B4-BE49-F238E27FC236}">
                  <a16:creationId xmlns:a16="http://schemas.microsoft.com/office/drawing/2014/main" id="{C9CDD6B4-F78D-E33B-BDB9-411B9EB45AB5}"/>
                </a:ext>
              </a:extLst>
            </p:cNvPr>
            <p:cNvSpPr/>
            <p:nvPr/>
          </p:nvSpPr>
          <p:spPr>
            <a:xfrm>
              <a:off x="3541338" y="498508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0" name="Freeform: Shape 529">
              <a:extLst>
                <a:ext uri="{FF2B5EF4-FFF2-40B4-BE49-F238E27FC236}">
                  <a16:creationId xmlns:a16="http://schemas.microsoft.com/office/drawing/2014/main" id="{DDD9AFDD-CCE6-B2C3-A97A-90382868546C}"/>
                </a:ext>
              </a:extLst>
            </p:cNvPr>
            <p:cNvSpPr/>
            <p:nvPr/>
          </p:nvSpPr>
          <p:spPr>
            <a:xfrm>
              <a:off x="3541338" y="526135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1" name="Freeform: Shape 530">
              <a:extLst>
                <a:ext uri="{FF2B5EF4-FFF2-40B4-BE49-F238E27FC236}">
                  <a16:creationId xmlns:a16="http://schemas.microsoft.com/office/drawing/2014/main" id="{BBD386BF-98F0-A5DB-E521-CCC612CF88D6}"/>
                </a:ext>
              </a:extLst>
            </p:cNvPr>
            <p:cNvSpPr/>
            <p:nvPr/>
          </p:nvSpPr>
          <p:spPr>
            <a:xfrm>
              <a:off x="3541338" y="5537629"/>
              <a:ext cx="1381" cy="297031"/>
            </a:xfrm>
            <a:custGeom>
              <a:avLst/>
              <a:gdLst>
                <a:gd name="connsiteX0" fmla="*/ 10 w 1381"/>
                <a:gd name="connsiteY0" fmla="*/ 10 h 297031"/>
                <a:gd name="connsiteX1" fmla="*/ 10 w 1381"/>
                <a:gd name="connsiteY1" fmla="*/ 297042 h 2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1">
                  <a:moveTo>
                    <a:pt x="10" y="10"/>
                  </a:moveTo>
                  <a:lnTo>
                    <a:pt x="10" y="297042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2" name="Freeform: Shape 531">
              <a:extLst>
                <a:ext uri="{FF2B5EF4-FFF2-40B4-BE49-F238E27FC236}">
                  <a16:creationId xmlns:a16="http://schemas.microsoft.com/office/drawing/2014/main" id="{85ADDB1F-2BA1-8FF8-ADEA-2B84A3D508A0}"/>
                </a:ext>
              </a:extLst>
            </p:cNvPr>
            <p:cNvSpPr/>
            <p:nvPr/>
          </p:nvSpPr>
          <p:spPr>
            <a:xfrm>
              <a:off x="4370148" y="3348229"/>
              <a:ext cx="1381" cy="297031"/>
            </a:xfrm>
            <a:custGeom>
              <a:avLst/>
              <a:gdLst>
                <a:gd name="connsiteX0" fmla="*/ 10 w 1381"/>
                <a:gd name="connsiteY0" fmla="*/ 10 h 297031"/>
                <a:gd name="connsiteX1" fmla="*/ 10 w 1381"/>
                <a:gd name="connsiteY1" fmla="*/ 297042 h 2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1">
                  <a:moveTo>
                    <a:pt x="10" y="10"/>
                  </a:moveTo>
                  <a:lnTo>
                    <a:pt x="10" y="297042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3" name="Freeform: Shape 532">
              <a:extLst>
                <a:ext uri="{FF2B5EF4-FFF2-40B4-BE49-F238E27FC236}">
                  <a16:creationId xmlns:a16="http://schemas.microsoft.com/office/drawing/2014/main" id="{9874029B-48EA-F058-C5EA-EA97E06CC77F}"/>
                </a:ext>
              </a:extLst>
            </p:cNvPr>
            <p:cNvSpPr/>
            <p:nvPr/>
          </p:nvSpPr>
          <p:spPr>
            <a:xfrm>
              <a:off x="4370148" y="3603738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4" name="Freeform: Shape 533">
              <a:extLst>
                <a:ext uri="{FF2B5EF4-FFF2-40B4-BE49-F238E27FC236}">
                  <a16:creationId xmlns:a16="http://schemas.microsoft.com/office/drawing/2014/main" id="{46BF591F-F8DC-AF18-7D7B-B73025761AFC}"/>
                </a:ext>
              </a:extLst>
            </p:cNvPr>
            <p:cNvSpPr/>
            <p:nvPr/>
          </p:nvSpPr>
          <p:spPr>
            <a:xfrm>
              <a:off x="4370148" y="3880008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5" name="Freeform: Shape 534">
              <a:extLst>
                <a:ext uri="{FF2B5EF4-FFF2-40B4-BE49-F238E27FC236}">
                  <a16:creationId xmlns:a16="http://schemas.microsoft.com/office/drawing/2014/main" id="{979A4250-EF31-ECE6-DEC7-8D0B1EBEB551}"/>
                </a:ext>
              </a:extLst>
            </p:cNvPr>
            <p:cNvSpPr/>
            <p:nvPr/>
          </p:nvSpPr>
          <p:spPr>
            <a:xfrm>
              <a:off x="4370148" y="4156278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6" name="Freeform: Shape 535">
              <a:extLst>
                <a:ext uri="{FF2B5EF4-FFF2-40B4-BE49-F238E27FC236}">
                  <a16:creationId xmlns:a16="http://schemas.microsoft.com/office/drawing/2014/main" id="{30F27979-E6A9-E917-A99A-1B8FD12E7B2D}"/>
                </a:ext>
              </a:extLst>
            </p:cNvPr>
            <p:cNvSpPr/>
            <p:nvPr/>
          </p:nvSpPr>
          <p:spPr>
            <a:xfrm>
              <a:off x="4370148" y="4432548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7" name="Freeform: Shape 536">
              <a:extLst>
                <a:ext uri="{FF2B5EF4-FFF2-40B4-BE49-F238E27FC236}">
                  <a16:creationId xmlns:a16="http://schemas.microsoft.com/office/drawing/2014/main" id="{490D4162-61B0-565F-0FB2-69DF4B576FA6}"/>
                </a:ext>
              </a:extLst>
            </p:cNvPr>
            <p:cNvSpPr/>
            <p:nvPr/>
          </p:nvSpPr>
          <p:spPr>
            <a:xfrm>
              <a:off x="4370148" y="4708818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8" name="Freeform: Shape 537">
              <a:extLst>
                <a:ext uri="{FF2B5EF4-FFF2-40B4-BE49-F238E27FC236}">
                  <a16:creationId xmlns:a16="http://schemas.microsoft.com/office/drawing/2014/main" id="{F804E61F-6712-8560-BE81-CD504E6AD054}"/>
                </a:ext>
              </a:extLst>
            </p:cNvPr>
            <p:cNvSpPr/>
            <p:nvPr/>
          </p:nvSpPr>
          <p:spPr>
            <a:xfrm>
              <a:off x="4370148" y="498508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9" name="Freeform: Shape 538">
              <a:extLst>
                <a:ext uri="{FF2B5EF4-FFF2-40B4-BE49-F238E27FC236}">
                  <a16:creationId xmlns:a16="http://schemas.microsoft.com/office/drawing/2014/main" id="{88240FD2-2C28-B578-F378-769D1C7B26AE}"/>
                </a:ext>
              </a:extLst>
            </p:cNvPr>
            <p:cNvSpPr/>
            <p:nvPr/>
          </p:nvSpPr>
          <p:spPr>
            <a:xfrm>
              <a:off x="4370148" y="5261359"/>
              <a:ext cx="1381" cy="317793"/>
            </a:xfrm>
            <a:custGeom>
              <a:avLst/>
              <a:gdLst>
                <a:gd name="connsiteX0" fmla="*/ 10 w 1381"/>
                <a:gd name="connsiteY0" fmla="*/ 10 h 317793"/>
                <a:gd name="connsiteX1" fmla="*/ 10 w 1381"/>
                <a:gd name="connsiteY1" fmla="*/ 317804 h 31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317793">
                  <a:moveTo>
                    <a:pt x="10" y="10"/>
                  </a:moveTo>
                  <a:lnTo>
                    <a:pt x="10" y="317804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0" name="Freeform: Shape 539">
              <a:extLst>
                <a:ext uri="{FF2B5EF4-FFF2-40B4-BE49-F238E27FC236}">
                  <a16:creationId xmlns:a16="http://schemas.microsoft.com/office/drawing/2014/main" id="{9C48DE22-D743-2F62-CDBC-781D2374204A}"/>
                </a:ext>
              </a:extLst>
            </p:cNvPr>
            <p:cNvSpPr/>
            <p:nvPr/>
          </p:nvSpPr>
          <p:spPr>
            <a:xfrm>
              <a:off x="4370148" y="5537629"/>
              <a:ext cx="1381" cy="297031"/>
            </a:xfrm>
            <a:custGeom>
              <a:avLst/>
              <a:gdLst>
                <a:gd name="connsiteX0" fmla="*/ 10 w 1381"/>
                <a:gd name="connsiteY0" fmla="*/ 10 h 297031"/>
                <a:gd name="connsiteX1" fmla="*/ 10 w 1381"/>
                <a:gd name="connsiteY1" fmla="*/ 297042 h 2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97031">
                  <a:moveTo>
                    <a:pt x="10" y="10"/>
                  </a:moveTo>
                  <a:lnTo>
                    <a:pt x="10" y="297042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1" name="Freeform: Shape 540">
              <a:extLst>
                <a:ext uri="{FF2B5EF4-FFF2-40B4-BE49-F238E27FC236}">
                  <a16:creationId xmlns:a16="http://schemas.microsoft.com/office/drawing/2014/main" id="{CF77540A-6652-406B-BA4C-7EBB8E0BEA46}"/>
                </a:ext>
              </a:extLst>
            </p:cNvPr>
            <p:cNvSpPr/>
            <p:nvPr/>
          </p:nvSpPr>
          <p:spPr>
            <a:xfrm>
              <a:off x="2712527" y="4177040"/>
              <a:ext cx="297031" cy="1381"/>
            </a:xfrm>
            <a:custGeom>
              <a:avLst/>
              <a:gdLst>
                <a:gd name="connsiteX0" fmla="*/ 10 w 297031"/>
                <a:gd name="connsiteY0" fmla="*/ 10 h 1381"/>
                <a:gd name="connsiteX1" fmla="*/ 297042 w 2970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1" h="1381">
                  <a:moveTo>
                    <a:pt x="10" y="10"/>
                  </a:moveTo>
                  <a:lnTo>
                    <a:pt x="297042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2" name="Freeform: Shape 541">
              <a:extLst>
                <a:ext uri="{FF2B5EF4-FFF2-40B4-BE49-F238E27FC236}">
                  <a16:creationId xmlns:a16="http://schemas.microsoft.com/office/drawing/2014/main" id="{B1C9B5C5-B1FF-3CE9-9269-C6C182B71367}"/>
                </a:ext>
              </a:extLst>
            </p:cNvPr>
            <p:cNvSpPr/>
            <p:nvPr/>
          </p:nvSpPr>
          <p:spPr>
            <a:xfrm>
              <a:off x="2968036" y="4177040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3" name="Freeform: Shape 542">
              <a:extLst>
                <a:ext uri="{FF2B5EF4-FFF2-40B4-BE49-F238E27FC236}">
                  <a16:creationId xmlns:a16="http://schemas.microsoft.com/office/drawing/2014/main" id="{D0EDD864-31F0-FCF4-8EED-E8B8BA5309A1}"/>
                </a:ext>
              </a:extLst>
            </p:cNvPr>
            <p:cNvSpPr/>
            <p:nvPr/>
          </p:nvSpPr>
          <p:spPr>
            <a:xfrm>
              <a:off x="3244306" y="4177040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4" name="Freeform: Shape 543">
              <a:extLst>
                <a:ext uri="{FF2B5EF4-FFF2-40B4-BE49-F238E27FC236}">
                  <a16:creationId xmlns:a16="http://schemas.microsoft.com/office/drawing/2014/main" id="{9E0C7ABE-BE06-861A-F371-4C3EB165A184}"/>
                </a:ext>
              </a:extLst>
            </p:cNvPr>
            <p:cNvSpPr/>
            <p:nvPr/>
          </p:nvSpPr>
          <p:spPr>
            <a:xfrm>
              <a:off x="3520576" y="4177040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5" name="Freeform: Shape 544">
              <a:extLst>
                <a:ext uri="{FF2B5EF4-FFF2-40B4-BE49-F238E27FC236}">
                  <a16:creationId xmlns:a16="http://schemas.microsoft.com/office/drawing/2014/main" id="{D57208F1-74D6-C335-442C-42FF6FC46B77}"/>
                </a:ext>
              </a:extLst>
            </p:cNvPr>
            <p:cNvSpPr/>
            <p:nvPr/>
          </p:nvSpPr>
          <p:spPr>
            <a:xfrm>
              <a:off x="3796846" y="4177040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6" name="Freeform: Shape 545">
              <a:extLst>
                <a:ext uri="{FF2B5EF4-FFF2-40B4-BE49-F238E27FC236}">
                  <a16:creationId xmlns:a16="http://schemas.microsoft.com/office/drawing/2014/main" id="{8CF0DD20-39E9-8102-CE7C-1281A32ECEF5}"/>
                </a:ext>
              </a:extLst>
            </p:cNvPr>
            <p:cNvSpPr/>
            <p:nvPr/>
          </p:nvSpPr>
          <p:spPr>
            <a:xfrm>
              <a:off x="4073116" y="4177040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7" name="Freeform: Shape 546">
              <a:extLst>
                <a:ext uri="{FF2B5EF4-FFF2-40B4-BE49-F238E27FC236}">
                  <a16:creationId xmlns:a16="http://schemas.microsoft.com/office/drawing/2014/main" id="{666DD3AD-FAD4-AE73-FDC0-F89CA0833FA6}"/>
                </a:ext>
              </a:extLst>
            </p:cNvPr>
            <p:cNvSpPr/>
            <p:nvPr/>
          </p:nvSpPr>
          <p:spPr>
            <a:xfrm>
              <a:off x="4349387" y="4177040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8" name="Freeform: Shape 547">
              <a:extLst>
                <a:ext uri="{FF2B5EF4-FFF2-40B4-BE49-F238E27FC236}">
                  <a16:creationId xmlns:a16="http://schemas.microsoft.com/office/drawing/2014/main" id="{B6D88198-585B-14E1-E0CD-D5DD6C332303}"/>
                </a:ext>
              </a:extLst>
            </p:cNvPr>
            <p:cNvSpPr/>
            <p:nvPr/>
          </p:nvSpPr>
          <p:spPr>
            <a:xfrm>
              <a:off x="4625657" y="4177040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9" name="Freeform: Shape 548">
              <a:extLst>
                <a:ext uri="{FF2B5EF4-FFF2-40B4-BE49-F238E27FC236}">
                  <a16:creationId xmlns:a16="http://schemas.microsoft.com/office/drawing/2014/main" id="{6ABDB091-BFA6-C762-8FDB-7634F1D11A7A}"/>
                </a:ext>
              </a:extLst>
            </p:cNvPr>
            <p:cNvSpPr/>
            <p:nvPr/>
          </p:nvSpPr>
          <p:spPr>
            <a:xfrm>
              <a:off x="4901927" y="4177040"/>
              <a:ext cx="297031" cy="1381"/>
            </a:xfrm>
            <a:custGeom>
              <a:avLst/>
              <a:gdLst>
                <a:gd name="connsiteX0" fmla="*/ 10 w 297031"/>
                <a:gd name="connsiteY0" fmla="*/ 10 h 1381"/>
                <a:gd name="connsiteX1" fmla="*/ 297042 w 2970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1" h="1381">
                  <a:moveTo>
                    <a:pt x="10" y="10"/>
                  </a:moveTo>
                  <a:lnTo>
                    <a:pt x="297042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0" name="Freeform: Shape 549">
              <a:extLst>
                <a:ext uri="{FF2B5EF4-FFF2-40B4-BE49-F238E27FC236}">
                  <a16:creationId xmlns:a16="http://schemas.microsoft.com/office/drawing/2014/main" id="{C929FEEC-EB11-FF4E-CC89-743BDD2196EE}"/>
                </a:ext>
              </a:extLst>
            </p:cNvPr>
            <p:cNvSpPr/>
            <p:nvPr/>
          </p:nvSpPr>
          <p:spPr>
            <a:xfrm>
              <a:off x="2712527" y="5005850"/>
              <a:ext cx="297031" cy="1381"/>
            </a:xfrm>
            <a:custGeom>
              <a:avLst/>
              <a:gdLst>
                <a:gd name="connsiteX0" fmla="*/ 10 w 297031"/>
                <a:gd name="connsiteY0" fmla="*/ 10 h 1381"/>
                <a:gd name="connsiteX1" fmla="*/ 297042 w 2970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1" h="1381">
                  <a:moveTo>
                    <a:pt x="10" y="10"/>
                  </a:moveTo>
                  <a:lnTo>
                    <a:pt x="297042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1" name="Freeform: Shape 550">
              <a:extLst>
                <a:ext uri="{FF2B5EF4-FFF2-40B4-BE49-F238E27FC236}">
                  <a16:creationId xmlns:a16="http://schemas.microsoft.com/office/drawing/2014/main" id="{0783FECB-DB08-05AD-9CE4-EED46A0255EA}"/>
                </a:ext>
              </a:extLst>
            </p:cNvPr>
            <p:cNvSpPr/>
            <p:nvPr/>
          </p:nvSpPr>
          <p:spPr>
            <a:xfrm>
              <a:off x="2968036" y="5005850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2" name="Freeform: Shape 551">
              <a:extLst>
                <a:ext uri="{FF2B5EF4-FFF2-40B4-BE49-F238E27FC236}">
                  <a16:creationId xmlns:a16="http://schemas.microsoft.com/office/drawing/2014/main" id="{C901AF38-F35B-9DCA-E674-7E8567A9BFA6}"/>
                </a:ext>
              </a:extLst>
            </p:cNvPr>
            <p:cNvSpPr/>
            <p:nvPr/>
          </p:nvSpPr>
          <p:spPr>
            <a:xfrm>
              <a:off x="3244306" y="5005850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3" name="Freeform: Shape 552">
              <a:extLst>
                <a:ext uri="{FF2B5EF4-FFF2-40B4-BE49-F238E27FC236}">
                  <a16:creationId xmlns:a16="http://schemas.microsoft.com/office/drawing/2014/main" id="{131B0ED9-36F2-56DF-06FA-11190D600C78}"/>
                </a:ext>
              </a:extLst>
            </p:cNvPr>
            <p:cNvSpPr/>
            <p:nvPr/>
          </p:nvSpPr>
          <p:spPr>
            <a:xfrm>
              <a:off x="3520576" y="5005850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4" name="Freeform: Shape 553">
              <a:extLst>
                <a:ext uri="{FF2B5EF4-FFF2-40B4-BE49-F238E27FC236}">
                  <a16:creationId xmlns:a16="http://schemas.microsoft.com/office/drawing/2014/main" id="{E3016C19-28F4-2059-CE81-0E83934D92F4}"/>
                </a:ext>
              </a:extLst>
            </p:cNvPr>
            <p:cNvSpPr/>
            <p:nvPr/>
          </p:nvSpPr>
          <p:spPr>
            <a:xfrm>
              <a:off x="3796846" y="5005850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5" name="Freeform: Shape 554">
              <a:extLst>
                <a:ext uri="{FF2B5EF4-FFF2-40B4-BE49-F238E27FC236}">
                  <a16:creationId xmlns:a16="http://schemas.microsoft.com/office/drawing/2014/main" id="{46DD33A9-197C-3DBA-0E17-660EAEB8FEB5}"/>
                </a:ext>
              </a:extLst>
            </p:cNvPr>
            <p:cNvSpPr/>
            <p:nvPr/>
          </p:nvSpPr>
          <p:spPr>
            <a:xfrm>
              <a:off x="4073116" y="5005850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6" name="Freeform: Shape 555">
              <a:extLst>
                <a:ext uri="{FF2B5EF4-FFF2-40B4-BE49-F238E27FC236}">
                  <a16:creationId xmlns:a16="http://schemas.microsoft.com/office/drawing/2014/main" id="{5EE1FA6E-ED59-B7FD-111C-3BD167774A76}"/>
                </a:ext>
              </a:extLst>
            </p:cNvPr>
            <p:cNvSpPr/>
            <p:nvPr/>
          </p:nvSpPr>
          <p:spPr>
            <a:xfrm>
              <a:off x="4349387" y="5005850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7" name="Freeform: Shape 556">
              <a:extLst>
                <a:ext uri="{FF2B5EF4-FFF2-40B4-BE49-F238E27FC236}">
                  <a16:creationId xmlns:a16="http://schemas.microsoft.com/office/drawing/2014/main" id="{609BB78A-94AE-0248-C2EF-63C186D80DD2}"/>
                </a:ext>
              </a:extLst>
            </p:cNvPr>
            <p:cNvSpPr/>
            <p:nvPr/>
          </p:nvSpPr>
          <p:spPr>
            <a:xfrm>
              <a:off x="4625657" y="5005850"/>
              <a:ext cx="317793" cy="1381"/>
            </a:xfrm>
            <a:custGeom>
              <a:avLst/>
              <a:gdLst>
                <a:gd name="connsiteX0" fmla="*/ 10 w 317793"/>
                <a:gd name="connsiteY0" fmla="*/ 10 h 1381"/>
                <a:gd name="connsiteX1" fmla="*/ 317804 w 317793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793" h="1381">
                  <a:moveTo>
                    <a:pt x="10" y="10"/>
                  </a:moveTo>
                  <a:lnTo>
                    <a:pt x="317804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8" name="Freeform: Shape 557">
              <a:extLst>
                <a:ext uri="{FF2B5EF4-FFF2-40B4-BE49-F238E27FC236}">
                  <a16:creationId xmlns:a16="http://schemas.microsoft.com/office/drawing/2014/main" id="{B0FB27C5-D93F-1E7F-83FB-9543AB02ABC5}"/>
                </a:ext>
              </a:extLst>
            </p:cNvPr>
            <p:cNvSpPr/>
            <p:nvPr/>
          </p:nvSpPr>
          <p:spPr>
            <a:xfrm>
              <a:off x="4901927" y="5005850"/>
              <a:ext cx="297031" cy="1381"/>
            </a:xfrm>
            <a:custGeom>
              <a:avLst/>
              <a:gdLst>
                <a:gd name="connsiteX0" fmla="*/ 10 w 297031"/>
                <a:gd name="connsiteY0" fmla="*/ 10 h 1381"/>
                <a:gd name="connsiteX1" fmla="*/ 297042 w 2970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7031" h="1381">
                  <a:moveTo>
                    <a:pt x="10" y="10"/>
                  </a:moveTo>
                  <a:lnTo>
                    <a:pt x="297042" y="10"/>
                  </a:lnTo>
                </a:path>
              </a:pathLst>
            </a:custGeom>
            <a:noFill/>
            <a:ln w="415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9" name="Freeform: Shape 558">
              <a:extLst>
                <a:ext uri="{FF2B5EF4-FFF2-40B4-BE49-F238E27FC236}">
                  <a16:creationId xmlns:a16="http://schemas.microsoft.com/office/drawing/2014/main" id="{6BACF36E-935B-17FC-A478-E89B0B76AC19}"/>
                </a:ext>
              </a:extLst>
            </p:cNvPr>
            <p:cNvSpPr/>
            <p:nvPr/>
          </p:nvSpPr>
          <p:spPr>
            <a:xfrm>
              <a:off x="1054906" y="1690608"/>
              <a:ext cx="1381" cy="2486431"/>
            </a:xfrm>
            <a:custGeom>
              <a:avLst/>
              <a:gdLst>
                <a:gd name="connsiteX0" fmla="*/ 10 w 1381"/>
                <a:gd name="connsiteY0" fmla="*/ 10 h 2486431"/>
                <a:gd name="connsiteX1" fmla="*/ 10 w 1381"/>
                <a:gd name="connsiteY1" fmla="*/ 2486442 h 2486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486431">
                  <a:moveTo>
                    <a:pt x="10" y="10"/>
                  </a:moveTo>
                  <a:lnTo>
                    <a:pt x="10" y="2486442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0" name="Freeform: Shape 559">
              <a:extLst>
                <a:ext uri="{FF2B5EF4-FFF2-40B4-BE49-F238E27FC236}">
                  <a16:creationId xmlns:a16="http://schemas.microsoft.com/office/drawing/2014/main" id="{07B589C5-4DA7-811B-5CCB-6EC21C665AC0}"/>
                </a:ext>
              </a:extLst>
            </p:cNvPr>
            <p:cNvSpPr/>
            <p:nvPr/>
          </p:nvSpPr>
          <p:spPr>
            <a:xfrm>
              <a:off x="1054906" y="1690608"/>
              <a:ext cx="2486431" cy="1381"/>
            </a:xfrm>
            <a:custGeom>
              <a:avLst/>
              <a:gdLst>
                <a:gd name="connsiteX0" fmla="*/ 10 w 2486431"/>
                <a:gd name="connsiteY0" fmla="*/ 10 h 1381"/>
                <a:gd name="connsiteX1" fmla="*/ 2486442 w 24864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86431" h="1381">
                  <a:moveTo>
                    <a:pt x="10" y="10"/>
                  </a:moveTo>
                  <a:lnTo>
                    <a:pt x="2486442" y="10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1" name="Freeform: Shape 560">
              <a:extLst>
                <a:ext uri="{FF2B5EF4-FFF2-40B4-BE49-F238E27FC236}">
                  <a16:creationId xmlns:a16="http://schemas.microsoft.com/office/drawing/2014/main" id="{BB037937-505A-B3AA-C7BF-E7C6C57BED97}"/>
                </a:ext>
              </a:extLst>
            </p:cNvPr>
            <p:cNvSpPr/>
            <p:nvPr/>
          </p:nvSpPr>
          <p:spPr>
            <a:xfrm>
              <a:off x="1054906" y="5005850"/>
              <a:ext cx="1381" cy="2486431"/>
            </a:xfrm>
            <a:custGeom>
              <a:avLst/>
              <a:gdLst>
                <a:gd name="connsiteX0" fmla="*/ 10 w 1381"/>
                <a:gd name="connsiteY0" fmla="*/ 10 h 2486431"/>
                <a:gd name="connsiteX1" fmla="*/ 10 w 1381"/>
                <a:gd name="connsiteY1" fmla="*/ 2486441 h 2486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486431">
                  <a:moveTo>
                    <a:pt x="10" y="10"/>
                  </a:moveTo>
                  <a:lnTo>
                    <a:pt x="10" y="2486441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2" name="Freeform: Shape 561">
              <a:extLst>
                <a:ext uri="{FF2B5EF4-FFF2-40B4-BE49-F238E27FC236}">
                  <a16:creationId xmlns:a16="http://schemas.microsoft.com/office/drawing/2014/main" id="{B81BB9DC-8A9A-04CD-892B-5D87AF2BD65B}"/>
                </a:ext>
              </a:extLst>
            </p:cNvPr>
            <p:cNvSpPr/>
            <p:nvPr/>
          </p:nvSpPr>
          <p:spPr>
            <a:xfrm>
              <a:off x="4370148" y="1690608"/>
              <a:ext cx="2486431" cy="1381"/>
            </a:xfrm>
            <a:custGeom>
              <a:avLst/>
              <a:gdLst>
                <a:gd name="connsiteX0" fmla="*/ 10 w 2486431"/>
                <a:gd name="connsiteY0" fmla="*/ 10 h 1381"/>
                <a:gd name="connsiteX1" fmla="*/ 2486441 w 24864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86431" h="1381">
                  <a:moveTo>
                    <a:pt x="10" y="10"/>
                  </a:moveTo>
                  <a:lnTo>
                    <a:pt x="2486441" y="10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3" name="Freeform: Shape 562">
              <a:extLst>
                <a:ext uri="{FF2B5EF4-FFF2-40B4-BE49-F238E27FC236}">
                  <a16:creationId xmlns:a16="http://schemas.microsoft.com/office/drawing/2014/main" id="{34C4E247-5BF8-3380-77C4-F290C0A9FFCD}"/>
                </a:ext>
              </a:extLst>
            </p:cNvPr>
            <p:cNvSpPr/>
            <p:nvPr/>
          </p:nvSpPr>
          <p:spPr>
            <a:xfrm>
              <a:off x="3541338" y="1690608"/>
              <a:ext cx="1381" cy="1657621"/>
            </a:xfrm>
            <a:custGeom>
              <a:avLst/>
              <a:gdLst>
                <a:gd name="connsiteX0" fmla="*/ 10 w 1381"/>
                <a:gd name="connsiteY0" fmla="*/ 10 h 1657621"/>
                <a:gd name="connsiteX1" fmla="*/ 10 w 1381"/>
                <a:gd name="connsiteY1" fmla="*/ 1657632 h 1657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1657621">
                  <a:moveTo>
                    <a:pt x="10" y="10"/>
                  </a:moveTo>
                  <a:lnTo>
                    <a:pt x="10" y="1657632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4" name="Freeform: Shape 563">
              <a:extLst>
                <a:ext uri="{FF2B5EF4-FFF2-40B4-BE49-F238E27FC236}">
                  <a16:creationId xmlns:a16="http://schemas.microsoft.com/office/drawing/2014/main" id="{76468F75-E514-94D5-1295-A382C2D1E863}"/>
                </a:ext>
              </a:extLst>
            </p:cNvPr>
            <p:cNvSpPr/>
            <p:nvPr/>
          </p:nvSpPr>
          <p:spPr>
            <a:xfrm>
              <a:off x="1054906" y="4177040"/>
              <a:ext cx="1664542" cy="1381"/>
            </a:xfrm>
            <a:custGeom>
              <a:avLst/>
              <a:gdLst>
                <a:gd name="connsiteX0" fmla="*/ 10 w 1664542"/>
                <a:gd name="connsiteY0" fmla="*/ 10 h 1381"/>
                <a:gd name="connsiteX1" fmla="*/ 1664552 w 1664542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64542" h="1381">
                  <a:moveTo>
                    <a:pt x="10" y="10"/>
                  </a:moveTo>
                  <a:lnTo>
                    <a:pt x="1664552" y="10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5" name="Freeform: Shape 564">
              <a:extLst>
                <a:ext uri="{FF2B5EF4-FFF2-40B4-BE49-F238E27FC236}">
                  <a16:creationId xmlns:a16="http://schemas.microsoft.com/office/drawing/2014/main" id="{2A407A80-D321-D196-FC17-1D87EFF46602}"/>
                </a:ext>
              </a:extLst>
            </p:cNvPr>
            <p:cNvSpPr/>
            <p:nvPr/>
          </p:nvSpPr>
          <p:spPr>
            <a:xfrm>
              <a:off x="4370148" y="1690608"/>
              <a:ext cx="1381" cy="1664542"/>
            </a:xfrm>
            <a:custGeom>
              <a:avLst/>
              <a:gdLst>
                <a:gd name="connsiteX0" fmla="*/ 10 w 1381"/>
                <a:gd name="connsiteY0" fmla="*/ 10 h 1664542"/>
                <a:gd name="connsiteX1" fmla="*/ 10 w 1381"/>
                <a:gd name="connsiteY1" fmla="*/ 1664552 h 1664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1664542">
                  <a:moveTo>
                    <a:pt x="10" y="10"/>
                  </a:moveTo>
                  <a:lnTo>
                    <a:pt x="10" y="1664552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6" name="Freeform: Shape 565">
              <a:extLst>
                <a:ext uri="{FF2B5EF4-FFF2-40B4-BE49-F238E27FC236}">
                  <a16:creationId xmlns:a16="http://schemas.microsoft.com/office/drawing/2014/main" id="{56FE59DF-4504-D230-7C16-5C7FCFB7FFD4}"/>
                </a:ext>
              </a:extLst>
            </p:cNvPr>
            <p:cNvSpPr/>
            <p:nvPr/>
          </p:nvSpPr>
          <p:spPr>
            <a:xfrm>
              <a:off x="1054906" y="5005850"/>
              <a:ext cx="1664542" cy="1381"/>
            </a:xfrm>
            <a:custGeom>
              <a:avLst/>
              <a:gdLst>
                <a:gd name="connsiteX0" fmla="*/ 10 w 1664542"/>
                <a:gd name="connsiteY0" fmla="*/ 10 h 1381"/>
                <a:gd name="connsiteX1" fmla="*/ 1664552 w 1664542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64542" h="1381">
                  <a:moveTo>
                    <a:pt x="10" y="10"/>
                  </a:moveTo>
                  <a:lnTo>
                    <a:pt x="1664552" y="10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7" name="Freeform: Shape 566">
              <a:extLst>
                <a:ext uri="{FF2B5EF4-FFF2-40B4-BE49-F238E27FC236}">
                  <a16:creationId xmlns:a16="http://schemas.microsoft.com/office/drawing/2014/main" id="{0A5C7FA3-6A1D-6B3A-4305-F3C8B9746A88}"/>
                </a:ext>
              </a:extLst>
            </p:cNvPr>
            <p:cNvSpPr/>
            <p:nvPr/>
          </p:nvSpPr>
          <p:spPr>
            <a:xfrm>
              <a:off x="3534417" y="3348229"/>
              <a:ext cx="842651" cy="1381"/>
            </a:xfrm>
            <a:custGeom>
              <a:avLst/>
              <a:gdLst>
                <a:gd name="connsiteX0" fmla="*/ 10 w 842651"/>
                <a:gd name="connsiteY0" fmla="*/ 10 h 1381"/>
                <a:gd name="connsiteX1" fmla="*/ 842662 w 84265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42651" h="1381">
                  <a:moveTo>
                    <a:pt x="10" y="10"/>
                  </a:moveTo>
                  <a:lnTo>
                    <a:pt x="842662" y="10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8" name="Freeform: Shape 567">
              <a:extLst>
                <a:ext uri="{FF2B5EF4-FFF2-40B4-BE49-F238E27FC236}">
                  <a16:creationId xmlns:a16="http://schemas.microsoft.com/office/drawing/2014/main" id="{722BC314-EB42-A4A9-380A-9367520D2CCF}"/>
                </a:ext>
              </a:extLst>
            </p:cNvPr>
            <p:cNvSpPr/>
            <p:nvPr/>
          </p:nvSpPr>
          <p:spPr>
            <a:xfrm>
              <a:off x="2712527" y="4170119"/>
              <a:ext cx="1381" cy="842651"/>
            </a:xfrm>
            <a:custGeom>
              <a:avLst/>
              <a:gdLst>
                <a:gd name="connsiteX0" fmla="*/ 10 w 1381"/>
                <a:gd name="connsiteY0" fmla="*/ 10 h 842651"/>
                <a:gd name="connsiteX1" fmla="*/ 10 w 1381"/>
                <a:gd name="connsiteY1" fmla="*/ 842662 h 842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842651">
                  <a:moveTo>
                    <a:pt x="10" y="10"/>
                  </a:moveTo>
                  <a:lnTo>
                    <a:pt x="10" y="842662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9" name="Freeform: Shape 568">
              <a:extLst>
                <a:ext uri="{FF2B5EF4-FFF2-40B4-BE49-F238E27FC236}">
                  <a16:creationId xmlns:a16="http://schemas.microsoft.com/office/drawing/2014/main" id="{519DC8A8-F4FB-3871-C89D-317CF53FBE4E}"/>
                </a:ext>
              </a:extLst>
            </p:cNvPr>
            <p:cNvSpPr/>
            <p:nvPr/>
          </p:nvSpPr>
          <p:spPr>
            <a:xfrm>
              <a:off x="3534417" y="5834661"/>
              <a:ext cx="842651" cy="1381"/>
            </a:xfrm>
            <a:custGeom>
              <a:avLst/>
              <a:gdLst>
                <a:gd name="connsiteX0" fmla="*/ 10 w 842651"/>
                <a:gd name="connsiteY0" fmla="*/ 10 h 1381"/>
                <a:gd name="connsiteX1" fmla="*/ 842662 w 84265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42651" h="1381">
                  <a:moveTo>
                    <a:pt x="10" y="10"/>
                  </a:moveTo>
                  <a:lnTo>
                    <a:pt x="842662" y="10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0" name="Freeform: Shape 569">
              <a:extLst>
                <a:ext uri="{FF2B5EF4-FFF2-40B4-BE49-F238E27FC236}">
                  <a16:creationId xmlns:a16="http://schemas.microsoft.com/office/drawing/2014/main" id="{8E811972-C5BB-90B8-AF3E-2D58AC02A877}"/>
                </a:ext>
              </a:extLst>
            </p:cNvPr>
            <p:cNvSpPr/>
            <p:nvPr/>
          </p:nvSpPr>
          <p:spPr>
            <a:xfrm>
              <a:off x="5198959" y="4170119"/>
              <a:ext cx="1381" cy="842651"/>
            </a:xfrm>
            <a:custGeom>
              <a:avLst/>
              <a:gdLst>
                <a:gd name="connsiteX0" fmla="*/ 10 w 1381"/>
                <a:gd name="connsiteY0" fmla="*/ 10 h 842651"/>
                <a:gd name="connsiteX1" fmla="*/ 10 w 1381"/>
                <a:gd name="connsiteY1" fmla="*/ 842662 h 842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842651">
                  <a:moveTo>
                    <a:pt x="10" y="10"/>
                  </a:moveTo>
                  <a:lnTo>
                    <a:pt x="10" y="842662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1" name="Freeform: Shape 570">
              <a:extLst>
                <a:ext uri="{FF2B5EF4-FFF2-40B4-BE49-F238E27FC236}">
                  <a16:creationId xmlns:a16="http://schemas.microsoft.com/office/drawing/2014/main" id="{7EFA81DC-BBAE-66C7-CCDD-8653D193136E}"/>
                </a:ext>
              </a:extLst>
            </p:cNvPr>
            <p:cNvSpPr/>
            <p:nvPr/>
          </p:nvSpPr>
          <p:spPr>
            <a:xfrm>
              <a:off x="1054906" y="7492282"/>
              <a:ext cx="2486431" cy="1381"/>
            </a:xfrm>
            <a:custGeom>
              <a:avLst/>
              <a:gdLst>
                <a:gd name="connsiteX0" fmla="*/ 10 w 2486431"/>
                <a:gd name="connsiteY0" fmla="*/ 10 h 1381"/>
                <a:gd name="connsiteX1" fmla="*/ 2486442 w 24864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86431" h="1381">
                  <a:moveTo>
                    <a:pt x="10" y="10"/>
                  </a:moveTo>
                  <a:lnTo>
                    <a:pt x="2486442" y="10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2" name="Freeform: Shape 571">
              <a:extLst>
                <a:ext uri="{FF2B5EF4-FFF2-40B4-BE49-F238E27FC236}">
                  <a16:creationId xmlns:a16="http://schemas.microsoft.com/office/drawing/2014/main" id="{A49E6424-B63E-49F4-0CB1-4CF4C9387878}"/>
                </a:ext>
              </a:extLst>
            </p:cNvPr>
            <p:cNvSpPr/>
            <p:nvPr/>
          </p:nvSpPr>
          <p:spPr>
            <a:xfrm>
              <a:off x="6856580" y="1690608"/>
              <a:ext cx="1381" cy="2486431"/>
            </a:xfrm>
            <a:custGeom>
              <a:avLst/>
              <a:gdLst>
                <a:gd name="connsiteX0" fmla="*/ 10 w 1381"/>
                <a:gd name="connsiteY0" fmla="*/ 10 h 2486431"/>
                <a:gd name="connsiteX1" fmla="*/ 10 w 1381"/>
                <a:gd name="connsiteY1" fmla="*/ 2486442 h 2486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486431">
                  <a:moveTo>
                    <a:pt x="10" y="10"/>
                  </a:moveTo>
                  <a:lnTo>
                    <a:pt x="10" y="2486442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3" name="Freeform: Shape 572">
              <a:extLst>
                <a:ext uri="{FF2B5EF4-FFF2-40B4-BE49-F238E27FC236}">
                  <a16:creationId xmlns:a16="http://schemas.microsoft.com/office/drawing/2014/main" id="{A54DD8FD-3C2A-C4CB-5570-A2CF85F33E67}"/>
                </a:ext>
              </a:extLst>
            </p:cNvPr>
            <p:cNvSpPr/>
            <p:nvPr/>
          </p:nvSpPr>
          <p:spPr>
            <a:xfrm>
              <a:off x="4370148" y="7492282"/>
              <a:ext cx="2486431" cy="1381"/>
            </a:xfrm>
            <a:custGeom>
              <a:avLst/>
              <a:gdLst>
                <a:gd name="connsiteX0" fmla="*/ 10 w 2486431"/>
                <a:gd name="connsiteY0" fmla="*/ 10 h 1381"/>
                <a:gd name="connsiteX1" fmla="*/ 2486441 w 248643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86431" h="1381">
                  <a:moveTo>
                    <a:pt x="10" y="10"/>
                  </a:moveTo>
                  <a:lnTo>
                    <a:pt x="2486441" y="10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4" name="Freeform: Shape 573">
              <a:extLst>
                <a:ext uri="{FF2B5EF4-FFF2-40B4-BE49-F238E27FC236}">
                  <a16:creationId xmlns:a16="http://schemas.microsoft.com/office/drawing/2014/main" id="{5BE337C0-AFD1-D9DC-6772-6957CC8D72D3}"/>
                </a:ext>
              </a:extLst>
            </p:cNvPr>
            <p:cNvSpPr/>
            <p:nvPr/>
          </p:nvSpPr>
          <p:spPr>
            <a:xfrm>
              <a:off x="6856580" y="5005850"/>
              <a:ext cx="1381" cy="2486431"/>
            </a:xfrm>
            <a:custGeom>
              <a:avLst/>
              <a:gdLst>
                <a:gd name="connsiteX0" fmla="*/ 10 w 1381"/>
                <a:gd name="connsiteY0" fmla="*/ 10 h 2486431"/>
                <a:gd name="connsiteX1" fmla="*/ 10 w 1381"/>
                <a:gd name="connsiteY1" fmla="*/ 2486441 h 2486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2486431">
                  <a:moveTo>
                    <a:pt x="10" y="10"/>
                  </a:moveTo>
                  <a:lnTo>
                    <a:pt x="10" y="2486441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5" name="Freeform: Shape 574">
              <a:extLst>
                <a:ext uri="{FF2B5EF4-FFF2-40B4-BE49-F238E27FC236}">
                  <a16:creationId xmlns:a16="http://schemas.microsoft.com/office/drawing/2014/main" id="{B9EE7D17-7B4A-C47D-AA1F-DD3A5E36DEED}"/>
                </a:ext>
              </a:extLst>
            </p:cNvPr>
            <p:cNvSpPr/>
            <p:nvPr/>
          </p:nvSpPr>
          <p:spPr>
            <a:xfrm>
              <a:off x="3541338" y="5827740"/>
              <a:ext cx="1381" cy="1664541"/>
            </a:xfrm>
            <a:custGeom>
              <a:avLst/>
              <a:gdLst>
                <a:gd name="connsiteX0" fmla="*/ 10 w 1381"/>
                <a:gd name="connsiteY0" fmla="*/ 10 h 1664541"/>
                <a:gd name="connsiteX1" fmla="*/ 10 w 1381"/>
                <a:gd name="connsiteY1" fmla="*/ 1664552 h 1664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1664541">
                  <a:moveTo>
                    <a:pt x="10" y="10"/>
                  </a:moveTo>
                  <a:lnTo>
                    <a:pt x="10" y="1664552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6" name="Freeform: Shape 575">
              <a:extLst>
                <a:ext uri="{FF2B5EF4-FFF2-40B4-BE49-F238E27FC236}">
                  <a16:creationId xmlns:a16="http://schemas.microsoft.com/office/drawing/2014/main" id="{A953AABA-ABFE-ADC4-7BB6-1662A1C54571}"/>
                </a:ext>
              </a:extLst>
            </p:cNvPr>
            <p:cNvSpPr/>
            <p:nvPr/>
          </p:nvSpPr>
          <p:spPr>
            <a:xfrm>
              <a:off x="5192038" y="4177040"/>
              <a:ext cx="1664541" cy="1381"/>
            </a:xfrm>
            <a:custGeom>
              <a:avLst/>
              <a:gdLst>
                <a:gd name="connsiteX0" fmla="*/ 10 w 1664541"/>
                <a:gd name="connsiteY0" fmla="*/ 10 h 1381"/>
                <a:gd name="connsiteX1" fmla="*/ 1664552 w 166454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64541" h="1381">
                  <a:moveTo>
                    <a:pt x="10" y="10"/>
                  </a:moveTo>
                  <a:lnTo>
                    <a:pt x="1664552" y="10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7" name="Freeform: Shape 576">
              <a:extLst>
                <a:ext uri="{FF2B5EF4-FFF2-40B4-BE49-F238E27FC236}">
                  <a16:creationId xmlns:a16="http://schemas.microsoft.com/office/drawing/2014/main" id="{683B8E28-6502-FFFC-95DF-D5C4F70E401A}"/>
                </a:ext>
              </a:extLst>
            </p:cNvPr>
            <p:cNvSpPr/>
            <p:nvPr/>
          </p:nvSpPr>
          <p:spPr>
            <a:xfrm>
              <a:off x="4370148" y="5827740"/>
              <a:ext cx="1381" cy="1664541"/>
            </a:xfrm>
            <a:custGeom>
              <a:avLst/>
              <a:gdLst>
                <a:gd name="connsiteX0" fmla="*/ 10 w 1381"/>
                <a:gd name="connsiteY0" fmla="*/ 10 h 1664541"/>
                <a:gd name="connsiteX1" fmla="*/ 10 w 1381"/>
                <a:gd name="connsiteY1" fmla="*/ 1664552 h 1664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1" h="1664541">
                  <a:moveTo>
                    <a:pt x="10" y="10"/>
                  </a:moveTo>
                  <a:lnTo>
                    <a:pt x="10" y="1664552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8" name="Freeform: Shape 577">
              <a:extLst>
                <a:ext uri="{FF2B5EF4-FFF2-40B4-BE49-F238E27FC236}">
                  <a16:creationId xmlns:a16="http://schemas.microsoft.com/office/drawing/2014/main" id="{3EE9B96A-F040-46A7-9D12-E357C55B503B}"/>
                </a:ext>
              </a:extLst>
            </p:cNvPr>
            <p:cNvSpPr/>
            <p:nvPr/>
          </p:nvSpPr>
          <p:spPr>
            <a:xfrm>
              <a:off x="5192038" y="5005850"/>
              <a:ext cx="1664541" cy="1381"/>
            </a:xfrm>
            <a:custGeom>
              <a:avLst/>
              <a:gdLst>
                <a:gd name="connsiteX0" fmla="*/ 10 w 1664541"/>
                <a:gd name="connsiteY0" fmla="*/ 10 h 1381"/>
                <a:gd name="connsiteX1" fmla="*/ 1664552 w 1664541"/>
                <a:gd name="connsiteY1" fmla="*/ 10 h 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64541" h="1381">
                  <a:moveTo>
                    <a:pt x="10" y="10"/>
                  </a:moveTo>
                  <a:lnTo>
                    <a:pt x="1664552" y="10"/>
                  </a:lnTo>
                </a:path>
              </a:pathLst>
            </a:custGeom>
            <a:noFill/>
            <a:ln w="138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" name="Textbox_05 M">
            <a:extLst>
              <a:ext uri="{FF2B5EF4-FFF2-40B4-BE49-F238E27FC236}">
                <a16:creationId xmlns:a16="http://schemas.microsoft.com/office/drawing/2014/main" id="{8943EC08-3DC9-1710-D05B-B75D0E10A5C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08000" y="305816"/>
            <a:ext cx="6756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SAMURAI SUDOKU</a:t>
            </a:r>
          </a:p>
        </p:txBody>
      </p:sp>
      <p:sp>
        <p:nvSpPr>
          <p:cNvPr id="7" name="Textbox_06 M">
            <a:extLst>
              <a:ext uri="{FF2B5EF4-FFF2-40B4-BE49-F238E27FC236}">
                <a16:creationId xmlns:a16="http://schemas.microsoft.com/office/drawing/2014/main" id="{329F6D3C-6E02-5501-42EC-88FD1DE56D1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35000" y="965708"/>
            <a:ext cx="6756400" cy="4631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each of the five overlapping grids so that each row, each column, and each outlined 3x3 square contains the numbers 1- 9 exactly one time each. </a:t>
            </a:r>
          </a:p>
        </p:txBody>
      </p:sp>
      <p:sp>
        <p:nvSpPr>
          <p:cNvPr id="8" name="Textbox_07 M">
            <a:extLst>
              <a:ext uri="{FF2B5EF4-FFF2-40B4-BE49-F238E27FC236}">
                <a16:creationId xmlns:a16="http://schemas.microsoft.com/office/drawing/2014/main" id="{24B25C83-FCC8-E594-6094-277793DC1E2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29661" y="9393782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50C31FA-7228-CB79-C663-7C23E1AFBA6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707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4"/>
  <p:tag name="SLIDES" val="1,2,3,4,5,6,7,8,9,10,11,12,13,14,15,16,17,18,19,20,21,22,23,24,25,26,27,28,29,30,31,32,33,34,35,36,37"/>
  <p:tag name="RESULT" val="slide-259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1"/>
  <p:tag name="SLIDES" val="1,2,3,4,5,6,7,8,9,10,11,12,13,14,15,16,17,18,19,20,21,22,23,24,25,26,27,28,29,30,31,32,33,34,35,36,37"/>
  <p:tag name="RESULT" val="slide-259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6"/>
  <p:tag name="SLIDES" val="1,2,3,4,5,6,7,8,9,10,11,12,13,14,15,16,17,18,19,20,21,22,23,24,25,26,27,28,29,30,31,32,33,34,35,36,37"/>
  <p:tag name="RESULT" val="slide-259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7"/>
  <p:tag name="SLIDES" val="1,2,3,4,5,6,7,8,9,10,11,12,13,14,15,16,17,18,19,20,21,22,23,24,25,26,27,28,29,30,31,32,33,34,35,36,37"/>
  <p:tag name="RESULT" val="slide-259-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44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</cp:revision>
  <dcterms:created xsi:type="dcterms:W3CDTF">2024-12-27T02:46:16Z</dcterms:created>
  <dcterms:modified xsi:type="dcterms:W3CDTF">2025-04-01T03:23:46Z</dcterms:modified>
</cp:coreProperties>
</file>