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CBE09D-0BBE-411D-9C55-5030764908C3}" v="27" dt="2025-02-20T03:22:03.1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62" d="100"/>
          <a:sy n="62" d="100"/>
        </p:scale>
        <p:origin x="1244" y="40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B6CBE09D-0BBE-411D-9C55-5030764908C3}"/>
    <pc:docChg chg="custSel modSld">
      <pc:chgData name="Sarah Carter" userId="4b4e2a7e9c42e1b2" providerId="LiveId" clId="{B6CBE09D-0BBE-411D-9C55-5030764908C3}" dt="2025-02-20T03:22:03.194" v="65" actId="14826"/>
      <pc:docMkLst>
        <pc:docMk/>
      </pc:docMkLst>
      <pc:sldChg chg="addSp delSp modSp mod">
        <pc:chgData name="Sarah Carter" userId="4b4e2a7e9c42e1b2" providerId="LiveId" clId="{B6CBE09D-0BBE-411D-9C55-5030764908C3}" dt="2025-02-20T03:20:32.999" v="42" actId="14100"/>
        <pc:sldMkLst>
          <pc:docMk/>
          <pc:sldMk cId="3768366337" sldId="256"/>
        </pc:sldMkLst>
        <pc:spChg chg="mod">
          <ac:chgData name="Sarah Carter" userId="4b4e2a7e9c42e1b2" providerId="LiveId" clId="{B6CBE09D-0BBE-411D-9C55-5030764908C3}" dt="2025-02-20T03:14:14.643" v="8" actId="20577"/>
          <ac:spMkLst>
            <pc:docMk/>
            <pc:sldMk cId="3768366337" sldId="256"/>
            <ac:spMk id="25" creationId="{DB5CE378-72F9-4758-BFB9-82C622B1DF43}"/>
          </ac:spMkLst>
        </pc:spChg>
        <pc:picChg chg="add del mod">
          <ac:chgData name="Sarah Carter" userId="4b4e2a7e9c42e1b2" providerId="LiveId" clId="{B6CBE09D-0BBE-411D-9C55-5030764908C3}" dt="2025-02-20T03:19:16.426" v="25" actId="478"/>
          <ac:picMkLst>
            <pc:docMk/>
            <pc:sldMk cId="3768366337" sldId="256"/>
            <ac:picMk id="3" creationId="{12B9F893-FE6F-2CFE-9E29-042AE15D0DB0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5" creationId="{8087A2B6-3237-BFB2-2A4E-199903B96628}"/>
          </ac:picMkLst>
        </pc:picChg>
        <pc:picChg chg="add mod">
          <ac:chgData name="Sarah Carter" userId="4b4e2a7e9c42e1b2" providerId="LiveId" clId="{B6CBE09D-0BBE-411D-9C55-5030764908C3}" dt="2025-02-20T03:20:32.999" v="42" actId="14100"/>
          <ac:picMkLst>
            <pc:docMk/>
            <pc:sldMk cId="3768366337" sldId="256"/>
            <ac:picMk id="6" creationId="{8E059E04-CE6C-FDF4-7DD6-014E020826AB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7" creationId="{7BC39F94-D646-3BA1-1691-5B6514457B47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9" creationId="{89E0D767-EA4E-1B04-1794-6E9C2DB57F6B}"/>
          </ac:picMkLst>
        </pc:picChg>
        <pc:picChg chg="add mod">
          <ac:chgData name="Sarah Carter" userId="4b4e2a7e9c42e1b2" providerId="LiveId" clId="{B6CBE09D-0BBE-411D-9C55-5030764908C3}" dt="2025-02-20T03:20:32.999" v="42" actId="14100"/>
          <ac:picMkLst>
            <pc:docMk/>
            <pc:sldMk cId="3768366337" sldId="256"/>
            <ac:picMk id="10" creationId="{28D164A6-E054-EF72-EE1A-C06B55534BDA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11" creationId="{D8E4891B-C1D6-A407-3B4F-A5F4F7D1ECEE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13" creationId="{6F68B1F0-ED17-2561-1C35-22641D3B98CF}"/>
          </ac:picMkLst>
        </pc:picChg>
        <pc:picChg chg="add mod">
          <ac:chgData name="Sarah Carter" userId="4b4e2a7e9c42e1b2" providerId="LiveId" clId="{B6CBE09D-0BBE-411D-9C55-5030764908C3}" dt="2025-02-20T03:20:32.999" v="42" actId="14100"/>
          <ac:picMkLst>
            <pc:docMk/>
            <pc:sldMk cId="3768366337" sldId="256"/>
            <ac:picMk id="14" creationId="{72FC9FB9-9A44-EA51-3DFF-2EB25791F5CE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15" creationId="{6813D8CE-36B3-DB0B-16C4-413C4E5C9C13}"/>
          </ac:picMkLst>
        </pc:picChg>
        <pc:picChg chg="del">
          <ac:chgData name="Sarah Carter" userId="4b4e2a7e9c42e1b2" providerId="LiveId" clId="{B6CBE09D-0BBE-411D-9C55-5030764908C3}" dt="2025-02-20T03:14:41.987" v="21" actId="478"/>
          <ac:picMkLst>
            <pc:docMk/>
            <pc:sldMk cId="3768366337" sldId="256"/>
            <ac:picMk id="17" creationId="{7927EC51-5056-9C5D-C4CD-083F1BAEB1EC}"/>
          </ac:picMkLst>
        </pc:picChg>
      </pc:sldChg>
      <pc:sldChg chg="addSp delSp modSp mod">
        <pc:chgData name="Sarah Carter" userId="4b4e2a7e9c42e1b2" providerId="LiveId" clId="{B6CBE09D-0BBE-411D-9C55-5030764908C3}" dt="2025-02-20T03:21:14.749" v="51" actId="14826"/>
        <pc:sldMkLst>
          <pc:docMk/>
          <pc:sldMk cId="3923898068" sldId="257"/>
        </pc:sldMkLst>
        <pc:spChg chg="mod">
          <ac:chgData name="Sarah Carter" userId="4b4e2a7e9c42e1b2" providerId="LiveId" clId="{B6CBE09D-0BBE-411D-9C55-5030764908C3}" dt="2025-02-20T03:14:17.329" v="9" actId="20577"/>
          <ac:spMkLst>
            <pc:docMk/>
            <pc:sldMk cId="3923898068" sldId="257"/>
            <ac:spMk id="25" creationId="{F9690FAA-3309-521D-4124-A820ADCB454F}"/>
          </ac:spMkLst>
        </pc:spChg>
        <pc:picChg chg="add mod">
          <ac:chgData name="Sarah Carter" userId="4b4e2a7e9c42e1b2" providerId="LiveId" clId="{B6CBE09D-0BBE-411D-9C55-5030764908C3}" dt="2025-02-20T03:21:00.162" v="47" actId="14826"/>
          <ac:picMkLst>
            <pc:docMk/>
            <pc:sldMk cId="3923898068" sldId="257"/>
            <ac:picMk id="2" creationId="{CE9A7005-42E4-0D7F-E638-07EEE8E28906}"/>
          </ac:picMkLst>
        </pc:picChg>
        <pc:picChg chg="add mod">
          <ac:chgData name="Sarah Carter" userId="4b4e2a7e9c42e1b2" providerId="LiveId" clId="{B6CBE09D-0BBE-411D-9C55-5030764908C3}" dt="2025-02-20T03:21:07.410" v="49" actId="14826"/>
          <ac:picMkLst>
            <pc:docMk/>
            <pc:sldMk cId="3923898068" sldId="257"/>
            <ac:picMk id="3" creationId="{6827893C-6901-B9D4-3478-A80C4BC6BCDC}"/>
          </ac:picMkLst>
        </pc:picChg>
        <pc:picChg chg="add mod">
          <ac:chgData name="Sarah Carter" userId="4b4e2a7e9c42e1b2" providerId="LiveId" clId="{B6CBE09D-0BBE-411D-9C55-5030764908C3}" dt="2025-02-20T03:21:14.749" v="51" actId="14826"/>
          <ac:picMkLst>
            <pc:docMk/>
            <pc:sldMk cId="3923898068" sldId="257"/>
            <ac:picMk id="4" creationId="{691B65F1-9616-CA3D-F8AB-78C9E8D2C627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5" creationId="{AED851C4-BBA7-D91E-126F-FABBBDF3577A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7" creationId="{2A84DDDA-A504-5D7D-2995-8D746CD88957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9" creationId="{EA7E4B73-1130-CD6C-FE2D-A100951135D8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11" creationId="{D4C5CE8C-7472-4153-9402-1FDCB086BE8A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13" creationId="{D3BD72CE-646F-5D29-FA52-63090621577C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15" creationId="{FB1344BB-2691-7B0B-74D8-104E14A6CBEC}"/>
          </ac:picMkLst>
        </pc:picChg>
        <pc:picChg chg="del">
          <ac:chgData name="Sarah Carter" userId="4b4e2a7e9c42e1b2" providerId="LiveId" clId="{B6CBE09D-0BBE-411D-9C55-5030764908C3}" dt="2025-02-20T03:14:36.424" v="20" actId="478"/>
          <ac:picMkLst>
            <pc:docMk/>
            <pc:sldMk cId="3923898068" sldId="257"/>
            <ac:picMk id="17" creationId="{7151EB22-6069-84B5-6C2B-016CE440BFFC}"/>
          </ac:picMkLst>
        </pc:picChg>
      </pc:sldChg>
      <pc:sldChg chg="addSp delSp modSp mod">
        <pc:chgData name="Sarah Carter" userId="4b4e2a7e9c42e1b2" providerId="LiveId" clId="{B6CBE09D-0BBE-411D-9C55-5030764908C3}" dt="2025-02-20T03:21:34.373" v="57" actId="14826"/>
        <pc:sldMkLst>
          <pc:docMk/>
          <pc:sldMk cId="633032269" sldId="258"/>
        </pc:sldMkLst>
        <pc:spChg chg="mod">
          <ac:chgData name="Sarah Carter" userId="4b4e2a7e9c42e1b2" providerId="LiveId" clId="{B6CBE09D-0BBE-411D-9C55-5030764908C3}" dt="2025-02-20T03:14:21.777" v="14" actId="20577"/>
          <ac:spMkLst>
            <pc:docMk/>
            <pc:sldMk cId="633032269" sldId="258"/>
            <ac:spMk id="25" creationId="{2FB2AA7E-E428-A90C-827D-96F3308E79A3}"/>
          </ac:spMkLst>
        </pc:spChg>
        <pc:picChg chg="add mod">
          <ac:chgData name="Sarah Carter" userId="4b4e2a7e9c42e1b2" providerId="LiveId" clId="{B6CBE09D-0BBE-411D-9C55-5030764908C3}" dt="2025-02-20T03:21:21.657" v="53" actId="14826"/>
          <ac:picMkLst>
            <pc:docMk/>
            <pc:sldMk cId="633032269" sldId="258"/>
            <ac:picMk id="2" creationId="{413A53E3-FE57-8ED9-3D80-F2535F9654D3}"/>
          </ac:picMkLst>
        </pc:picChg>
        <pc:picChg chg="add mod">
          <ac:chgData name="Sarah Carter" userId="4b4e2a7e9c42e1b2" providerId="LiveId" clId="{B6CBE09D-0BBE-411D-9C55-5030764908C3}" dt="2025-02-20T03:21:28.056" v="55" actId="14826"/>
          <ac:picMkLst>
            <pc:docMk/>
            <pc:sldMk cId="633032269" sldId="258"/>
            <ac:picMk id="3" creationId="{E66E4F3E-7B70-BC5C-5563-F294303FB6B7}"/>
          </ac:picMkLst>
        </pc:picChg>
        <pc:picChg chg="add mod">
          <ac:chgData name="Sarah Carter" userId="4b4e2a7e9c42e1b2" providerId="LiveId" clId="{B6CBE09D-0BBE-411D-9C55-5030764908C3}" dt="2025-02-20T03:21:34.373" v="57" actId="14826"/>
          <ac:picMkLst>
            <pc:docMk/>
            <pc:sldMk cId="633032269" sldId="258"/>
            <ac:picMk id="4" creationId="{AD13DED5-1570-4572-5FA3-2123FBFA3D31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5" creationId="{DEF32387-86F7-C796-6D8C-FDA382DE5BD9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7" creationId="{D8788A89-A022-0BF7-4986-1FAE83C875F3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9" creationId="{0257B2B2-6C4B-896D-F0F3-6D4393B36980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11" creationId="{48216E05-0598-9505-6464-28498E306E59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13" creationId="{1808BD15-E429-B341-FD45-3DC62FADE2DC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15" creationId="{81E1E30D-9871-018A-3B0E-11AF87B95E59}"/>
          </ac:picMkLst>
        </pc:picChg>
        <pc:picChg chg="del">
          <ac:chgData name="Sarah Carter" userId="4b4e2a7e9c42e1b2" providerId="LiveId" clId="{B6CBE09D-0BBE-411D-9C55-5030764908C3}" dt="2025-02-20T03:14:47.394" v="22" actId="478"/>
          <ac:picMkLst>
            <pc:docMk/>
            <pc:sldMk cId="633032269" sldId="258"/>
            <ac:picMk id="17" creationId="{C251DFEB-5750-6C07-E9A0-7EEAF48317DE}"/>
          </ac:picMkLst>
        </pc:picChg>
      </pc:sldChg>
      <pc:sldChg chg="addSp delSp modSp mod">
        <pc:chgData name="Sarah Carter" userId="4b4e2a7e9c42e1b2" providerId="LiveId" clId="{B6CBE09D-0BBE-411D-9C55-5030764908C3}" dt="2025-02-20T03:22:03.194" v="65" actId="14826"/>
        <pc:sldMkLst>
          <pc:docMk/>
          <pc:sldMk cId="2384811596" sldId="259"/>
        </pc:sldMkLst>
        <pc:spChg chg="mod">
          <ac:chgData name="Sarah Carter" userId="4b4e2a7e9c42e1b2" providerId="LiveId" clId="{B6CBE09D-0BBE-411D-9C55-5030764908C3}" dt="2025-02-20T03:14:27.262" v="19" actId="20577"/>
          <ac:spMkLst>
            <pc:docMk/>
            <pc:sldMk cId="2384811596" sldId="259"/>
            <ac:spMk id="25" creationId="{ABE232A3-7029-7C71-0A9F-2B54041D0CC4}"/>
          </ac:spMkLst>
        </pc:spChg>
        <pc:picChg chg="add mod">
          <ac:chgData name="Sarah Carter" userId="4b4e2a7e9c42e1b2" providerId="LiveId" clId="{B6CBE09D-0BBE-411D-9C55-5030764908C3}" dt="2025-02-20T03:21:41.651" v="59" actId="14826"/>
          <ac:picMkLst>
            <pc:docMk/>
            <pc:sldMk cId="2384811596" sldId="259"/>
            <ac:picMk id="2" creationId="{5379550C-ADCB-4E63-3EAE-3C5764E894DE}"/>
          </ac:picMkLst>
        </pc:picChg>
        <pc:picChg chg="add mod">
          <ac:chgData name="Sarah Carter" userId="4b4e2a7e9c42e1b2" providerId="LiveId" clId="{B6CBE09D-0BBE-411D-9C55-5030764908C3}" dt="2025-02-20T03:21:48.538" v="61" actId="14826"/>
          <ac:picMkLst>
            <pc:docMk/>
            <pc:sldMk cId="2384811596" sldId="259"/>
            <ac:picMk id="3" creationId="{D4BE4510-68E3-FF06-0DA7-5562CAAEE2DA}"/>
          </ac:picMkLst>
        </pc:picChg>
        <pc:picChg chg="add mod">
          <ac:chgData name="Sarah Carter" userId="4b4e2a7e9c42e1b2" providerId="LiveId" clId="{B6CBE09D-0BBE-411D-9C55-5030764908C3}" dt="2025-02-20T03:22:03.194" v="65" actId="14826"/>
          <ac:picMkLst>
            <pc:docMk/>
            <pc:sldMk cId="2384811596" sldId="259"/>
            <ac:picMk id="4" creationId="{EA7728F2-707B-DBAB-3768-399E01355D18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5" creationId="{CE3F03E8-F39E-B9E7-EC1C-7C34A08406E2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7" creationId="{0F89E335-EDDF-5994-177A-2E181CFA51FF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9" creationId="{A37FC506-3705-F887-5E33-6C53B0E2E1AA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11" creationId="{69F9C6D4-85FF-DDA0-A399-083699A55A4C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13" creationId="{5AD8B7F7-83CB-F936-8E6B-0A2CF247EBA0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15" creationId="{AB8F7686-9783-7313-1FCE-ADFDF0C354F4}"/>
          </ac:picMkLst>
        </pc:picChg>
        <pc:picChg chg="del">
          <ac:chgData name="Sarah Carter" userId="4b4e2a7e9c42e1b2" providerId="LiveId" clId="{B6CBE09D-0BBE-411D-9C55-5030764908C3}" dt="2025-02-20T03:14:52.851" v="23" actId="478"/>
          <ac:picMkLst>
            <pc:docMk/>
            <pc:sldMk cId="2384811596" sldId="259"/>
            <ac:picMk id="17" creationId="{36591B22-37E1-4CB9-479F-713FACDF660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823E-2320-F13A-0308-CB5AB80C43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7300" y="1272012"/>
            <a:ext cx="7543800" cy="2705946"/>
          </a:xfrm>
        </p:spPr>
        <p:txBody>
          <a:bodyPr anchor="b"/>
          <a:lstStyle>
            <a:lvl1pPr algn="ctr"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453610-217A-309B-7748-2F35050BD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182"/>
            </a:lvl1pPr>
            <a:lvl2pPr marL="225215" indent="0" algn="ctr">
              <a:buNone/>
              <a:defRPr sz="985"/>
            </a:lvl2pPr>
            <a:lvl3pPr marL="450430" indent="0" algn="ctr">
              <a:buNone/>
              <a:defRPr sz="887"/>
            </a:lvl3pPr>
            <a:lvl4pPr marL="675645" indent="0" algn="ctr">
              <a:buNone/>
              <a:defRPr sz="788"/>
            </a:lvl4pPr>
            <a:lvl5pPr marL="900860" indent="0" algn="ctr">
              <a:buNone/>
              <a:defRPr sz="788"/>
            </a:lvl5pPr>
            <a:lvl6pPr marL="1126075" indent="0" algn="ctr">
              <a:buNone/>
              <a:defRPr sz="788"/>
            </a:lvl6pPr>
            <a:lvl7pPr marL="1351290" indent="0" algn="ctr">
              <a:buNone/>
              <a:defRPr sz="788"/>
            </a:lvl7pPr>
            <a:lvl8pPr marL="1576505" indent="0" algn="ctr">
              <a:buNone/>
              <a:defRPr sz="788"/>
            </a:lvl8pPr>
            <a:lvl9pPr marL="1801720" indent="0" algn="ctr">
              <a:buNone/>
              <a:defRPr sz="788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46EA4-D859-978E-727E-004BB29F2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80D950-0C77-CB0B-5558-98B6B2ACF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EAC11-82BB-ADBC-43F3-0C0E385C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3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B597E-B140-089C-D9B4-DBD93BDD6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11BC90-B21C-DE95-CAC2-478849FAE1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A8800-9D3E-C472-BEE4-9CD04B252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85801-DF80-6C97-DE2F-A53B73027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10FF1-8696-7C96-7CEF-5F3BEA91D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93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71025-8A33-9099-A0A4-961E0BA226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0CF968-A665-4C6E-1554-5906EC7CA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BA79F-1E58-8D50-19E2-C5F852795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0DE6E3-9640-F214-CF01-33111718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7F5C2-333E-BFF8-4F38-7ECC130C7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EA1F00-AC7E-953F-7366-CAEA2BBBE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96B2A-85CC-6FA4-6573-0823AC0E4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BDA7F-4499-F42F-DEEB-1F55D6CE2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2AC72-1BA3-72CB-32B6-717EADF95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D536-CCC1-BD7F-E0F3-2F72B847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232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CB2C6-8CD7-E789-84A8-EB97B62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295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E2658B-D25A-6667-E127-F4ADD196D9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1pPr>
            <a:lvl2pPr marL="225215" indent="0">
              <a:buNone/>
              <a:defRPr sz="985">
                <a:solidFill>
                  <a:schemeClr val="tx1">
                    <a:tint val="82000"/>
                  </a:schemeClr>
                </a:solidFill>
              </a:defRPr>
            </a:lvl2pPr>
            <a:lvl3pPr marL="450430" indent="0">
              <a:buNone/>
              <a:defRPr sz="887">
                <a:solidFill>
                  <a:schemeClr val="tx1">
                    <a:tint val="82000"/>
                  </a:schemeClr>
                </a:solidFill>
              </a:defRPr>
            </a:lvl3pPr>
            <a:lvl4pPr marL="6756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4pPr>
            <a:lvl5pPr marL="90086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5pPr>
            <a:lvl6pPr marL="112607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6pPr>
            <a:lvl7pPr marL="135129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7pPr>
            <a:lvl8pPr marL="157650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8pPr>
            <a:lvl9pPr marL="1801720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F57B52-3C97-6A02-8FA9-B8B59C1E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3C145-C10D-42C3-6D9E-71C66368C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FA221-3086-3858-E7A5-ED49729AD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1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9D06A-5376-636F-C6A8-3E7C4C9B8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8010-2BE6-D105-FBCA-37A302FEB9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10E0E3-22EC-8CFB-2F57-B74D6CCD5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D4EB18-8C0B-0483-69E5-760B39D06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7E02F1-FE72-147C-EE95-7EFCBCC9F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35DBC0-730F-40FF-D042-EA67022C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17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FB50-4359-D46A-528D-787EC9870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7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473EA2-721E-5647-D58F-0F2D2AF83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BFE4A2-4705-3DF6-FB5F-4ADCDAB4ED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E12BE-0F23-5484-AE12-0FF1FA473A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182" b="1"/>
            </a:lvl1pPr>
            <a:lvl2pPr marL="225215" indent="0">
              <a:buNone/>
              <a:defRPr sz="985" b="1"/>
            </a:lvl2pPr>
            <a:lvl3pPr marL="450430" indent="0">
              <a:buNone/>
              <a:defRPr sz="887" b="1"/>
            </a:lvl3pPr>
            <a:lvl4pPr marL="675645" indent="0">
              <a:buNone/>
              <a:defRPr sz="788" b="1"/>
            </a:lvl4pPr>
            <a:lvl5pPr marL="900860" indent="0">
              <a:buNone/>
              <a:defRPr sz="788" b="1"/>
            </a:lvl5pPr>
            <a:lvl6pPr marL="1126075" indent="0">
              <a:buNone/>
              <a:defRPr sz="788" b="1"/>
            </a:lvl6pPr>
            <a:lvl7pPr marL="1351290" indent="0">
              <a:buNone/>
              <a:defRPr sz="788" b="1"/>
            </a:lvl7pPr>
            <a:lvl8pPr marL="1576505" indent="0">
              <a:buNone/>
              <a:defRPr sz="788" b="1"/>
            </a:lvl8pPr>
            <a:lvl9pPr marL="1801720" indent="0">
              <a:buNone/>
              <a:defRPr sz="78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FB2A10-5F2A-BEAC-6698-6C09595109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642DDD-9E2C-D40B-9C4F-AFB1807B2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D47AA2-F053-F20A-1BF0-FB7EDF4E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D9E521-47EF-FDC9-7CF7-E0E7BAD80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597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70A5E-95C1-0586-4DFC-8F5281C16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78F3E0-A863-A285-302B-3C2670DFE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5F333D-561D-D005-4A34-336D866BB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C421C3-C1B7-9C05-F73B-B56226A7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40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19E6D1-00AC-078B-7F92-65CF04E29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67BCE9-7EF1-0202-0805-3D6358059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D524B6-B1DE-0590-217B-DC91CDEFF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123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A832F-722A-09EC-A487-0E4817079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A68216-279A-5EB6-15AC-83DFE2A464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1576"/>
            </a:lvl1pPr>
            <a:lvl2pPr>
              <a:defRPr sz="1379"/>
            </a:lvl2pPr>
            <a:lvl3pPr>
              <a:defRPr sz="1182"/>
            </a:lvl3pPr>
            <a:lvl4pPr>
              <a:defRPr sz="985"/>
            </a:lvl4pPr>
            <a:lvl5pPr>
              <a:defRPr sz="985"/>
            </a:lvl5pPr>
            <a:lvl6pPr>
              <a:defRPr sz="985"/>
            </a:lvl6pPr>
            <a:lvl7pPr>
              <a:defRPr sz="985"/>
            </a:lvl7pPr>
            <a:lvl8pPr>
              <a:defRPr sz="985"/>
            </a:lvl8pPr>
            <a:lvl9pPr>
              <a:defRPr sz="98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8B5861-7196-1813-A47F-3EB4FC4C5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BC5EF6-621B-BF7B-17BD-C2B9B66C1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EE8EC2-8653-422C-7DDA-FFAAD867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EDD7-1B94-E4C0-7D32-0B1CAD0BB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99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6B611-08C1-0803-5E7A-3C28D4348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828" y="518160"/>
            <a:ext cx="3244095" cy="1813560"/>
          </a:xfrm>
        </p:spPr>
        <p:txBody>
          <a:bodyPr anchor="b"/>
          <a:lstStyle>
            <a:lvl1pPr>
              <a:defRPr sz="15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6133C-CBAF-80F6-2ADD-672DE9C92B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 marL="0" indent="0">
              <a:buNone/>
              <a:defRPr sz="1576"/>
            </a:lvl1pPr>
            <a:lvl2pPr marL="225215" indent="0">
              <a:buNone/>
              <a:defRPr sz="1379"/>
            </a:lvl2pPr>
            <a:lvl3pPr marL="450430" indent="0">
              <a:buNone/>
              <a:defRPr sz="1182"/>
            </a:lvl3pPr>
            <a:lvl4pPr marL="675645" indent="0">
              <a:buNone/>
              <a:defRPr sz="985"/>
            </a:lvl4pPr>
            <a:lvl5pPr marL="900860" indent="0">
              <a:buNone/>
              <a:defRPr sz="985"/>
            </a:lvl5pPr>
            <a:lvl6pPr marL="1126075" indent="0">
              <a:buNone/>
              <a:defRPr sz="985"/>
            </a:lvl6pPr>
            <a:lvl7pPr marL="1351290" indent="0">
              <a:buNone/>
              <a:defRPr sz="985"/>
            </a:lvl7pPr>
            <a:lvl8pPr marL="1576505" indent="0">
              <a:buNone/>
              <a:defRPr sz="985"/>
            </a:lvl8pPr>
            <a:lvl9pPr marL="1801720" indent="0">
              <a:buNone/>
              <a:defRPr sz="98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5BD17-01D9-BA6B-79CD-B5F3E28AB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2828" y="2331721"/>
            <a:ext cx="3244095" cy="4319800"/>
          </a:xfrm>
        </p:spPr>
        <p:txBody>
          <a:bodyPr/>
          <a:lstStyle>
            <a:lvl1pPr marL="0" indent="0">
              <a:buNone/>
              <a:defRPr sz="788"/>
            </a:lvl1pPr>
            <a:lvl2pPr marL="225215" indent="0">
              <a:buNone/>
              <a:defRPr sz="690"/>
            </a:lvl2pPr>
            <a:lvl3pPr marL="450430" indent="0">
              <a:buNone/>
              <a:defRPr sz="591"/>
            </a:lvl3pPr>
            <a:lvl4pPr marL="675645" indent="0">
              <a:buNone/>
              <a:defRPr sz="493"/>
            </a:lvl4pPr>
            <a:lvl5pPr marL="900860" indent="0">
              <a:buNone/>
              <a:defRPr sz="493"/>
            </a:lvl5pPr>
            <a:lvl6pPr marL="1126075" indent="0">
              <a:buNone/>
              <a:defRPr sz="493"/>
            </a:lvl6pPr>
            <a:lvl7pPr marL="1351290" indent="0">
              <a:buNone/>
              <a:defRPr sz="493"/>
            </a:lvl7pPr>
            <a:lvl8pPr marL="1576505" indent="0">
              <a:buNone/>
              <a:defRPr sz="493"/>
            </a:lvl8pPr>
            <a:lvl9pPr marL="1801720" indent="0">
              <a:buNone/>
              <a:defRPr sz="49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A9447-DB51-02E0-9E49-1EF23B0BD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1ADC65-D17E-F543-1E66-068E559E2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2A8AF5-1534-6337-F101-76906E68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41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FAA09A-807F-7320-407C-4DFB17C69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8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AF54B-2E8B-1184-5EBE-6AC2D4073B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8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7EA6A-E7C7-0C5C-060C-19B8A9B77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955BE-DE41-4E27-A7D5-EEF4B38BDD0C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C7C5F-ABD0-0F82-BEC1-1724D93BD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8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2347D-DC62-E1FC-1BF8-475894978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7CD34B-C88B-4E8E-9AC7-6D86E321E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10" Type="http://schemas.openxmlformats.org/officeDocument/2006/relationships/image" Target="../media/image7.sv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0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10" Type="http://schemas.openxmlformats.org/officeDocument/2006/relationships/image" Target="../media/image13.svg"/><Relationship Id="rId4" Type="http://schemas.openxmlformats.org/officeDocument/2006/relationships/image" Target="../media/image1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10" Type="http://schemas.openxmlformats.org/officeDocument/2006/relationships/image" Target="../media/image19.svg"/><Relationship Id="rId4" Type="http://schemas.openxmlformats.org/officeDocument/2006/relationships/image" Target="../media/image1.pn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2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10" Type="http://schemas.openxmlformats.org/officeDocument/2006/relationships/image" Target="../media/image25.svg"/><Relationship Id="rId4" Type="http://schemas.openxmlformats.org/officeDocument/2006/relationships/image" Target="../media/image1.png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A0181D55-D8FC-E2A5-665D-259EBDD67D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7D1D25D3-8484-3354-6511-F8C51205748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DB5CE378-72F9-4758-BFB9-82C622B1DF4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BOO! HIDOKU PUZZLES - EASY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0CABDD01-C3EF-98DA-4564-D9D78D04926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E059E04-CE6C-FDF4-7DD6-014E020826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8606" y="2168454"/>
            <a:ext cx="2860343" cy="356616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8D164A6-E054-EF72-EE1A-C06B55534B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562357" y="2168454"/>
            <a:ext cx="2860343" cy="356616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2FC9FB9-9A44-EA51-3DFF-2EB25791F5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656109" y="2168454"/>
            <a:ext cx="2860343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36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EEE35-0D29-28D5-3AD6-267B5AD4A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78FF3DA-D9AC-B4FC-6574-7E5CDC8E3C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3FE31A9D-5BEF-46FE-563A-63D07371A190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F9690FAA-3309-521D-4124-A820ADCB454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BOO! HIDOKU PUZZLES - MEDIUM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3426D0B-4598-A180-4326-E86859DD31D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E9A7005-42E4-0D7F-E638-07EEE8E289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468606" y="2168454"/>
            <a:ext cx="2860167" cy="356616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6827893C-6901-B9D4-3478-A80C4BC6BC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3562357" y="2168454"/>
            <a:ext cx="2860167" cy="356616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91B65F1-9616-CA3D-F8AB-78C9E8D2C6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" r="3"/>
          <a:stretch/>
        </p:blipFill>
        <p:spPr>
          <a:xfrm>
            <a:off x="6656109" y="2168454"/>
            <a:ext cx="2860167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9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FB954-6B85-9818-1009-FD98323285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51A2545-467A-7C9E-4EC6-3D6E4A8A0B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851733EC-18E3-8B8A-0F81-8C7C78876F9D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2FB2AA7E-E428-A90C-827D-96F3308E79A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BOO! HIDOKU PUZZLES - HARD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6D0B96E3-8034-A330-8DD4-29DFFEDD75F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13A53E3-FE57-8ED9-3D80-F2535F9654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468606" y="2168454"/>
            <a:ext cx="2860167" cy="356616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E66E4F3E-7B70-BC5C-5563-F294303FB6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3562357" y="2168454"/>
            <a:ext cx="2860167" cy="356616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D13DED5-1570-4572-5FA3-2123FBFA3D3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3" r="3"/>
          <a:stretch/>
        </p:blipFill>
        <p:spPr>
          <a:xfrm>
            <a:off x="6656109" y="2168454"/>
            <a:ext cx="2860167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32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C5DF1-5081-29D7-146D-43B10844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122DE4-AFAF-9A5A-408B-4CEB0A1CE8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p:sp>
        <p:nvSpPr>
          <p:cNvPr id="24" name="Textbox_01">
            <a:extLst>
              <a:ext uri="{FF2B5EF4-FFF2-40B4-BE49-F238E27FC236}">
                <a16:creationId xmlns:a16="http://schemas.microsoft.com/office/drawing/2014/main" id="{4B1DCC1B-2B7A-3433-962C-9D2D3917A62B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25" name="TextBox 20 M">
            <a:extLst>
              <a:ext uri="{FF2B5EF4-FFF2-40B4-BE49-F238E27FC236}">
                <a16:creationId xmlns:a16="http://schemas.microsoft.com/office/drawing/2014/main" id="{ABE232A3-7029-7C71-0A9F-2B54041D0CC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8606" y="306169"/>
            <a:ext cx="912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BOO! HIDOKU PUZZLES - CHALLENGING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FBBD0AFE-3F35-4D7D-0A68-00D817BBF96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28747"/>
            <a:ext cx="1005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individual grids below so that each number connects to the 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</a:rPr>
              <a:t>next number either horizontally, vertically, or diagonally.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5379550C-ADCB-4E63-3EAE-3C5764E894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468606" y="2168454"/>
            <a:ext cx="2860167" cy="356616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D4BE4510-68E3-FF06-0DA7-5562CAAEE2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" r="3"/>
          <a:stretch/>
        </p:blipFill>
        <p:spPr>
          <a:xfrm>
            <a:off x="3562357" y="2168454"/>
            <a:ext cx="2860167" cy="356616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EA7728F2-707B-DBAB-3768-399E01355D1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l="5" r="5"/>
          <a:stretch/>
        </p:blipFill>
        <p:spPr>
          <a:xfrm>
            <a:off x="6656109" y="2168454"/>
            <a:ext cx="2860077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81159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"/>
  <p:tag name="RESULT" val="slide-261-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"/>
  <p:tag name="RESULT" val="slide-261-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172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</cp:revision>
  <dcterms:created xsi:type="dcterms:W3CDTF">2025-01-10T03:53:58Z</dcterms:created>
  <dcterms:modified xsi:type="dcterms:W3CDTF">2025-02-20T03:22:06Z</dcterms:modified>
</cp:coreProperties>
</file>