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A2EE48-202B-41D4-837F-43FB80EF865F}" v="12" dt="2025-04-22T20:10:31.4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416" y="9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BA2EE48-202B-41D4-837F-43FB80EF865F}"/>
    <pc:docChg chg="undo custSel addSld delSld modSld">
      <pc:chgData name="Sarah Carter" userId="4b4e2a7e9c42e1b2" providerId="LiveId" clId="{BBA2EE48-202B-41D4-837F-43FB80EF865F}" dt="2025-04-22T20:10:59.559" v="179" actId="2696"/>
      <pc:docMkLst>
        <pc:docMk/>
      </pc:docMkLst>
      <pc:sldChg chg="addSp delSp modSp mod">
        <pc:chgData name="Sarah Carter" userId="4b4e2a7e9c42e1b2" providerId="LiveId" clId="{BBA2EE48-202B-41D4-837F-43FB80EF865F}" dt="2025-04-22T20:10:31.429" v="178" actId="164"/>
        <pc:sldMkLst>
          <pc:docMk/>
          <pc:sldMk cId="3768366337" sldId="256"/>
        </pc:sldMkLst>
        <pc:spChg chg="del">
          <ac:chgData name="Sarah Carter" userId="4b4e2a7e9c42e1b2" providerId="LiveId" clId="{BBA2EE48-202B-41D4-837F-43FB80EF865F}" dt="2025-04-22T20:09:07.168" v="42" actId="478"/>
          <ac:spMkLst>
            <pc:docMk/>
            <pc:sldMk cId="3768366337" sldId="256"/>
            <ac:spMk id="3" creationId="{B23C6307-285D-8C3E-EE72-EADAB315178C}"/>
          </ac:spMkLst>
        </pc:spChg>
        <pc:spChg chg="del">
          <ac:chgData name="Sarah Carter" userId="4b4e2a7e9c42e1b2" providerId="LiveId" clId="{BBA2EE48-202B-41D4-837F-43FB80EF865F}" dt="2025-04-22T20:09:10.406" v="45" actId="478"/>
          <ac:spMkLst>
            <pc:docMk/>
            <pc:sldMk cId="3768366337" sldId="256"/>
            <ac:spMk id="4" creationId="{8AD3E109-FCE9-ECA7-9344-E65C5A920F33}"/>
          </ac:spMkLst>
        </pc:spChg>
        <pc:spChg chg="del">
          <ac:chgData name="Sarah Carter" userId="4b4e2a7e9c42e1b2" providerId="LiveId" clId="{BBA2EE48-202B-41D4-837F-43FB80EF865F}" dt="2025-04-22T20:09:13.799" v="52" actId="478"/>
          <ac:spMkLst>
            <pc:docMk/>
            <pc:sldMk cId="3768366337" sldId="256"/>
            <ac:spMk id="5" creationId="{833CC83A-89FC-DB09-06FA-89D485F5D404}"/>
          </ac:spMkLst>
        </pc:spChg>
        <pc:spChg chg="del">
          <ac:chgData name="Sarah Carter" userId="4b4e2a7e9c42e1b2" providerId="LiveId" clId="{BBA2EE48-202B-41D4-837F-43FB80EF865F}" dt="2025-04-22T20:09:14.608" v="53" actId="478"/>
          <ac:spMkLst>
            <pc:docMk/>
            <pc:sldMk cId="3768366337" sldId="256"/>
            <ac:spMk id="7" creationId="{52DE9167-292C-DA82-DFD3-CECAB7902CFD}"/>
          </ac:spMkLst>
        </pc:spChg>
        <pc:spChg chg="del">
          <ac:chgData name="Sarah Carter" userId="4b4e2a7e9c42e1b2" providerId="LiveId" clId="{BBA2EE48-202B-41D4-837F-43FB80EF865F}" dt="2025-04-22T20:09:15.053" v="54" actId="478"/>
          <ac:spMkLst>
            <pc:docMk/>
            <pc:sldMk cId="3768366337" sldId="256"/>
            <ac:spMk id="8" creationId="{A18981BA-44C7-6818-B7F9-7E3B4075A707}"/>
          </ac:spMkLst>
        </pc:spChg>
        <pc:spChg chg="del">
          <ac:chgData name="Sarah Carter" userId="4b4e2a7e9c42e1b2" providerId="LiveId" clId="{BBA2EE48-202B-41D4-837F-43FB80EF865F}" dt="2025-04-22T20:09:10.797" v="46" actId="478"/>
          <ac:spMkLst>
            <pc:docMk/>
            <pc:sldMk cId="3768366337" sldId="256"/>
            <ac:spMk id="9" creationId="{C385FFD1-6F07-8E87-5DD6-D4F8F38742F7}"/>
          </ac:spMkLst>
        </pc:spChg>
        <pc:spChg chg="del">
          <ac:chgData name="Sarah Carter" userId="4b4e2a7e9c42e1b2" providerId="LiveId" clId="{BBA2EE48-202B-41D4-837F-43FB80EF865F}" dt="2025-04-22T20:09:13.412" v="51" actId="478"/>
          <ac:spMkLst>
            <pc:docMk/>
            <pc:sldMk cId="3768366337" sldId="256"/>
            <ac:spMk id="11" creationId="{7E491FE5-46A0-C30A-3D0E-A8E70E8E11EA}"/>
          </ac:spMkLst>
        </pc:spChg>
        <pc:spChg chg="del mod topLvl">
          <ac:chgData name="Sarah Carter" userId="4b4e2a7e9c42e1b2" providerId="LiveId" clId="{BBA2EE48-202B-41D4-837F-43FB80EF865F}" dt="2025-04-22T20:09:15.925" v="56" actId="478"/>
          <ac:spMkLst>
            <pc:docMk/>
            <pc:sldMk cId="3768366337" sldId="256"/>
            <ac:spMk id="12" creationId="{66C3C22E-64E3-F511-E898-92FDA3677808}"/>
          </ac:spMkLst>
        </pc:spChg>
        <pc:spChg chg="del">
          <ac:chgData name="Sarah Carter" userId="4b4e2a7e9c42e1b2" providerId="LiveId" clId="{BBA2EE48-202B-41D4-837F-43FB80EF865F}" dt="2025-04-22T20:09:15.534" v="55" actId="478"/>
          <ac:spMkLst>
            <pc:docMk/>
            <pc:sldMk cId="3768366337" sldId="256"/>
            <ac:spMk id="13" creationId="{16E45EA4-2D6F-4452-2A24-9544841FCF8A}"/>
          </ac:spMkLst>
        </pc:spChg>
        <pc:spChg chg="del">
          <ac:chgData name="Sarah Carter" userId="4b4e2a7e9c42e1b2" providerId="LiveId" clId="{BBA2EE48-202B-41D4-837F-43FB80EF865F}" dt="2025-04-22T20:09:11.173" v="47" actId="478"/>
          <ac:spMkLst>
            <pc:docMk/>
            <pc:sldMk cId="3768366337" sldId="256"/>
            <ac:spMk id="15" creationId="{F8B59B6A-6E54-E117-4BD3-33070C0ECC48}"/>
          </ac:spMkLst>
        </pc:spChg>
        <pc:spChg chg="del">
          <ac:chgData name="Sarah Carter" userId="4b4e2a7e9c42e1b2" providerId="LiveId" clId="{BBA2EE48-202B-41D4-837F-43FB80EF865F}" dt="2025-04-22T20:09:12.912" v="50" actId="478"/>
          <ac:spMkLst>
            <pc:docMk/>
            <pc:sldMk cId="3768366337" sldId="256"/>
            <ac:spMk id="16" creationId="{5C4C3B7B-FB9A-A6F0-917A-B67E9057E3B5}"/>
          </ac:spMkLst>
        </pc:spChg>
        <pc:spChg chg="del">
          <ac:chgData name="Sarah Carter" userId="4b4e2a7e9c42e1b2" providerId="LiveId" clId="{BBA2EE48-202B-41D4-837F-43FB80EF865F}" dt="2025-04-22T20:09:16.316" v="57" actId="478"/>
          <ac:spMkLst>
            <pc:docMk/>
            <pc:sldMk cId="3768366337" sldId="256"/>
            <ac:spMk id="17" creationId="{75DAF106-7E15-CABB-7B36-A8A9F6D287F8}"/>
          </ac:spMkLst>
        </pc:spChg>
        <pc:spChg chg="del">
          <ac:chgData name="Sarah Carter" userId="4b4e2a7e9c42e1b2" providerId="LiveId" clId="{BBA2EE48-202B-41D4-837F-43FB80EF865F}" dt="2025-04-22T20:09:16.723" v="58" actId="478"/>
          <ac:spMkLst>
            <pc:docMk/>
            <pc:sldMk cId="3768366337" sldId="256"/>
            <ac:spMk id="18" creationId="{0C0C5CE1-B829-E3CD-1111-194935EEAD1A}"/>
          </ac:spMkLst>
        </pc:spChg>
        <pc:spChg chg="del">
          <ac:chgData name="Sarah Carter" userId="4b4e2a7e9c42e1b2" providerId="LiveId" clId="{BBA2EE48-202B-41D4-837F-43FB80EF865F}" dt="2025-04-22T20:09:11.957" v="48" actId="478"/>
          <ac:spMkLst>
            <pc:docMk/>
            <pc:sldMk cId="3768366337" sldId="256"/>
            <ac:spMk id="19" creationId="{E3C281AB-AAE7-4D84-AC98-29EEE886D96D}"/>
          </ac:spMkLst>
        </pc:spChg>
        <pc:spChg chg="del">
          <ac:chgData name="Sarah Carter" userId="4b4e2a7e9c42e1b2" providerId="LiveId" clId="{BBA2EE48-202B-41D4-837F-43FB80EF865F}" dt="2025-04-22T20:09:12.442" v="49" actId="478"/>
          <ac:spMkLst>
            <pc:docMk/>
            <pc:sldMk cId="3768366337" sldId="256"/>
            <ac:spMk id="20" creationId="{68D7FD41-80FC-6899-8D86-0F61C2200ACB}"/>
          </ac:spMkLst>
        </pc:spChg>
        <pc:spChg chg="del">
          <ac:chgData name="Sarah Carter" userId="4b4e2a7e9c42e1b2" providerId="LiveId" clId="{BBA2EE48-202B-41D4-837F-43FB80EF865F}" dt="2025-04-22T20:09:17.649" v="60" actId="478"/>
          <ac:spMkLst>
            <pc:docMk/>
            <pc:sldMk cId="3768366337" sldId="256"/>
            <ac:spMk id="21" creationId="{E015AAA7-4C30-5F01-E67D-0B6908BCB87E}"/>
          </ac:spMkLst>
        </pc:spChg>
        <pc:spChg chg="del">
          <ac:chgData name="Sarah Carter" userId="4b4e2a7e9c42e1b2" providerId="LiveId" clId="{BBA2EE48-202B-41D4-837F-43FB80EF865F}" dt="2025-04-22T20:09:17.116" v="59" actId="478"/>
          <ac:spMkLst>
            <pc:docMk/>
            <pc:sldMk cId="3768366337" sldId="256"/>
            <ac:spMk id="22" creationId="{C374F1A1-D794-BFAB-E9A6-0A54C525E857}"/>
          </ac:spMkLst>
        </pc:spChg>
        <pc:spChg chg="mod">
          <ac:chgData name="Sarah Carter" userId="4b4e2a7e9c42e1b2" providerId="LiveId" clId="{BBA2EE48-202B-41D4-837F-43FB80EF865F}" dt="2025-04-22T20:04:05.655" v="23" actId="20577"/>
          <ac:spMkLst>
            <pc:docMk/>
            <pc:sldMk cId="3768366337" sldId="256"/>
            <ac:spMk id="25" creationId="{DB5CE378-72F9-4758-BFB9-82C622B1DF43}"/>
          </ac:spMkLst>
        </pc:spChg>
        <pc:spChg chg="mod">
          <ac:chgData name="Sarah Carter" userId="4b4e2a7e9c42e1b2" providerId="LiveId" clId="{BBA2EE48-202B-41D4-837F-43FB80EF865F}" dt="2025-04-22T20:04:25.874" v="27"/>
          <ac:spMkLst>
            <pc:docMk/>
            <pc:sldMk cId="3768366337" sldId="256"/>
            <ac:spMk id="26" creationId="{0CABDD01-C3EF-98DA-4564-D9D78D04926F}"/>
          </ac:spMkLst>
        </pc:spChg>
        <pc:spChg chg="mod topLvl">
          <ac:chgData name="Sarah Carter" userId="4b4e2a7e9c42e1b2" providerId="LiveId" clId="{BBA2EE48-202B-41D4-837F-43FB80EF865F}" dt="2025-04-22T20:10:31.429" v="178" actId="164"/>
          <ac:spMkLst>
            <pc:docMk/>
            <pc:sldMk cId="3768366337" sldId="256"/>
            <ac:spMk id="46" creationId="{E08B3892-C0F4-08B7-A3B8-2387EF88B913}"/>
          </ac:spMkLst>
        </pc:spChg>
        <pc:spChg chg="mod">
          <ac:chgData name="Sarah Carter" userId="4b4e2a7e9c42e1b2" providerId="LiveId" clId="{BBA2EE48-202B-41D4-837F-43FB80EF865F}" dt="2025-04-22T20:10:31.429" v="178" actId="164"/>
          <ac:spMkLst>
            <pc:docMk/>
            <pc:sldMk cId="3768366337" sldId="256"/>
            <ac:spMk id="78" creationId="{56548A84-A7AF-4643-31F7-202CCAB0BB83}"/>
          </ac:spMkLst>
        </pc:spChg>
        <pc:spChg chg="mod topLvl">
          <ac:chgData name="Sarah Carter" userId="4b4e2a7e9c42e1b2" providerId="LiveId" clId="{BBA2EE48-202B-41D4-837F-43FB80EF865F}" dt="2025-04-22T20:10:31.429" v="178" actId="164"/>
          <ac:spMkLst>
            <pc:docMk/>
            <pc:sldMk cId="3768366337" sldId="256"/>
            <ac:spMk id="87" creationId="{D2FF987B-4406-11E8-BEFA-57741632E147}"/>
          </ac:spMkLst>
        </pc:spChg>
        <pc:spChg chg="del">
          <ac:chgData name="Sarah Carter" userId="4b4e2a7e9c42e1b2" providerId="LiveId" clId="{BBA2EE48-202B-41D4-837F-43FB80EF865F}" dt="2025-04-22T20:09:08.028" v="43" actId="478"/>
          <ac:spMkLst>
            <pc:docMk/>
            <pc:sldMk cId="3768366337" sldId="256"/>
            <ac:spMk id="138" creationId="{C75A099D-FB43-9655-707A-B228577237A6}"/>
          </ac:spMkLst>
        </pc:spChg>
        <pc:spChg chg="del">
          <ac:chgData name="Sarah Carter" userId="4b4e2a7e9c42e1b2" providerId="LiveId" clId="{BBA2EE48-202B-41D4-837F-43FB80EF865F}" dt="2025-04-22T20:09:18.433" v="61" actId="478"/>
          <ac:spMkLst>
            <pc:docMk/>
            <pc:sldMk cId="3768366337" sldId="256"/>
            <ac:spMk id="139" creationId="{74B49D9C-3A7E-127A-C7F0-B239D4159458}"/>
          </ac:spMkLst>
        </pc:spChg>
        <pc:spChg chg="del">
          <ac:chgData name="Sarah Carter" userId="4b4e2a7e9c42e1b2" providerId="LiveId" clId="{BBA2EE48-202B-41D4-837F-43FB80EF865F}" dt="2025-04-22T20:09:18.793" v="62" actId="478"/>
          <ac:spMkLst>
            <pc:docMk/>
            <pc:sldMk cId="3768366337" sldId="256"/>
            <ac:spMk id="140" creationId="{775E8E89-6F84-4945-5EAA-25230BFCECEB}"/>
          </ac:spMkLst>
        </pc:spChg>
        <pc:spChg chg="del">
          <ac:chgData name="Sarah Carter" userId="4b4e2a7e9c42e1b2" providerId="LiveId" clId="{BBA2EE48-202B-41D4-837F-43FB80EF865F}" dt="2025-04-22T20:09:19.201" v="63" actId="478"/>
          <ac:spMkLst>
            <pc:docMk/>
            <pc:sldMk cId="3768366337" sldId="256"/>
            <ac:spMk id="141" creationId="{BC29462B-5760-9277-499C-4666AFD4401C}"/>
          </ac:spMkLst>
        </pc:spChg>
        <pc:spChg chg="del">
          <ac:chgData name="Sarah Carter" userId="4b4e2a7e9c42e1b2" providerId="LiveId" clId="{BBA2EE48-202B-41D4-837F-43FB80EF865F}" dt="2025-04-22T20:09:19.577" v="64" actId="478"/>
          <ac:spMkLst>
            <pc:docMk/>
            <pc:sldMk cId="3768366337" sldId="256"/>
            <ac:spMk id="142" creationId="{6E2BEA09-74D2-E577-E10C-B6F60DF5A1C6}"/>
          </ac:spMkLst>
        </pc:spChg>
        <pc:spChg chg="del">
          <ac:chgData name="Sarah Carter" userId="4b4e2a7e9c42e1b2" providerId="LiveId" clId="{BBA2EE48-202B-41D4-837F-43FB80EF865F}" dt="2025-04-22T20:09:19.953" v="65" actId="478"/>
          <ac:spMkLst>
            <pc:docMk/>
            <pc:sldMk cId="3768366337" sldId="256"/>
            <ac:spMk id="143" creationId="{D40BFD6E-9007-CA1C-EE9C-AD8134212077}"/>
          </ac:spMkLst>
        </pc:spChg>
        <pc:spChg chg="del">
          <ac:chgData name="Sarah Carter" userId="4b4e2a7e9c42e1b2" providerId="LiveId" clId="{BBA2EE48-202B-41D4-837F-43FB80EF865F}" dt="2025-04-22T20:09:20.345" v="66" actId="478"/>
          <ac:spMkLst>
            <pc:docMk/>
            <pc:sldMk cId="3768366337" sldId="256"/>
            <ac:spMk id="144" creationId="{E7D3D5D1-A10A-2C7F-1886-026ADE601506}"/>
          </ac:spMkLst>
        </pc:spChg>
        <pc:spChg chg="del">
          <ac:chgData name="Sarah Carter" userId="4b4e2a7e9c42e1b2" providerId="LiveId" clId="{BBA2EE48-202B-41D4-837F-43FB80EF865F}" dt="2025-04-22T20:09:22.839" v="72" actId="478"/>
          <ac:spMkLst>
            <pc:docMk/>
            <pc:sldMk cId="3768366337" sldId="256"/>
            <ac:spMk id="145" creationId="{4D01E1C4-47CB-7084-4A75-F10AAE7BD920}"/>
          </ac:spMkLst>
        </pc:spChg>
        <pc:spChg chg="del">
          <ac:chgData name="Sarah Carter" userId="4b4e2a7e9c42e1b2" providerId="LiveId" clId="{BBA2EE48-202B-41D4-837F-43FB80EF865F}" dt="2025-04-22T20:09:22.432" v="71" actId="478"/>
          <ac:spMkLst>
            <pc:docMk/>
            <pc:sldMk cId="3768366337" sldId="256"/>
            <ac:spMk id="146" creationId="{FE9A4D41-BF64-BAC9-FFE0-AC6C407A7733}"/>
          </ac:spMkLst>
        </pc:spChg>
        <pc:spChg chg="del mod topLvl">
          <ac:chgData name="Sarah Carter" userId="4b4e2a7e9c42e1b2" providerId="LiveId" clId="{BBA2EE48-202B-41D4-837F-43FB80EF865F}" dt="2025-04-22T20:09:22.040" v="70" actId="478"/>
          <ac:spMkLst>
            <pc:docMk/>
            <pc:sldMk cId="3768366337" sldId="256"/>
            <ac:spMk id="147" creationId="{DE7DB9B5-7F40-9A91-2542-61723453B41E}"/>
          </ac:spMkLst>
        </pc:spChg>
        <pc:spChg chg="del">
          <ac:chgData name="Sarah Carter" userId="4b4e2a7e9c42e1b2" providerId="LiveId" clId="{BBA2EE48-202B-41D4-837F-43FB80EF865F}" dt="2025-04-22T20:09:21.584" v="69" actId="478"/>
          <ac:spMkLst>
            <pc:docMk/>
            <pc:sldMk cId="3768366337" sldId="256"/>
            <ac:spMk id="148" creationId="{B6EDE69E-0778-7B37-3442-4033D91D8691}"/>
          </ac:spMkLst>
        </pc:spChg>
        <pc:spChg chg="del">
          <ac:chgData name="Sarah Carter" userId="4b4e2a7e9c42e1b2" providerId="LiveId" clId="{BBA2EE48-202B-41D4-837F-43FB80EF865F}" dt="2025-04-22T20:09:21.208" v="68" actId="478"/>
          <ac:spMkLst>
            <pc:docMk/>
            <pc:sldMk cId="3768366337" sldId="256"/>
            <ac:spMk id="149" creationId="{332098F3-6353-7F98-5849-2369A4E8E3FE}"/>
          </ac:spMkLst>
        </pc:spChg>
        <pc:spChg chg="del">
          <ac:chgData name="Sarah Carter" userId="4b4e2a7e9c42e1b2" providerId="LiveId" clId="{BBA2EE48-202B-41D4-837F-43FB80EF865F}" dt="2025-04-22T20:09:20.800" v="67" actId="478"/>
          <ac:spMkLst>
            <pc:docMk/>
            <pc:sldMk cId="3768366337" sldId="256"/>
            <ac:spMk id="150" creationId="{1037BD95-03A2-3897-F856-40773530094B}"/>
          </ac:spMkLst>
        </pc:spChg>
        <pc:spChg chg="del">
          <ac:chgData name="Sarah Carter" userId="4b4e2a7e9c42e1b2" providerId="LiveId" clId="{BBA2EE48-202B-41D4-837F-43FB80EF865F}" dt="2025-04-22T20:09:23.278" v="73" actId="478"/>
          <ac:spMkLst>
            <pc:docMk/>
            <pc:sldMk cId="3768366337" sldId="256"/>
            <ac:spMk id="151" creationId="{9CD71C6C-4B53-60BA-99DD-981F56785104}"/>
          </ac:spMkLst>
        </pc:spChg>
        <pc:spChg chg="del">
          <ac:chgData name="Sarah Carter" userId="4b4e2a7e9c42e1b2" providerId="LiveId" clId="{BBA2EE48-202B-41D4-837F-43FB80EF865F}" dt="2025-04-22T20:09:23.653" v="74" actId="478"/>
          <ac:spMkLst>
            <pc:docMk/>
            <pc:sldMk cId="3768366337" sldId="256"/>
            <ac:spMk id="152" creationId="{DD576FE9-5E81-2EB5-5469-A14AF5569CAA}"/>
          </ac:spMkLst>
        </pc:spChg>
        <pc:spChg chg="del mod topLvl">
          <ac:chgData name="Sarah Carter" userId="4b4e2a7e9c42e1b2" providerId="LiveId" clId="{BBA2EE48-202B-41D4-837F-43FB80EF865F}" dt="2025-04-22T20:09:24.046" v="75" actId="478"/>
          <ac:spMkLst>
            <pc:docMk/>
            <pc:sldMk cId="3768366337" sldId="256"/>
            <ac:spMk id="153" creationId="{A38833B9-D905-0B49-628E-D4DA00A38E60}"/>
          </ac:spMkLst>
        </pc:spChg>
        <pc:spChg chg="del">
          <ac:chgData name="Sarah Carter" userId="4b4e2a7e9c42e1b2" providerId="LiveId" clId="{BBA2EE48-202B-41D4-837F-43FB80EF865F}" dt="2025-04-22T20:09:24.533" v="76" actId="478"/>
          <ac:spMkLst>
            <pc:docMk/>
            <pc:sldMk cId="3768366337" sldId="256"/>
            <ac:spMk id="154" creationId="{9C49021F-8D87-3713-EEE3-4ADD1AD201A9}"/>
          </ac:spMkLst>
        </pc:spChg>
        <pc:spChg chg="del">
          <ac:chgData name="Sarah Carter" userId="4b4e2a7e9c42e1b2" providerId="LiveId" clId="{BBA2EE48-202B-41D4-837F-43FB80EF865F}" dt="2025-04-22T20:09:25.041" v="77" actId="478"/>
          <ac:spMkLst>
            <pc:docMk/>
            <pc:sldMk cId="3768366337" sldId="256"/>
            <ac:spMk id="155" creationId="{EDE54148-0A31-DCB5-301C-D92704D5FD62}"/>
          </ac:spMkLst>
        </pc:spChg>
        <pc:spChg chg="del">
          <ac:chgData name="Sarah Carter" userId="4b4e2a7e9c42e1b2" providerId="LiveId" clId="{BBA2EE48-202B-41D4-837F-43FB80EF865F}" dt="2025-04-22T20:09:25.458" v="78" actId="478"/>
          <ac:spMkLst>
            <pc:docMk/>
            <pc:sldMk cId="3768366337" sldId="256"/>
            <ac:spMk id="156" creationId="{0E8408BE-2676-F789-E921-E68ECEFDA8F2}"/>
          </ac:spMkLst>
        </pc:spChg>
        <pc:spChg chg="del">
          <ac:chgData name="Sarah Carter" userId="4b4e2a7e9c42e1b2" providerId="LiveId" clId="{BBA2EE48-202B-41D4-837F-43FB80EF865F}" dt="2025-04-22T20:09:28.266" v="84" actId="478"/>
          <ac:spMkLst>
            <pc:docMk/>
            <pc:sldMk cId="3768366337" sldId="256"/>
            <ac:spMk id="157" creationId="{EC5BB1D6-0110-2803-BBC3-EFA2927B7C07}"/>
          </ac:spMkLst>
        </pc:spChg>
        <pc:spChg chg="del">
          <ac:chgData name="Sarah Carter" userId="4b4e2a7e9c42e1b2" providerId="LiveId" clId="{BBA2EE48-202B-41D4-837F-43FB80EF865F}" dt="2025-04-22T20:09:27.831" v="83" actId="478"/>
          <ac:spMkLst>
            <pc:docMk/>
            <pc:sldMk cId="3768366337" sldId="256"/>
            <ac:spMk id="158" creationId="{88F032D8-2AC2-A5C9-C124-E4E1B9E6FE6D}"/>
          </ac:spMkLst>
        </pc:spChg>
        <pc:spChg chg="del">
          <ac:chgData name="Sarah Carter" userId="4b4e2a7e9c42e1b2" providerId="LiveId" clId="{BBA2EE48-202B-41D4-837F-43FB80EF865F}" dt="2025-04-22T20:09:27.370" v="82" actId="478"/>
          <ac:spMkLst>
            <pc:docMk/>
            <pc:sldMk cId="3768366337" sldId="256"/>
            <ac:spMk id="159" creationId="{EC0A9CEB-75F5-2B72-C770-91FDAE9FF7AB}"/>
          </ac:spMkLst>
        </pc:spChg>
        <pc:spChg chg="del">
          <ac:chgData name="Sarah Carter" userId="4b4e2a7e9c42e1b2" providerId="LiveId" clId="{BBA2EE48-202B-41D4-837F-43FB80EF865F}" dt="2025-04-22T20:09:26.775" v="81" actId="478"/>
          <ac:spMkLst>
            <pc:docMk/>
            <pc:sldMk cId="3768366337" sldId="256"/>
            <ac:spMk id="160" creationId="{754358C4-ABF4-396E-E148-EAF160140EAF}"/>
          </ac:spMkLst>
        </pc:spChg>
        <pc:spChg chg="del">
          <ac:chgData name="Sarah Carter" userId="4b4e2a7e9c42e1b2" providerId="LiveId" clId="{BBA2EE48-202B-41D4-837F-43FB80EF865F}" dt="2025-04-22T20:09:26.274" v="80" actId="478"/>
          <ac:spMkLst>
            <pc:docMk/>
            <pc:sldMk cId="3768366337" sldId="256"/>
            <ac:spMk id="161" creationId="{B4441167-5F27-B797-0D29-2C255A2E77EB}"/>
          </ac:spMkLst>
        </pc:spChg>
        <pc:spChg chg="del">
          <ac:chgData name="Sarah Carter" userId="4b4e2a7e9c42e1b2" providerId="LiveId" clId="{BBA2EE48-202B-41D4-837F-43FB80EF865F}" dt="2025-04-22T20:09:25.882" v="79" actId="478"/>
          <ac:spMkLst>
            <pc:docMk/>
            <pc:sldMk cId="3768366337" sldId="256"/>
            <ac:spMk id="162" creationId="{01CFEDF7-ED1F-7EF7-873E-151A768FBF4E}"/>
          </ac:spMkLst>
        </pc:spChg>
        <pc:spChg chg="mod topLvl">
          <ac:chgData name="Sarah Carter" userId="4b4e2a7e9c42e1b2" providerId="LiveId" clId="{BBA2EE48-202B-41D4-837F-43FB80EF865F}" dt="2025-04-22T20:10:31.429" v="178" actId="164"/>
          <ac:spMkLst>
            <pc:docMk/>
            <pc:sldMk cId="3768366337" sldId="256"/>
            <ac:spMk id="178" creationId="{42C63E8C-B269-31D7-A286-791D0735492E}"/>
          </ac:spMkLst>
        </pc:spChg>
        <pc:spChg chg="mod">
          <ac:chgData name="Sarah Carter" userId="4b4e2a7e9c42e1b2" providerId="LiveId" clId="{BBA2EE48-202B-41D4-837F-43FB80EF865F}" dt="2025-04-22T20:10:31.429" v="178" actId="164"/>
          <ac:spMkLst>
            <pc:docMk/>
            <pc:sldMk cId="3768366337" sldId="256"/>
            <ac:spMk id="189" creationId="{2FE1FC6A-9A81-6F62-4D1E-EFE36D386F57}"/>
          </ac:spMkLst>
        </pc:spChg>
        <pc:spChg chg="mod topLvl">
          <ac:chgData name="Sarah Carter" userId="4b4e2a7e9c42e1b2" providerId="LiveId" clId="{BBA2EE48-202B-41D4-837F-43FB80EF865F}" dt="2025-04-22T20:10:31.429" v="178" actId="164"/>
          <ac:spMkLst>
            <pc:docMk/>
            <pc:sldMk cId="3768366337" sldId="256"/>
            <ac:spMk id="210" creationId="{EEA5E9D9-F65C-B2EC-BA24-AEED64F69CEA}"/>
          </ac:spMkLst>
        </pc:spChg>
        <pc:spChg chg="mod topLvl">
          <ac:chgData name="Sarah Carter" userId="4b4e2a7e9c42e1b2" providerId="LiveId" clId="{BBA2EE48-202B-41D4-837F-43FB80EF865F}" dt="2025-04-22T20:10:31.429" v="178" actId="164"/>
          <ac:spMkLst>
            <pc:docMk/>
            <pc:sldMk cId="3768366337" sldId="256"/>
            <ac:spMk id="255" creationId="{B6B910A5-5E44-DBF1-23F1-8C61EBB9809C}"/>
          </ac:spMkLst>
        </pc:spChg>
        <pc:spChg chg="mod">
          <ac:chgData name="Sarah Carter" userId="4b4e2a7e9c42e1b2" providerId="LiveId" clId="{BBA2EE48-202B-41D4-837F-43FB80EF865F}" dt="2025-04-22T20:10:31.429" v="178" actId="164"/>
          <ac:spMkLst>
            <pc:docMk/>
            <pc:sldMk cId="3768366337" sldId="256"/>
            <ac:spMk id="256" creationId="{3279E435-D3A2-C659-DEE1-83014DFF474F}"/>
          </ac:spMkLst>
        </pc:spChg>
        <pc:spChg chg="del">
          <ac:chgData name="Sarah Carter" userId="4b4e2a7e9c42e1b2" providerId="LiveId" clId="{BBA2EE48-202B-41D4-837F-43FB80EF865F}" dt="2025-04-22T20:09:09.331" v="44" actId="478"/>
          <ac:spMkLst>
            <pc:docMk/>
            <pc:sldMk cId="3768366337" sldId="256"/>
            <ac:spMk id="267" creationId="{A85964FA-A582-77F5-A3D7-8053F293F49E}"/>
          </ac:spMkLst>
        </pc:spChg>
        <pc:spChg chg="del">
          <ac:chgData name="Sarah Carter" userId="4b4e2a7e9c42e1b2" providerId="LiveId" clId="{BBA2EE48-202B-41D4-837F-43FB80EF865F}" dt="2025-04-22T20:09:29.080" v="85" actId="478"/>
          <ac:spMkLst>
            <pc:docMk/>
            <pc:sldMk cId="3768366337" sldId="256"/>
            <ac:spMk id="268" creationId="{3340740B-5642-B8D2-7F1C-C14D6EA4CA12}"/>
          </ac:spMkLst>
        </pc:spChg>
        <pc:spChg chg="del">
          <ac:chgData name="Sarah Carter" userId="4b4e2a7e9c42e1b2" providerId="LiveId" clId="{BBA2EE48-202B-41D4-837F-43FB80EF865F}" dt="2025-04-22T20:09:29.488" v="86" actId="478"/>
          <ac:spMkLst>
            <pc:docMk/>
            <pc:sldMk cId="3768366337" sldId="256"/>
            <ac:spMk id="269" creationId="{A41CDFA1-092B-F2D7-F481-7DDFF84D980C}"/>
          </ac:spMkLst>
        </pc:spChg>
        <pc:spChg chg="del">
          <ac:chgData name="Sarah Carter" userId="4b4e2a7e9c42e1b2" providerId="LiveId" clId="{BBA2EE48-202B-41D4-837F-43FB80EF865F}" dt="2025-04-22T20:09:29.911" v="87" actId="478"/>
          <ac:spMkLst>
            <pc:docMk/>
            <pc:sldMk cId="3768366337" sldId="256"/>
            <ac:spMk id="270" creationId="{206C3271-E643-9641-65FC-2547F31FC7C0}"/>
          </ac:spMkLst>
        </pc:spChg>
        <pc:spChg chg="del">
          <ac:chgData name="Sarah Carter" userId="4b4e2a7e9c42e1b2" providerId="LiveId" clId="{BBA2EE48-202B-41D4-837F-43FB80EF865F}" dt="2025-04-22T20:09:30.319" v="88" actId="478"/>
          <ac:spMkLst>
            <pc:docMk/>
            <pc:sldMk cId="3768366337" sldId="256"/>
            <ac:spMk id="271" creationId="{92D21433-F1ED-8C1A-072F-A594AA35BC84}"/>
          </ac:spMkLst>
        </pc:spChg>
        <pc:spChg chg="del">
          <ac:chgData name="Sarah Carter" userId="4b4e2a7e9c42e1b2" providerId="LiveId" clId="{BBA2EE48-202B-41D4-837F-43FB80EF865F}" dt="2025-04-22T20:09:30.964" v="89" actId="478"/>
          <ac:spMkLst>
            <pc:docMk/>
            <pc:sldMk cId="3768366337" sldId="256"/>
            <ac:spMk id="272" creationId="{02E2F94F-CA88-52F7-567D-E331D6BF2B65}"/>
          </ac:spMkLst>
        </pc:spChg>
        <pc:spChg chg="del">
          <ac:chgData name="Sarah Carter" userId="4b4e2a7e9c42e1b2" providerId="LiveId" clId="{BBA2EE48-202B-41D4-837F-43FB80EF865F}" dt="2025-04-22T20:09:31.435" v="90" actId="478"/>
          <ac:spMkLst>
            <pc:docMk/>
            <pc:sldMk cId="3768366337" sldId="256"/>
            <ac:spMk id="273" creationId="{5677F2E3-9AD3-525F-67E4-4553C1E24701}"/>
          </ac:spMkLst>
        </pc:spChg>
        <pc:spChg chg="del mod topLvl">
          <ac:chgData name="Sarah Carter" userId="4b4e2a7e9c42e1b2" providerId="LiveId" clId="{BBA2EE48-202B-41D4-837F-43FB80EF865F}" dt="2025-04-22T20:09:34.419" v="96" actId="478"/>
          <ac:spMkLst>
            <pc:docMk/>
            <pc:sldMk cId="3768366337" sldId="256"/>
            <ac:spMk id="274" creationId="{9D422531-9BED-2BC3-3D34-356FC816BACE}"/>
          </ac:spMkLst>
        </pc:spChg>
        <pc:spChg chg="del">
          <ac:chgData name="Sarah Carter" userId="4b4e2a7e9c42e1b2" providerId="LiveId" clId="{BBA2EE48-202B-41D4-837F-43FB80EF865F}" dt="2025-04-22T20:09:33.917" v="95" actId="478"/>
          <ac:spMkLst>
            <pc:docMk/>
            <pc:sldMk cId="3768366337" sldId="256"/>
            <ac:spMk id="275" creationId="{F5715660-12E9-F361-8CE3-F124AD8CC76C}"/>
          </ac:spMkLst>
        </pc:spChg>
        <pc:spChg chg="del">
          <ac:chgData name="Sarah Carter" userId="4b4e2a7e9c42e1b2" providerId="LiveId" clId="{BBA2EE48-202B-41D4-837F-43FB80EF865F}" dt="2025-04-22T20:09:33.415" v="94" actId="478"/>
          <ac:spMkLst>
            <pc:docMk/>
            <pc:sldMk cId="3768366337" sldId="256"/>
            <ac:spMk id="276" creationId="{06CF517D-0F87-86DD-995B-2FC1B52759D9}"/>
          </ac:spMkLst>
        </pc:spChg>
        <pc:spChg chg="del">
          <ac:chgData name="Sarah Carter" userId="4b4e2a7e9c42e1b2" providerId="LiveId" clId="{BBA2EE48-202B-41D4-837F-43FB80EF865F}" dt="2025-04-22T20:09:32.906" v="93" actId="478"/>
          <ac:spMkLst>
            <pc:docMk/>
            <pc:sldMk cId="3768366337" sldId="256"/>
            <ac:spMk id="277" creationId="{44BF2FFC-D826-07C5-2DA6-D8531E2AA560}"/>
          </ac:spMkLst>
        </pc:spChg>
        <pc:spChg chg="del">
          <ac:chgData name="Sarah Carter" userId="4b4e2a7e9c42e1b2" providerId="LiveId" clId="{BBA2EE48-202B-41D4-837F-43FB80EF865F}" dt="2025-04-22T20:09:32.392" v="92" actId="478"/>
          <ac:spMkLst>
            <pc:docMk/>
            <pc:sldMk cId="3768366337" sldId="256"/>
            <ac:spMk id="278" creationId="{D035A1A2-A56F-1A44-25BD-371ECBA5AD0A}"/>
          </ac:spMkLst>
        </pc:spChg>
        <pc:spChg chg="del">
          <ac:chgData name="Sarah Carter" userId="4b4e2a7e9c42e1b2" providerId="LiveId" clId="{BBA2EE48-202B-41D4-837F-43FB80EF865F}" dt="2025-04-22T20:09:31.914" v="91" actId="478"/>
          <ac:spMkLst>
            <pc:docMk/>
            <pc:sldMk cId="3768366337" sldId="256"/>
            <ac:spMk id="279" creationId="{0F6E397D-87BD-8CD4-7F08-3C77C8ACC2E9}"/>
          </ac:spMkLst>
        </pc:spChg>
        <pc:spChg chg="del">
          <ac:chgData name="Sarah Carter" userId="4b4e2a7e9c42e1b2" providerId="LiveId" clId="{BBA2EE48-202B-41D4-837F-43FB80EF865F}" dt="2025-04-22T20:09:34.920" v="97" actId="478"/>
          <ac:spMkLst>
            <pc:docMk/>
            <pc:sldMk cId="3768366337" sldId="256"/>
            <ac:spMk id="280" creationId="{31DFA91F-5793-AE56-9125-ECA3E13D5696}"/>
          </ac:spMkLst>
        </pc:spChg>
        <pc:spChg chg="del">
          <ac:chgData name="Sarah Carter" userId="4b4e2a7e9c42e1b2" providerId="LiveId" clId="{BBA2EE48-202B-41D4-837F-43FB80EF865F}" dt="2025-04-22T20:09:35.327" v="98" actId="478"/>
          <ac:spMkLst>
            <pc:docMk/>
            <pc:sldMk cId="3768366337" sldId="256"/>
            <ac:spMk id="281" creationId="{F732D4E3-E2F1-90FA-8F48-DEFF05CDFD04}"/>
          </ac:spMkLst>
        </pc:spChg>
        <pc:spChg chg="del">
          <ac:chgData name="Sarah Carter" userId="4b4e2a7e9c42e1b2" providerId="LiveId" clId="{BBA2EE48-202B-41D4-837F-43FB80EF865F}" dt="2025-04-22T20:09:35.828" v="99" actId="478"/>
          <ac:spMkLst>
            <pc:docMk/>
            <pc:sldMk cId="3768366337" sldId="256"/>
            <ac:spMk id="282" creationId="{E93447A1-78D3-0948-82CC-7095407FD4BD}"/>
          </ac:spMkLst>
        </pc:spChg>
        <pc:spChg chg="del">
          <ac:chgData name="Sarah Carter" userId="4b4e2a7e9c42e1b2" providerId="LiveId" clId="{BBA2EE48-202B-41D4-837F-43FB80EF865F}" dt="2025-04-22T20:09:36.329" v="100" actId="478"/>
          <ac:spMkLst>
            <pc:docMk/>
            <pc:sldMk cId="3768366337" sldId="256"/>
            <ac:spMk id="283" creationId="{0F2570FF-E620-9782-91D3-704CC60C29B3}"/>
          </ac:spMkLst>
        </pc:spChg>
        <pc:spChg chg="del">
          <ac:chgData name="Sarah Carter" userId="4b4e2a7e9c42e1b2" providerId="LiveId" clId="{BBA2EE48-202B-41D4-837F-43FB80EF865F}" dt="2025-04-22T20:09:36.831" v="101" actId="478"/>
          <ac:spMkLst>
            <pc:docMk/>
            <pc:sldMk cId="3768366337" sldId="256"/>
            <ac:spMk id="284" creationId="{3C4C26AC-8561-A9E9-81D0-B17EF3D6A21E}"/>
          </ac:spMkLst>
        </pc:spChg>
        <pc:spChg chg="del">
          <ac:chgData name="Sarah Carter" userId="4b4e2a7e9c42e1b2" providerId="LiveId" clId="{BBA2EE48-202B-41D4-837F-43FB80EF865F}" dt="2025-04-22T20:09:37.333" v="102" actId="478"/>
          <ac:spMkLst>
            <pc:docMk/>
            <pc:sldMk cId="3768366337" sldId="256"/>
            <ac:spMk id="285" creationId="{BA993A6F-70A1-0E23-B048-951C7BFFFC30}"/>
          </ac:spMkLst>
        </pc:spChg>
        <pc:spChg chg="del">
          <ac:chgData name="Sarah Carter" userId="4b4e2a7e9c42e1b2" providerId="LiveId" clId="{BBA2EE48-202B-41D4-837F-43FB80EF865F}" dt="2025-04-22T20:09:40.277" v="108" actId="478"/>
          <ac:spMkLst>
            <pc:docMk/>
            <pc:sldMk cId="3768366337" sldId="256"/>
            <ac:spMk id="286" creationId="{62B83427-FE70-C849-52D0-49ECE786D1A9}"/>
          </ac:spMkLst>
        </pc:spChg>
        <pc:spChg chg="del">
          <ac:chgData name="Sarah Carter" userId="4b4e2a7e9c42e1b2" providerId="LiveId" clId="{BBA2EE48-202B-41D4-837F-43FB80EF865F}" dt="2025-04-22T20:09:39.697" v="107" actId="478"/>
          <ac:spMkLst>
            <pc:docMk/>
            <pc:sldMk cId="3768366337" sldId="256"/>
            <ac:spMk id="287" creationId="{4407E57A-D7B3-34BE-534C-DC57855AF491}"/>
          </ac:spMkLst>
        </pc:spChg>
        <pc:spChg chg="del">
          <ac:chgData name="Sarah Carter" userId="4b4e2a7e9c42e1b2" providerId="LiveId" clId="{BBA2EE48-202B-41D4-837F-43FB80EF865F}" dt="2025-04-22T20:09:39.211" v="106" actId="478"/>
          <ac:spMkLst>
            <pc:docMk/>
            <pc:sldMk cId="3768366337" sldId="256"/>
            <ac:spMk id="288" creationId="{F2A0CB82-ED72-E1E9-2DED-F31ED35D5D7F}"/>
          </ac:spMkLst>
        </pc:spChg>
        <pc:spChg chg="del">
          <ac:chgData name="Sarah Carter" userId="4b4e2a7e9c42e1b2" providerId="LiveId" clId="{BBA2EE48-202B-41D4-837F-43FB80EF865F}" dt="2025-04-22T20:09:38.758" v="105" actId="478"/>
          <ac:spMkLst>
            <pc:docMk/>
            <pc:sldMk cId="3768366337" sldId="256"/>
            <ac:spMk id="289" creationId="{29BE8192-2201-9B21-8BB8-78CECBBB12A0}"/>
          </ac:spMkLst>
        </pc:spChg>
        <pc:spChg chg="del">
          <ac:chgData name="Sarah Carter" userId="4b4e2a7e9c42e1b2" providerId="LiveId" clId="{BBA2EE48-202B-41D4-837F-43FB80EF865F}" dt="2025-04-22T20:09:38.245" v="104" actId="478"/>
          <ac:spMkLst>
            <pc:docMk/>
            <pc:sldMk cId="3768366337" sldId="256"/>
            <ac:spMk id="290" creationId="{B768B967-5A53-0EB0-B126-EAC507F72E1C}"/>
          </ac:spMkLst>
        </pc:spChg>
        <pc:spChg chg="del">
          <ac:chgData name="Sarah Carter" userId="4b4e2a7e9c42e1b2" providerId="LiveId" clId="{BBA2EE48-202B-41D4-837F-43FB80EF865F}" dt="2025-04-22T20:09:37.802" v="103" actId="478"/>
          <ac:spMkLst>
            <pc:docMk/>
            <pc:sldMk cId="3768366337" sldId="256"/>
            <ac:spMk id="291" creationId="{7F656144-BCB1-5F1C-E1FA-6F6FD02FFB97}"/>
          </ac:spMkLst>
        </pc:spChg>
        <pc:spChg chg="mod topLvl">
          <ac:chgData name="Sarah Carter" userId="4b4e2a7e9c42e1b2" providerId="LiveId" clId="{BBA2EE48-202B-41D4-837F-43FB80EF865F}" dt="2025-04-22T20:10:31.429" v="178" actId="164"/>
          <ac:spMkLst>
            <pc:docMk/>
            <pc:sldMk cId="3768366337" sldId="256"/>
            <ac:spMk id="325" creationId="{0C8A129F-AD5D-790B-F86F-FADD9EDFDBA6}"/>
          </ac:spMkLst>
        </pc:spChg>
        <pc:spChg chg="mod">
          <ac:chgData name="Sarah Carter" userId="4b4e2a7e9c42e1b2" providerId="LiveId" clId="{BBA2EE48-202B-41D4-837F-43FB80EF865F}" dt="2025-04-22T20:10:31.429" v="178" actId="164"/>
          <ac:spMkLst>
            <pc:docMk/>
            <pc:sldMk cId="3768366337" sldId="256"/>
            <ac:spMk id="334" creationId="{6236FF5D-7625-C729-D1CA-2CC66B6D0FFC}"/>
          </ac:spMkLst>
        </pc:spChg>
        <pc:picChg chg="mod">
          <ac:chgData name="Sarah Carter" userId="4b4e2a7e9c42e1b2" providerId="LiveId" clId="{BBA2EE48-202B-41D4-837F-43FB80EF865F}" dt="2025-04-22T20:07:33.410" v="28" actId="14826"/>
          <ac:picMkLst>
            <pc:docMk/>
            <pc:sldMk cId="3768366337" sldId="256"/>
            <ac:picMk id="6" creationId="{8E059E04-CE6C-FDF4-7DD6-014E020826AB}"/>
          </ac:picMkLst>
        </pc:picChg>
        <pc:picChg chg="mod">
          <ac:chgData name="Sarah Carter" userId="4b4e2a7e9c42e1b2" providerId="LiveId" clId="{BBA2EE48-202B-41D4-837F-43FB80EF865F}" dt="2025-04-22T20:07:45.022" v="29" actId="14826"/>
          <ac:picMkLst>
            <pc:docMk/>
            <pc:sldMk cId="3768366337" sldId="256"/>
            <ac:picMk id="10" creationId="{28D164A6-E054-EF72-EE1A-C06B55534BDA}"/>
          </ac:picMkLst>
        </pc:picChg>
        <pc:picChg chg="mod">
          <ac:chgData name="Sarah Carter" userId="4b4e2a7e9c42e1b2" providerId="LiveId" clId="{BBA2EE48-202B-41D4-837F-43FB80EF865F}" dt="2025-04-22T20:07:56.399" v="30" actId="14826"/>
          <ac:picMkLst>
            <pc:docMk/>
            <pc:sldMk cId="3768366337" sldId="256"/>
            <ac:picMk id="14" creationId="{72FC9FB9-9A44-EA51-3DFF-2EB25791F5CE}"/>
          </ac:picMkLst>
        </pc:picChg>
      </pc:sldChg>
      <pc:sldChg chg="addSp delSp modSp add del mod">
        <pc:chgData name="Sarah Carter" userId="4b4e2a7e9c42e1b2" providerId="LiveId" clId="{BBA2EE48-202B-41D4-837F-43FB80EF865F}" dt="2025-04-22T20:10:59.559" v="179" actId="2696"/>
        <pc:sldMkLst>
          <pc:docMk/>
          <pc:sldMk cId="1234774101" sldId="257"/>
        </pc:sldMkLst>
        <pc:spChg chg="del">
          <ac:chgData name="Sarah Carter" userId="4b4e2a7e9c42e1b2" providerId="LiveId" clId="{BBA2EE48-202B-41D4-837F-43FB80EF865F}" dt="2025-04-22T20:09:49.898" v="110" actId="478"/>
          <ac:spMkLst>
            <pc:docMk/>
            <pc:sldMk cId="1234774101" sldId="257"/>
            <ac:spMk id="3" creationId="{F882685A-ED4D-B90B-0216-95F354975E92}"/>
          </ac:spMkLst>
        </pc:spChg>
        <pc:spChg chg="del">
          <ac:chgData name="Sarah Carter" userId="4b4e2a7e9c42e1b2" providerId="LiveId" clId="{BBA2EE48-202B-41D4-837F-43FB80EF865F}" dt="2025-04-22T20:09:53.139" v="113" actId="478"/>
          <ac:spMkLst>
            <pc:docMk/>
            <pc:sldMk cId="1234774101" sldId="257"/>
            <ac:spMk id="4" creationId="{26FDF318-446B-7163-AB3C-ADED0238B58B}"/>
          </ac:spMkLst>
        </pc:spChg>
        <pc:spChg chg="del">
          <ac:chgData name="Sarah Carter" userId="4b4e2a7e9c42e1b2" providerId="LiveId" clId="{BBA2EE48-202B-41D4-837F-43FB80EF865F}" dt="2025-04-22T20:09:53.500" v="114" actId="478"/>
          <ac:spMkLst>
            <pc:docMk/>
            <pc:sldMk cId="1234774101" sldId="257"/>
            <ac:spMk id="5" creationId="{88E72A8E-B15B-E808-F513-833500CEF629}"/>
          </ac:spMkLst>
        </pc:spChg>
        <pc:spChg chg="del">
          <ac:chgData name="Sarah Carter" userId="4b4e2a7e9c42e1b2" providerId="LiveId" clId="{BBA2EE48-202B-41D4-837F-43FB80EF865F}" dt="2025-04-22T20:09:59.554" v="128" actId="478"/>
          <ac:spMkLst>
            <pc:docMk/>
            <pc:sldMk cId="1234774101" sldId="257"/>
            <ac:spMk id="7" creationId="{0AAD4CEC-E4C6-4290-3436-8725BEC0A7B9}"/>
          </ac:spMkLst>
        </pc:spChg>
        <pc:spChg chg="del mod topLvl">
          <ac:chgData name="Sarah Carter" userId="4b4e2a7e9c42e1b2" providerId="LiveId" clId="{BBA2EE48-202B-41D4-837F-43FB80EF865F}" dt="2025-04-22T20:09:59.083" v="127" actId="478"/>
          <ac:spMkLst>
            <pc:docMk/>
            <pc:sldMk cId="1234774101" sldId="257"/>
            <ac:spMk id="8" creationId="{9B2161A4-DC25-7806-F66B-F76412EF71C9}"/>
          </ac:spMkLst>
        </pc:spChg>
        <pc:spChg chg="del">
          <ac:chgData name="Sarah Carter" userId="4b4e2a7e9c42e1b2" providerId="LiveId" clId="{BBA2EE48-202B-41D4-837F-43FB80EF865F}" dt="2025-04-22T20:09:54.251" v="116" actId="478"/>
          <ac:spMkLst>
            <pc:docMk/>
            <pc:sldMk cId="1234774101" sldId="257"/>
            <ac:spMk id="9" creationId="{986D532A-97AB-EF46-03F0-B8FEE6C5A50D}"/>
          </ac:spMkLst>
        </pc:spChg>
        <pc:spChg chg="del">
          <ac:chgData name="Sarah Carter" userId="4b4e2a7e9c42e1b2" providerId="LiveId" clId="{BBA2EE48-202B-41D4-837F-43FB80EF865F}" dt="2025-04-22T20:09:53.922" v="115" actId="478"/>
          <ac:spMkLst>
            <pc:docMk/>
            <pc:sldMk cId="1234774101" sldId="257"/>
            <ac:spMk id="11" creationId="{E8C10C93-24A8-E337-FA45-88ABCDABE6A7}"/>
          </ac:spMkLst>
        </pc:spChg>
        <pc:spChg chg="del">
          <ac:chgData name="Sarah Carter" userId="4b4e2a7e9c42e1b2" providerId="LiveId" clId="{BBA2EE48-202B-41D4-837F-43FB80EF865F}" dt="2025-04-22T20:09:58.251" v="125" actId="478"/>
          <ac:spMkLst>
            <pc:docMk/>
            <pc:sldMk cId="1234774101" sldId="257"/>
            <ac:spMk id="12" creationId="{F4A67C2D-D241-222E-89CE-5ADD3A14FAAA}"/>
          </ac:spMkLst>
        </pc:spChg>
        <pc:spChg chg="del">
          <ac:chgData name="Sarah Carter" userId="4b4e2a7e9c42e1b2" providerId="LiveId" clId="{BBA2EE48-202B-41D4-837F-43FB80EF865F}" dt="2025-04-22T20:09:58.675" v="126" actId="478"/>
          <ac:spMkLst>
            <pc:docMk/>
            <pc:sldMk cId="1234774101" sldId="257"/>
            <ac:spMk id="13" creationId="{6E7399AB-DB88-C8D7-72B9-C9F9D02C4437}"/>
          </ac:spMkLst>
        </pc:spChg>
        <pc:spChg chg="del">
          <ac:chgData name="Sarah Carter" userId="4b4e2a7e9c42e1b2" providerId="LiveId" clId="{BBA2EE48-202B-41D4-837F-43FB80EF865F}" dt="2025-04-22T20:09:54.799" v="117" actId="478"/>
          <ac:spMkLst>
            <pc:docMk/>
            <pc:sldMk cId="1234774101" sldId="257"/>
            <ac:spMk id="15" creationId="{5F0C0353-BCA9-D084-AE03-3F459B836513}"/>
          </ac:spMkLst>
        </pc:spChg>
        <pc:spChg chg="del">
          <ac:chgData name="Sarah Carter" userId="4b4e2a7e9c42e1b2" providerId="LiveId" clId="{BBA2EE48-202B-41D4-837F-43FB80EF865F}" dt="2025-04-22T20:09:55.239" v="118" actId="478"/>
          <ac:spMkLst>
            <pc:docMk/>
            <pc:sldMk cId="1234774101" sldId="257"/>
            <ac:spMk id="16" creationId="{40FD9A92-AEC5-1412-B610-CEC60495FB9D}"/>
          </ac:spMkLst>
        </pc:spChg>
        <pc:spChg chg="del">
          <ac:chgData name="Sarah Carter" userId="4b4e2a7e9c42e1b2" providerId="LiveId" clId="{BBA2EE48-202B-41D4-837F-43FB80EF865F}" dt="2025-04-22T20:09:57.842" v="124" actId="478"/>
          <ac:spMkLst>
            <pc:docMk/>
            <pc:sldMk cId="1234774101" sldId="257"/>
            <ac:spMk id="17" creationId="{4347C49E-60B1-5795-251D-5A7D5EB06EEF}"/>
          </ac:spMkLst>
        </pc:spChg>
        <pc:spChg chg="del">
          <ac:chgData name="Sarah Carter" userId="4b4e2a7e9c42e1b2" providerId="LiveId" clId="{BBA2EE48-202B-41D4-837F-43FB80EF865F}" dt="2025-04-22T20:09:57.485" v="123" actId="478"/>
          <ac:spMkLst>
            <pc:docMk/>
            <pc:sldMk cId="1234774101" sldId="257"/>
            <ac:spMk id="18" creationId="{FA6016E7-E289-DEB3-C9B9-17EC937A6298}"/>
          </ac:spMkLst>
        </pc:spChg>
        <pc:spChg chg="del">
          <ac:chgData name="Sarah Carter" userId="4b4e2a7e9c42e1b2" providerId="LiveId" clId="{BBA2EE48-202B-41D4-837F-43FB80EF865F}" dt="2025-04-22T20:09:56.069" v="120" actId="478"/>
          <ac:spMkLst>
            <pc:docMk/>
            <pc:sldMk cId="1234774101" sldId="257"/>
            <ac:spMk id="19" creationId="{A608FADC-86C4-A06B-1497-704AFC414945}"/>
          </ac:spMkLst>
        </pc:spChg>
        <pc:spChg chg="del">
          <ac:chgData name="Sarah Carter" userId="4b4e2a7e9c42e1b2" providerId="LiveId" clId="{BBA2EE48-202B-41D4-837F-43FB80EF865F}" dt="2025-04-22T20:09:55.630" v="119" actId="478"/>
          <ac:spMkLst>
            <pc:docMk/>
            <pc:sldMk cId="1234774101" sldId="257"/>
            <ac:spMk id="20" creationId="{2ABC163C-F179-983F-D900-9469E103B965}"/>
          </ac:spMkLst>
        </pc:spChg>
        <pc:spChg chg="del">
          <ac:chgData name="Sarah Carter" userId="4b4e2a7e9c42e1b2" providerId="LiveId" clId="{BBA2EE48-202B-41D4-837F-43FB80EF865F}" dt="2025-04-22T20:09:56.711" v="121" actId="478"/>
          <ac:spMkLst>
            <pc:docMk/>
            <pc:sldMk cId="1234774101" sldId="257"/>
            <ac:spMk id="21" creationId="{1EFD98BC-BA88-8262-CA4E-7F5B5A0DB3F4}"/>
          </ac:spMkLst>
        </pc:spChg>
        <pc:spChg chg="del">
          <ac:chgData name="Sarah Carter" userId="4b4e2a7e9c42e1b2" providerId="LiveId" clId="{BBA2EE48-202B-41D4-837F-43FB80EF865F}" dt="2025-04-22T20:09:57.088" v="122" actId="478"/>
          <ac:spMkLst>
            <pc:docMk/>
            <pc:sldMk cId="1234774101" sldId="257"/>
            <ac:spMk id="22" creationId="{4F3E9AF7-B219-CD44-EBF5-21E9332B24EA}"/>
          </ac:spMkLst>
        </pc:spChg>
        <pc:spChg chg="mod topLvl">
          <ac:chgData name="Sarah Carter" userId="4b4e2a7e9c42e1b2" providerId="LiveId" clId="{BBA2EE48-202B-41D4-837F-43FB80EF865F}" dt="2025-04-22T20:09:47.768" v="109" actId="165"/>
          <ac:spMkLst>
            <pc:docMk/>
            <pc:sldMk cId="1234774101" sldId="257"/>
            <ac:spMk id="29" creationId="{A34FDB4E-EBEA-08F5-5F34-97E51FB7D0CC}"/>
          </ac:spMkLst>
        </pc:spChg>
        <pc:spChg chg="mod">
          <ac:chgData name="Sarah Carter" userId="4b4e2a7e9c42e1b2" providerId="LiveId" clId="{BBA2EE48-202B-41D4-837F-43FB80EF865F}" dt="2025-04-22T20:10:27.263" v="177" actId="164"/>
          <ac:spMkLst>
            <pc:docMk/>
            <pc:sldMk cId="1234774101" sldId="257"/>
            <ac:spMk id="61" creationId="{492884CF-AE16-A16F-8786-44C3C2F25F78}"/>
          </ac:spMkLst>
        </pc:spChg>
        <pc:spChg chg="mod topLvl">
          <ac:chgData name="Sarah Carter" userId="4b4e2a7e9c42e1b2" providerId="LiveId" clId="{BBA2EE48-202B-41D4-837F-43FB80EF865F}" dt="2025-04-22T20:09:47.768" v="109" actId="165"/>
          <ac:spMkLst>
            <pc:docMk/>
            <pc:sldMk cId="1234774101" sldId="257"/>
            <ac:spMk id="78" creationId="{043E6BDD-C98A-88A0-5539-C44539C68B52}"/>
          </ac:spMkLst>
        </pc:spChg>
        <pc:spChg chg="mod">
          <ac:chgData name="Sarah Carter" userId="4b4e2a7e9c42e1b2" providerId="LiveId" clId="{BBA2EE48-202B-41D4-837F-43FB80EF865F}" dt="2025-04-22T20:10:27.263" v="177" actId="164"/>
          <ac:spMkLst>
            <pc:docMk/>
            <pc:sldMk cId="1234774101" sldId="257"/>
            <ac:spMk id="83" creationId="{6B0A9AB0-B2CC-E434-EF64-35E9F38CC588}"/>
          </ac:spMkLst>
        </pc:spChg>
        <pc:spChg chg="mod topLvl">
          <ac:chgData name="Sarah Carter" userId="4b4e2a7e9c42e1b2" providerId="LiveId" clId="{BBA2EE48-202B-41D4-837F-43FB80EF865F}" dt="2025-04-22T20:09:47.768" v="109" actId="165"/>
          <ac:spMkLst>
            <pc:docMk/>
            <pc:sldMk cId="1234774101" sldId="257"/>
            <ac:spMk id="100" creationId="{31C68D77-C4F4-0335-8C29-72244C9740E3}"/>
          </ac:spMkLst>
        </pc:spChg>
        <pc:spChg chg="mod">
          <ac:chgData name="Sarah Carter" userId="4b4e2a7e9c42e1b2" providerId="LiveId" clId="{BBA2EE48-202B-41D4-837F-43FB80EF865F}" dt="2025-04-22T20:10:27.263" v="177" actId="164"/>
          <ac:spMkLst>
            <pc:docMk/>
            <pc:sldMk cId="1234774101" sldId="257"/>
            <ac:spMk id="106" creationId="{0136C32C-43E4-EFDE-3165-73FA189B2160}"/>
          </ac:spMkLst>
        </pc:spChg>
        <pc:spChg chg="mod topLvl">
          <ac:chgData name="Sarah Carter" userId="4b4e2a7e9c42e1b2" providerId="LiveId" clId="{BBA2EE48-202B-41D4-837F-43FB80EF865F}" dt="2025-04-22T20:09:47.768" v="109" actId="165"/>
          <ac:spMkLst>
            <pc:docMk/>
            <pc:sldMk cId="1234774101" sldId="257"/>
            <ac:spMk id="114" creationId="{CF8759EC-CBCB-57B3-3F0F-CE3D56F658C3}"/>
          </ac:spMkLst>
        </pc:spChg>
        <pc:spChg chg="mod">
          <ac:chgData name="Sarah Carter" userId="4b4e2a7e9c42e1b2" providerId="LiveId" clId="{BBA2EE48-202B-41D4-837F-43FB80EF865F}" dt="2025-04-22T20:10:27.263" v="177" actId="164"/>
          <ac:spMkLst>
            <pc:docMk/>
            <pc:sldMk cId="1234774101" sldId="257"/>
            <ac:spMk id="164" creationId="{6F128304-E301-F5F1-E530-6CD5D61519E5}"/>
          </ac:spMkLst>
        </pc:spChg>
        <pc:spChg chg="del">
          <ac:chgData name="Sarah Carter" userId="4b4e2a7e9c42e1b2" providerId="LiveId" clId="{BBA2EE48-202B-41D4-837F-43FB80EF865F}" dt="2025-04-22T20:09:50.932" v="111" actId="478"/>
          <ac:spMkLst>
            <pc:docMk/>
            <pc:sldMk cId="1234774101" sldId="257"/>
            <ac:spMk id="174" creationId="{99A7DAB5-66EA-2DC5-A54E-855EDB33BB71}"/>
          </ac:spMkLst>
        </pc:spChg>
        <pc:spChg chg="del">
          <ac:chgData name="Sarah Carter" userId="4b4e2a7e9c42e1b2" providerId="LiveId" clId="{BBA2EE48-202B-41D4-837F-43FB80EF865F}" dt="2025-04-22T20:10:00.370" v="129" actId="478"/>
          <ac:spMkLst>
            <pc:docMk/>
            <pc:sldMk cId="1234774101" sldId="257"/>
            <ac:spMk id="175" creationId="{E25228B2-32BA-53D4-E47C-81F72A9077E0}"/>
          </ac:spMkLst>
        </pc:spChg>
        <pc:spChg chg="del">
          <ac:chgData name="Sarah Carter" userId="4b4e2a7e9c42e1b2" providerId="LiveId" clId="{BBA2EE48-202B-41D4-837F-43FB80EF865F}" dt="2025-04-22T20:10:00.745" v="130" actId="478"/>
          <ac:spMkLst>
            <pc:docMk/>
            <pc:sldMk cId="1234774101" sldId="257"/>
            <ac:spMk id="176" creationId="{EBCA7FCA-3F02-EFBF-045C-B21FE8CF8D4F}"/>
          </ac:spMkLst>
        </pc:spChg>
        <pc:spChg chg="del">
          <ac:chgData name="Sarah Carter" userId="4b4e2a7e9c42e1b2" providerId="LiveId" clId="{BBA2EE48-202B-41D4-837F-43FB80EF865F}" dt="2025-04-22T20:10:01.183" v="131" actId="478"/>
          <ac:spMkLst>
            <pc:docMk/>
            <pc:sldMk cId="1234774101" sldId="257"/>
            <ac:spMk id="177" creationId="{3C89AE79-471D-D849-2809-F180C5C4E78D}"/>
          </ac:spMkLst>
        </pc:spChg>
        <pc:spChg chg="del">
          <ac:chgData name="Sarah Carter" userId="4b4e2a7e9c42e1b2" providerId="LiveId" clId="{BBA2EE48-202B-41D4-837F-43FB80EF865F}" dt="2025-04-22T20:10:01.559" v="132" actId="478"/>
          <ac:spMkLst>
            <pc:docMk/>
            <pc:sldMk cId="1234774101" sldId="257"/>
            <ac:spMk id="178" creationId="{1AAEB75C-9769-683E-8CDC-7C3A1F74E1AB}"/>
          </ac:spMkLst>
        </pc:spChg>
        <pc:spChg chg="del">
          <ac:chgData name="Sarah Carter" userId="4b4e2a7e9c42e1b2" providerId="LiveId" clId="{BBA2EE48-202B-41D4-837F-43FB80EF865F}" dt="2025-04-22T20:10:01.982" v="133" actId="478"/>
          <ac:spMkLst>
            <pc:docMk/>
            <pc:sldMk cId="1234774101" sldId="257"/>
            <ac:spMk id="179" creationId="{EEF94A46-16E0-027C-9477-F06EA0A4B7EB}"/>
          </ac:spMkLst>
        </pc:spChg>
        <pc:spChg chg="del">
          <ac:chgData name="Sarah Carter" userId="4b4e2a7e9c42e1b2" providerId="LiveId" clId="{BBA2EE48-202B-41D4-837F-43FB80EF865F}" dt="2025-04-22T20:10:02.422" v="134" actId="478"/>
          <ac:spMkLst>
            <pc:docMk/>
            <pc:sldMk cId="1234774101" sldId="257"/>
            <ac:spMk id="180" creationId="{CA8BA4A3-31F4-FDE6-1CDA-A18CE8724C37}"/>
          </ac:spMkLst>
        </pc:spChg>
        <pc:spChg chg="del">
          <ac:chgData name="Sarah Carter" userId="4b4e2a7e9c42e1b2" providerId="LiveId" clId="{BBA2EE48-202B-41D4-837F-43FB80EF865F}" dt="2025-04-22T20:10:04.898" v="140" actId="478"/>
          <ac:spMkLst>
            <pc:docMk/>
            <pc:sldMk cId="1234774101" sldId="257"/>
            <ac:spMk id="181" creationId="{30B1CAD7-DB50-B06A-A349-6E02249695B3}"/>
          </ac:spMkLst>
        </pc:spChg>
        <pc:spChg chg="del">
          <ac:chgData name="Sarah Carter" userId="4b4e2a7e9c42e1b2" providerId="LiveId" clId="{BBA2EE48-202B-41D4-837F-43FB80EF865F}" dt="2025-04-22T20:10:04.476" v="139" actId="478"/>
          <ac:spMkLst>
            <pc:docMk/>
            <pc:sldMk cId="1234774101" sldId="257"/>
            <ac:spMk id="182" creationId="{C6901E0B-3626-6773-57EE-BE4EDE0997DF}"/>
          </ac:spMkLst>
        </pc:spChg>
        <pc:spChg chg="del">
          <ac:chgData name="Sarah Carter" userId="4b4e2a7e9c42e1b2" providerId="LiveId" clId="{BBA2EE48-202B-41D4-837F-43FB80EF865F}" dt="2025-04-22T20:10:04.051" v="138" actId="478"/>
          <ac:spMkLst>
            <pc:docMk/>
            <pc:sldMk cId="1234774101" sldId="257"/>
            <ac:spMk id="183" creationId="{77CB888D-07D2-BCE8-14DD-34EC179DF547}"/>
          </ac:spMkLst>
        </pc:spChg>
        <pc:spChg chg="del">
          <ac:chgData name="Sarah Carter" userId="4b4e2a7e9c42e1b2" providerId="LiveId" clId="{BBA2EE48-202B-41D4-837F-43FB80EF865F}" dt="2025-04-22T20:10:03.628" v="137" actId="478"/>
          <ac:spMkLst>
            <pc:docMk/>
            <pc:sldMk cId="1234774101" sldId="257"/>
            <ac:spMk id="184" creationId="{AACBD9D2-9606-0B35-8AA3-65EF8E71AAAA}"/>
          </ac:spMkLst>
        </pc:spChg>
        <pc:spChg chg="del">
          <ac:chgData name="Sarah Carter" userId="4b4e2a7e9c42e1b2" providerId="LiveId" clId="{BBA2EE48-202B-41D4-837F-43FB80EF865F}" dt="2025-04-22T20:10:03.219" v="136" actId="478"/>
          <ac:spMkLst>
            <pc:docMk/>
            <pc:sldMk cId="1234774101" sldId="257"/>
            <ac:spMk id="185" creationId="{95822059-7B9D-05B6-F473-AA3D5D6FF0AD}"/>
          </ac:spMkLst>
        </pc:spChg>
        <pc:spChg chg="del">
          <ac:chgData name="Sarah Carter" userId="4b4e2a7e9c42e1b2" providerId="LiveId" clId="{BBA2EE48-202B-41D4-837F-43FB80EF865F}" dt="2025-04-22T20:10:02.812" v="135" actId="478"/>
          <ac:spMkLst>
            <pc:docMk/>
            <pc:sldMk cId="1234774101" sldId="257"/>
            <ac:spMk id="186" creationId="{71433729-7493-D525-F181-E4BE201509C6}"/>
          </ac:spMkLst>
        </pc:spChg>
        <pc:spChg chg="del">
          <ac:chgData name="Sarah Carter" userId="4b4e2a7e9c42e1b2" providerId="LiveId" clId="{BBA2EE48-202B-41D4-837F-43FB80EF865F}" dt="2025-04-22T20:10:05.342" v="141" actId="478"/>
          <ac:spMkLst>
            <pc:docMk/>
            <pc:sldMk cId="1234774101" sldId="257"/>
            <ac:spMk id="187" creationId="{04EAEB56-6BA8-CB7C-8E8E-C4110FC2CC8D}"/>
          </ac:spMkLst>
        </pc:spChg>
        <pc:spChg chg="del">
          <ac:chgData name="Sarah Carter" userId="4b4e2a7e9c42e1b2" providerId="LiveId" clId="{BBA2EE48-202B-41D4-837F-43FB80EF865F}" dt="2025-04-22T20:10:05.745" v="142" actId="478"/>
          <ac:spMkLst>
            <pc:docMk/>
            <pc:sldMk cId="1234774101" sldId="257"/>
            <ac:spMk id="188" creationId="{5267B183-3B40-8A68-298B-207FA6E6FC5B}"/>
          </ac:spMkLst>
        </pc:spChg>
        <pc:spChg chg="del">
          <ac:chgData name="Sarah Carter" userId="4b4e2a7e9c42e1b2" providerId="LiveId" clId="{BBA2EE48-202B-41D4-837F-43FB80EF865F}" dt="2025-04-22T20:10:06.184" v="143" actId="478"/>
          <ac:spMkLst>
            <pc:docMk/>
            <pc:sldMk cId="1234774101" sldId="257"/>
            <ac:spMk id="189" creationId="{6CB173B5-6558-C9BB-148C-1BAAF806A38C}"/>
          </ac:spMkLst>
        </pc:spChg>
        <pc:spChg chg="del">
          <ac:chgData name="Sarah Carter" userId="4b4e2a7e9c42e1b2" providerId="LiveId" clId="{BBA2EE48-202B-41D4-837F-43FB80EF865F}" dt="2025-04-22T20:10:06.576" v="144" actId="478"/>
          <ac:spMkLst>
            <pc:docMk/>
            <pc:sldMk cId="1234774101" sldId="257"/>
            <ac:spMk id="190" creationId="{6AC7A93A-9607-6B30-4BFC-461B361DEA9A}"/>
          </ac:spMkLst>
        </pc:spChg>
        <pc:spChg chg="del">
          <ac:chgData name="Sarah Carter" userId="4b4e2a7e9c42e1b2" providerId="LiveId" clId="{BBA2EE48-202B-41D4-837F-43FB80EF865F}" dt="2025-04-22T20:10:07.031" v="145" actId="478"/>
          <ac:spMkLst>
            <pc:docMk/>
            <pc:sldMk cId="1234774101" sldId="257"/>
            <ac:spMk id="191" creationId="{DC0A41A4-F659-B337-E3E5-17DEA38DB939}"/>
          </ac:spMkLst>
        </pc:spChg>
        <pc:spChg chg="del mod topLvl">
          <ac:chgData name="Sarah Carter" userId="4b4e2a7e9c42e1b2" providerId="LiveId" clId="{BBA2EE48-202B-41D4-837F-43FB80EF865F}" dt="2025-04-22T20:10:07.470" v="146" actId="478"/>
          <ac:spMkLst>
            <pc:docMk/>
            <pc:sldMk cId="1234774101" sldId="257"/>
            <ac:spMk id="192" creationId="{8083ABE4-26F0-4C49-C0C1-BAE2C92B15AF}"/>
          </ac:spMkLst>
        </pc:spChg>
        <pc:spChg chg="del">
          <ac:chgData name="Sarah Carter" userId="4b4e2a7e9c42e1b2" providerId="LiveId" clId="{BBA2EE48-202B-41D4-837F-43FB80EF865F}" dt="2025-04-22T20:10:10.308" v="152" actId="478"/>
          <ac:spMkLst>
            <pc:docMk/>
            <pc:sldMk cId="1234774101" sldId="257"/>
            <ac:spMk id="193" creationId="{230ABA4D-87DD-5983-71B8-46484419C6C9}"/>
          </ac:spMkLst>
        </pc:spChg>
        <pc:spChg chg="del">
          <ac:chgData name="Sarah Carter" userId="4b4e2a7e9c42e1b2" providerId="LiveId" clId="{BBA2EE48-202B-41D4-837F-43FB80EF865F}" dt="2025-04-22T20:10:09.744" v="151" actId="478"/>
          <ac:spMkLst>
            <pc:docMk/>
            <pc:sldMk cId="1234774101" sldId="257"/>
            <ac:spMk id="194" creationId="{FFE13853-C7CF-BF36-58EF-E832873B3995}"/>
          </ac:spMkLst>
        </pc:spChg>
        <pc:spChg chg="del">
          <ac:chgData name="Sarah Carter" userId="4b4e2a7e9c42e1b2" providerId="LiveId" clId="{BBA2EE48-202B-41D4-837F-43FB80EF865F}" dt="2025-04-22T20:10:09.305" v="150" actId="478"/>
          <ac:spMkLst>
            <pc:docMk/>
            <pc:sldMk cId="1234774101" sldId="257"/>
            <ac:spMk id="195" creationId="{89843F67-B5C4-EFC5-BDC5-5788843D3EB5}"/>
          </ac:spMkLst>
        </pc:spChg>
        <pc:spChg chg="del">
          <ac:chgData name="Sarah Carter" userId="4b4e2a7e9c42e1b2" providerId="LiveId" clId="{BBA2EE48-202B-41D4-837F-43FB80EF865F}" dt="2025-04-22T20:10:08.881" v="149" actId="478"/>
          <ac:spMkLst>
            <pc:docMk/>
            <pc:sldMk cId="1234774101" sldId="257"/>
            <ac:spMk id="196" creationId="{AE3597C2-52CF-D746-5573-62D76A1ED62D}"/>
          </ac:spMkLst>
        </pc:spChg>
        <pc:spChg chg="del">
          <ac:chgData name="Sarah Carter" userId="4b4e2a7e9c42e1b2" providerId="LiveId" clId="{BBA2EE48-202B-41D4-837F-43FB80EF865F}" dt="2025-04-22T20:10:08.365" v="148" actId="478"/>
          <ac:spMkLst>
            <pc:docMk/>
            <pc:sldMk cId="1234774101" sldId="257"/>
            <ac:spMk id="197" creationId="{6347AF76-3EBE-4100-8430-DC8641D1148A}"/>
          </ac:spMkLst>
        </pc:spChg>
        <pc:spChg chg="del">
          <ac:chgData name="Sarah Carter" userId="4b4e2a7e9c42e1b2" providerId="LiveId" clId="{BBA2EE48-202B-41D4-837F-43FB80EF865F}" dt="2025-04-22T20:10:07.878" v="147" actId="478"/>
          <ac:spMkLst>
            <pc:docMk/>
            <pc:sldMk cId="1234774101" sldId="257"/>
            <ac:spMk id="198" creationId="{25BF4460-5885-12E6-913C-61E7EDF2A615}"/>
          </ac:spMkLst>
        </pc:spChg>
        <pc:spChg chg="mod">
          <ac:chgData name="Sarah Carter" userId="4b4e2a7e9c42e1b2" providerId="LiveId" clId="{BBA2EE48-202B-41D4-837F-43FB80EF865F}" dt="2025-04-22T20:10:27.263" v="177" actId="164"/>
          <ac:spMkLst>
            <pc:docMk/>
            <pc:sldMk cId="1234774101" sldId="257"/>
            <ac:spMk id="203" creationId="{89DAEA55-B1A6-D75F-38CE-561368E71AF8}"/>
          </ac:spMkLst>
        </pc:spChg>
        <pc:spChg chg="mod">
          <ac:chgData name="Sarah Carter" userId="4b4e2a7e9c42e1b2" providerId="LiveId" clId="{BBA2EE48-202B-41D4-837F-43FB80EF865F}" dt="2025-04-22T20:10:27.263" v="177" actId="164"/>
          <ac:spMkLst>
            <pc:docMk/>
            <pc:sldMk cId="1234774101" sldId="257"/>
            <ac:spMk id="212" creationId="{7395808A-BAA0-C4FB-8162-2970FB9B2BC7}"/>
          </ac:spMkLst>
        </pc:spChg>
        <pc:spChg chg="mod topLvl">
          <ac:chgData name="Sarah Carter" userId="4b4e2a7e9c42e1b2" providerId="LiveId" clId="{BBA2EE48-202B-41D4-837F-43FB80EF865F}" dt="2025-04-22T20:09:47.768" v="109" actId="165"/>
          <ac:spMkLst>
            <pc:docMk/>
            <pc:sldMk cId="1234774101" sldId="257"/>
            <ac:spMk id="232" creationId="{E85563A1-C537-5F40-2DE1-E787C76A78B3}"/>
          </ac:spMkLst>
        </pc:spChg>
        <pc:spChg chg="mod">
          <ac:chgData name="Sarah Carter" userId="4b4e2a7e9c42e1b2" providerId="LiveId" clId="{BBA2EE48-202B-41D4-837F-43FB80EF865F}" dt="2025-04-22T20:10:27.263" v="177" actId="164"/>
          <ac:spMkLst>
            <pc:docMk/>
            <pc:sldMk cId="1234774101" sldId="257"/>
            <ac:spMk id="280" creationId="{D9FE3A67-7CC1-CF08-C9BC-7230A06AB607}"/>
          </ac:spMkLst>
        </pc:spChg>
        <pc:spChg chg="del">
          <ac:chgData name="Sarah Carter" userId="4b4e2a7e9c42e1b2" providerId="LiveId" clId="{BBA2EE48-202B-41D4-837F-43FB80EF865F}" dt="2025-04-22T20:09:51.917" v="112" actId="478"/>
          <ac:spMkLst>
            <pc:docMk/>
            <pc:sldMk cId="1234774101" sldId="257"/>
            <ac:spMk id="331" creationId="{777C2B06-0519-0C1A-58E8-78D854B02353}"/>
          </ac:spMkLst>
        </pc:spChg>
        <pc:spChg chg="del">
          <ac:chgData name="Sarah Carter" userId="4b4e2a7e9c42e1b2" providerId="LiveId" clId="{BBA2EE48-202B-41D4-837F-43FB80EF865F}" dt="2025-04-22T20:10:10.936" v="153" actId="478"/>
          <ac:spMkLst>
            <pc:docMk/>
            <pc:sldMk cId="1234774101" sldId="257"/>
            <ac:spMk id="332" creationId="{471469E9-0241-689D-7EE2-64FFC58932BC}"/>
          </ac:spMkLst>
        </pc:spChg>
        <pc:spChg chg="del">
          <ac:chgData name="Sarah Carter" userId="4b4e2a7e9c42e1b2" providerId="LiveId" clId="{BBA2EE48-202B-41D4-837F-43FB80EF865F}" dt="2025-04-22T20:10:11.327" v="154" actId="478"/>
          <ac:spMkLst>
            <pc:docMk/>
            <pc:sldMk cId="1234774101" sldId="257"/>
            <ac:spMk id="333" creationId="{0D784055-2486-2A71-EB2B-91768ABDFAEE}"/>
          </ac:spMkLst>
        </pc:spChg>
        <pc:spChg chg="del">
          <ac:chgData name="Sarah Carter" userId="4b4e2a7e9c42e1b2" providerId="LiveId" clId="{BBA2EE48-202B-41D4-837F-43FB80EF865F}" dt="2025-04-22T20:10:11.735" v="155" actId="478"/>
          <ac:spMkLst>
            <pc:docMk/>
            <pc:sldMk cId="1234774101" sldId="257"/>
            <ac:spMk id="334" creationId="{0343BE33-4188-7EBC-EECF-FDCB2D3885D0}"/>
          </ac:spMkLst>
        </pc:spChg>
        <pc:spChg chg="del">
          <ac:chgData name="Sarah Carter" userId="4b4e2a7e9c42e1b2" providerId="LiveId" clId="{BBA2EE48-202B-41D4-837F-43FB80EF865F}" dt="2025-04-22T20:10:12.158" v="156" actId="478"/>
          <ac:spMkLst>
            <pc:docMk/>
            <pc:sldMk cId="1234774101" sldId="257"/>
            <ac:spMk id="335" creationId="{EAF97623-CB6B-A358-5E20-1D4B94F6DF59}"/>
          </ac:spMkLst>
        </pc:spChg>
        <pc:spChg chg="del">
          <ac:chgData name="Sarah Carter" userId="4b4e2a7e9c42e1b2" providerId="LiveId" clId="{BBA2EE48-202B-41D4-837F-43FB80EF865F}" dt="2025-04-22T20:10:12.627" v="157" actId="478"/>
          <ac:spMkLst>
            <pc:docMk/>
            <pc:sldMk cId="1234774101" sldId="257"/>
            <ac:spMk id="336" creationId="{301FC3BB-2EC6-CCFB-9CB7-2A08EAAA2ED3}"/>
          </ac:spMkLst>
        </pc:spChg>
        <pc:spChg chg="del">
          <ac:chgData name="Sarah Carter" userId="4b4e2a7e9c42e1b2" providerId="LiveId" clId="{BBA2EE48-202B-41D4-837F-43FB80EF865F}" dt="2025-04-22T20:10:13.098" v="158" actId="478"/>
          <ac:spMkLst>
            <pc:docMk/>
            <pc:sldMk cId="1234774101" sldId="257"/>
            <ac:spMk id="337" creationId="{1A0D6D3A-269C-1B8A-72C2-8BB51E2C5183}"/>
          </ac:spMkLst>
        </pc:spChg>
        <pc:spChg chg="del">
          <ac:chgData name="Sarah Carter" userId="4b4e2a7e9c42e1b2" providerId="LiveId" clId="{BBA2EE48-202B-41D4-837F-43FB80EF865F}" dt="2025-04-22T20:10:15.905" v="164" actId="478"/>
          <ac:spMkLst>
            <pc:docMk/>
            <pc:sldMk cId="1234774101" sldId="257"/>
            <ac:spMk id="338" creationId="{6A9B65CA-D4CA-2928-80A2-6CA3069704C1}"/>
          </ac:spMkLst>
        </pc:spChg>
        <pc:spChg chg="del">
          <ac:chgData name="Sarah Carter" userId="4b4e2a7e9c42e1b2" providerId="LiveId" clId="{BBA2EE48-202B-41D4-837F-43FB80EF865F}" dt="2025-04-22T20:10:15.294" v="163" actId="478"/>
          <ac:spMkLst>
            <pc:docMk/>
            <pc:sldMk cId="1234774101" sldId="257"/>
            <ac:spMk id="339" creationId="{E04CA16D-F74C-3136-10D4-D45588250F95}"/>
          </ac:spMkLst>
        </pc:spChg>
        <pc:spChg chg="del">
          <ac:chgData name="Sarah Carter" userId="4b4e2a7e9c42e1b2" providerId="LiveId" clId="{BBA2EE48-202B-41D4-837F-43FB80EF865F}" dt="2025-04-22T20:10:14.854" v="162" actId="478"/>
          <ac:spMkLst>
            <pc:docMk/>
            <pc:sldMk cId="1234774101" sldId="257"/>
            <ac:spMk id="340" creationId="{FEEE18A5-FAD3-3CE2-76E5-6C2C1A68A786}"/>
          </ac:spMkLst>
        </pc:spChg>
        <pc:spChg chg="del">
          <ac:chgData name="Sarah Carter" userId="4b4e2a7e9c42e1b2" providerId="LiveId" clId="{BBA2EE48-202B-41D4-837F-43FB80EF865F}" dt="2025-04-22T20:10:14.431" v="161" actId="478"/>
          <ac:spMkLst>
            <pc:docMk/>
            <pc:sldMk cId="1234774101" sldId="257"/>
            <ac:spMk id="341" creationId="{D5C5E97D-2FA7-8A01-E9D8-A0EC8B34B13B}"/>
          </ac:spMkLst>
        </pc:spChg>
        <pc:spChg chg="del">
          <ac:chgData name="Sarah Carter" userId="4b4e2a7e9c42e1b2" providerId="LiveId" clId="{BBA2EE48-202B-41D4-837F-43FB80EF865F}" dt="2025-04-22T20:10:13.960" v="160" actId="478"/>
          <ac:spMkLst>
            <pc:docMk/>
            <pc:sldMk cId="1234774101" sldId="257"/>
            <ac:spMk id="342" creationId="{9CD708BF-44FF-7B9E-C282-4F74A3B6DD7D}"/>
          </ac:spMkLst>
        </pc:spChg>
        <pc:spChg chg="del">
          <ac:chgData name="Sarah Carter" userId="4b4e2a7e9c42e1b2" providerId="LiveId" clId="{BBA2EE48-202B-41D4-837F-43FB80EF865F}" dt="2025-04-22T20:10:13.552" v="159" actId="478"/>
          <ac:spMkLst>
            <pc:docMk/>
            <pc:sldMk cId="1234774101" sldId="257"/>
            <ac:spMk id="343" creationId="{D6DA7254-1C97-4FA5-71B5-58DC17B04597}"/>
          </ac:spMkLst>
        </pc:spChg>
        <pc:spChg chg="del">
          <ac:chgData name="Sarah Carter" userId="4b4e2a7e9c42e1b2" providerId="LiveId" clId="{BBA2EE48-202B-41D4-837F-43FB80EF865F}" dt="2025-04-22T20:10:16.391" v="165" actId="478"/>
          <ac:spMkLst>
            <pc:docMk/>
            <pc:sldMk cId="1234774101" sldId="257"/>
            <ac:spMk id="344" creationId="{36FC68DF-C453-5A3D-A0B1-CA5D79C9A7E9}"/>
          </ac:spMkLst>
        </pc:spChg>
        <pc:spChg chg="del">
          <ac:chgData name="Sarah Carter" userId="4b4e2a7e9c42e1b2" providerId="LiveId" clId="{BBA2EE48-202B-41D4-837F-43FB80EF865F}" dt="2025-04-22T20:10:16.799" v="166" actId="478"/>
          <ac:spMkLst>
            <pc:docMk/>
            <pc:sldMk cId="1234774101" sldId="257"/>
            <ac:spMk id="345" creationId="{7422FE34-7828-CED3-DDA8-988BCCBD5BBA}"/>
          </ac:spMkLst>
        </pc:spChg>
        <pc:spChg chg="del">
          <ac:chgData name="Sarah Carter" userId="4b4e2a7e9c42e1b2" providerId="LiveId" clId="{BBA2EE48-202B-41D4-837F-43FB80EF865F}" dt="2025-04-22T20:10:17.236" v="167" actId="478"/>
          <ac:spMkLst>
            <pc:docMk/>
            <pc:sldMk cId="1234774101" sldId="257"/>
            <ac:spMk id="346" creationId="{662B8A87-EAC6-A65E-60C5-0F99BB58BEB3}"/>
          </ac:spMkLst>
        </pc:spChg>
        <pc:spChg chg="del">
          <ac:chgData name="Sarah Carter" userId="4b4e2a7e9c42e1b2" providerId="LiveId" clId="{BBA2EE48-202B-41D4-837F-43FB80EF865F}" dt="2025-04-22T20:10:17.676" v="168" actId="478"/>
          <ac:spMkLst>
            <pc:docMk/>
            <pc:sldMk cId="1234774101" sldId="257"/>
            <ac:spMk id="347" creationId="{B7DECBB6-A426-9F3C-29C9-4C5E6F800A80}"/>
          </ac:spMkLst>
        </pc:spChg>
        <pc:spChg chg="del">
          <ac:chgData name="Sarah Carter" userId="4b4e2a7e9c42e1b2" providerId="LiveId" clId="{BBA2EE48-202B-41D4-837F-43FB80EF865F}" dt="2025-04-22T20:10:18.138" v="169" actId="478"/>
          <ac:spMkLst>
            <pc:docMk/>
            <pc:sldMk cId="1234774101" sldId="257"/>
            <ac:spMk id="348" creationId="{920D56D5-6671-F926-550B-E3CB17707D8B}"/>
          </ac:spMkLst>
        </pc:spChg>
        <pc:spChg chg="del">
          <ac:chgData name="Sarah Carter" userId="4b4e2a7e9c42e1b2" providerId="LiveId" clId="{BBA2EE48-202B-41D4-837F-43FB80EF865F}" dt="2025-04-22T20:10:18.748" v="170" actId="478"/>
          <ac:spMkLst>
            <pc:docMk/>
            <pc:sldMk cId="1234774101" sldId="257"/>
            <ac:spMk id="349" creationId="{52ABCDC3-276C-3206-7000-A0A56FE74EE7}"/>
          </ac:spMkLst>
        </pc:spChg>
        <pc:spChg chg="del">
          <ac:chgData name="Sarah Carter" userId="4b4e2a7e9c42e1b2" providerId="LiveId" clId="{BBA2EE48-202B-41D4-837F-43FB80EF865F}" dt="2025-04-22T20:10:21.750" v="176" actId="478"/>
          <ac:spMkLst>
            <pc:docMk/>
            <pc:sldMk cId="1234774101" sldId="257"/>
            <ac:spMk id="350" creationId="{679112EF-0225-09C8-B952-E32014038595}"/>
          </ac:spMkLst>
        </pc:spChg>
        <pc:spChg chg="del">
          <ac:chgData name="Sarah Carter" userId="4b4e2a7e9c42e1b2" providerId="LiveId" clId="{BBA2EE48-202B-41D4-837F-43FB80EF865F}" dt="2025-04-22T20:10:21.296" v="175" actId="478"/>
          <ac:spMkLst>
            <pc:docMk/>
            <pc:sldMk cId="1234774101" sldId="257"/>
            <ac:spMk id="351" creationId="{9675F136-C4A7-FB01-1176-C085A40C032A}"/>
          </ac:spMkLst>
        </pc:spChg>
        <pc:spChg chg="del">
          <ac:chgData name="Sarah Carter" userId="4b4e2a7e9c42e1b2" providerId="LiveId" clId="{BBA2EE48-202B-41D4-837F-43FB80EF865F}" dt="2025-04-22T20:10:20.780" v="174" actId="478"/>
          <ac:spMkLst>
            <pc:docMk/>
            <pc:sldMk cId="1234774101" sldId="257"/>
            <ac:spMk id="352" creationId="{E7E2ADE4-C727-F2B1-708F-0E47ACC2E09B}"/>
          </ac:spMkLst>
        </pc:spChg>
        <pc:spChg chg="del">
          <ac:chgData name="Sarah Carter" userId="4b4e2a7e9c42e1b2" providerId="LiveId" clId="{BBA2EE48-202B-41D4-837F-43FB80EF865F}" dt="2025-04-22T20:10:20.296" v="173" actId="478"/>
          <ac:spMkLst>
            <pc:docMk/>
            <pc:sldMk cId="1234774101" sldId="257"/>
            <ac:spMk id="353" creationId="{A67ADDDE-D00C-B9D2-BF42-C60C31ED4B99}"/>
          </ac:spMkLst>
        </pc:spChg>
        <pc:spChg chg="del">
          <ac:chgData name="Sarah Carter" userId="4b4e2a7e9c42e1b2" providerId="LiveId" clId="{BBA2EE48-202B-41D4-837F-43FB80EF865F}" dt="2025-04-22T20:10:19.811" v="172" actId="478"/>
          <ac:spMkLst>
            <pc:docMk/>
            <pc:sldMk cId="1234774101" sldId="257"/>
            <ac:spMk id="354" creationId="{9E9F4711-11D9-96F1-420A-D7783CFAB2BC}"/>
          </ac:spMkLst>
        </pc:spChg>
        <pc:spChg chg="del">
          <ac:chgData name="Sarah Carter" userId="4b4e2a7e9c42e1b2" providerId="LiveId" clId="{BBA2EE48-202B-41D4-837F-43FB80EF865F}" dt="2025-04-22T20:10:19.263" v="171" actId="478"/>
          <ac:spMkLst>
            <pc:docMk/>
            <pc:sldMk cId="1234774101" sldId="257"/>
            <ac:spMk id="355" creationId="{320FA90B-9AF8-5E45-D7E8-51192713B5B3}"/>
          </ac:spMkLst>
        </pc:spChg>
        <pc:spChg chg="mod">
          <ac:chgData name="Sarah Carter" userId="4b4e2a7e9c42e1b2" providerId="LiveId" clId="{BBA2EE48-202B-41D4-837F-43FB80EF865F}" dt="2025-04-22T20:10:27.263" v="177" actId="164"/>
          <ac:spMkLst>
            <pc:docMk/>
            <pc:sldMk cId="1234774101" sldId="257"/>
            <ac:spMk id="384" creationId="{E05754B8-D0CE-C958-48FF-249D53F1FD01}"/>
          </ac:spMkLst>
        </pc:spChg>
        <pc:spChg chg="mod">
          <ac:chgData name="Sarah Carter" userId="4b4e2a7e9c42e1b2" providerId="LiveId" clId="{BBA2EE48-202B-41D4-837F-43FB80EF865F}" dt="2025-04-22T20:10:27.263" v="177" actId="164"/>
          <ac:spMkLst>
            <pc:docMk/>
            <pc:sldMk cId="1234774101" sldId="257"/>
            <ac:spMk id="385" creationId="{98C98EB0-2241-4054-852D-EC2AD910B326}"/>
          </ac:spMkLst>
        </pc:spChg>
        <pc:spChg chg="mod topLvl">
          <ac:chgData name="Sarah Carter" userId="4b4e2a7e9c42e1b2" providerId="LiveId" clId="{BBA2EE48-202B-41D4-837F-43FB80EF865F}" dt="2025-04-22T20:09:47.768" v="109" actId="165"/>
          <ac:spMkLst>
            <pc:docMk/>
            <pc:sldMk cId="1234774101" sldId="257"/>
            <ac:spMk id="421" creationId="{553D39CF-2B70-BC52-4F03-DE8CC0164CC7}"/>
          </ac:spMkLst>
        </pc:spChg>
        <pc:spChg chg="mod topLvl">
          <ac:chgData name="Sarah Carter" userId="4b4e2a7e9c42e1b2" providerId="LiveId" clId="{BBA2EE48-202B-41D4-837F-43FB80EF865F}" dt="2025-04-22T20:09:47.768" v="109" actId="165"/>
          <ac:spMkLst>
            <pc:docMk/>
            <pc:sldMk cId="1234774101" sldId="257"/>
            <ac:spMk id="430" creationId="{B7E6E6C3-47EC-7236-A41B-B5EC12C91A00}"/>
          </ac:spMkLst>
        </pc:spChg>
        <pc:spChg chg="mod">
          <ac:chgData name="Sarah Carter" userId="4b4e2a7e9c42e1b2" providerId="LiveId" clId="{BBA2EE48-202B-41D4-837F-43FB80EF865F}" dt="2025-04-22T20:10:27.263" v="177" actId="164"/>
          <ac:spMkLst>
            <pc:docMk/>
            <pc:sldMk cId="1234774101" sldId="257"/>
            <ac:spMk id="468" creationId="{4DCDEC79-FAFB-621A-5EB2-F016671B5ADE}"/>
          </ac:spMkLst>
        </pc:spChg>
        <pc:spChg chg="mod topLvl">
          <ac:chgData name="Sarah Carter" userId="4b4e2a7e9c42e1b2" providerId="LiveId" clId="{BBA2EE48-202B-41D4-837F-43FB80EF865F}" dt="2025-04-22T20:09:47.768" v="109" actId="165"/>
          <ac:spMkLst>
            <pc:docMk/>
            <pc:sldMk cId="1234774101" sldId="257"/>
            <ac:spMk id="472" creationId="{07097E2C-EF9F-FDC2-0682-FC2CE68AE588}"/>
          </ac:spMkLst>
        </pc:spChg>
        <pc:picChg chg="mod">
          <ac:chgData name="Sarah Carter" userId="4b4e2a7e9c42e1b2" providerId="LiveId" clId="{BBA2EE48-202B-41D4-837F-43FB80EF865F}" dt="2025-04-22T20:08:11.073" v="32" actId="14826"/>
          <ac:picMkLst>
            <pc:docMk/>
            <pc:sldMk cId="1234774101" sldId="257"/>
            <ac:picMk id="6" creationId="{B8453168-2AD6-2EB0-FACB-B0B403016D60}"/>
          </ac:picMkLst>
        </pc:picChg>
        <pc:picChg chg="mod">
          <ac:chgData name="Sarah Carter" userId="4b4e2a7e9c42e1b2" providerId="LiveId" clId="{BBA2EE48-202B-41D4-837F-43FB80EF865F}" dt="2025-04-22T20:08:19.330" v="33" actId="14826"/>
          <ac:picMkLst>
            <pc:docMk/>
            <pc:sldMk cId="1234774101" sldId="257"/>
            <ac:picMk id="10" creationId="{9ED1E5A0-9DD5-5D23-5A51-06FA81F2EF02}"/>
          </ac:picMkLst>
        </pc:picChg>
        <pc:picChg chg="mod">
          <ac:chgData name="Sarah Carter" userId="4b4e2a7e9c42e1b2" providerId="LiveId" clId="{BBA2EE48-202B-41D4-837F-43FB80EF865F}" dt="2025-04-22T20:08:26.621" v="34" actId="14826"/>
          <ac:picMkLst>
            <pc:docMk/>
            <pc:sldMk cId="1234774101" sldId="257"/>
            <ac:picMk id="14" creationId="{5E01C342-A2E9-36E9-AA03-2868ED0B7307}"/>
          </ac:picMkLst>
        </pc:picChg>
      </pc:sldChg>
      <pc:sldChg chg="del">
        <pc:chgData name="Sarah Carter" userId="4b4e2a7e9c42e1b2" providerId="LiveId" clId="{BBA2EE48-202B-41D4-837F-43FB80EF865F}" dt="2025-04-22T20:04:11.810" v="24" actId="2696"/>
        <pc:sldMkLst>
          <pc:docMk/>
          <pc:sldMk cId="3923898068" sldId="257"/>
        </pc:sldMkLst>
      </pc:sldChg>
      <pc:sldChg chg="del">
        <pc:chgData name="Sarah Carter" userId="4b4e2a7e9c42e1b2" providerId="LiveId" clId="{BBA2EE48-202B-41D4-837F-43FB80EF865F}" dt="2025-04-22T20:04:11.810" v="24" actId="2696"/>
        <pc:sldMkLst>
          <pc:docMk/>
          <pc:sldMk cId="633032269" sldId="258"/>
        </pc:sldMkLst>
      </pc:sldChg>
      <pc:sldChg chg="del">
        <pc:chgData name="Sarah Carter" userId="4b4e2a7e9c42e1b2" providerId="LiveId" clId="{BBA2EE48-202B-41D4-837F-43FB80EF865F}" dt="2025-04-22T20:04:11.810" v="24" actId="2696"/>
        <pc:sldMkLst>
          <pc:docMk/>
          <pc:sldMk cId="2384811596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4/22/2025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BOO! NO FOUR IN A ROW PUZZLES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each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F27D3C90-D298-EE28-34D3-922D8CB71379}"/>
              </a:ext>
            </a:extLst>
          </p:cNvPr>
          <p:cNvGrpSpPr/>
          <p:nvPr/>
        </p:nvGrpSpPr>
        <p:grpSpPr>
          <a:xfrm>
            <a:off x="486296" y="2186142"/>
            <a:ext cx="9012534" cy="3530852"/>
            <a:chOff x="486296" y="2186142"/>
            <a:chExt cx="9012534" cy="353085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29B6EFA-F85F-B651-A818-6ADCF11A108A}"/>
                </a:ext>
              </a:extLst>
            </p:cNvPr>
            <p:cNvSpPr/>
            <p:nvPr/>
          </p:nvSpPr>
          <p:spPr>
            <a:xfrm>
              <a:off x="486296" y="2186142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6 h 353085"/>
                <a:gd name="connsiteX3" fmla="*/ 10 w 353129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E1264F2-B6BE-D77F-ADC6-79A6CC16A41D}"/>
                </a:ext>
              </a:extLst>
            </p:cNvPr>
            <p:cNvSpPr/>
            <p:nvPr/>
          </p:nvSpPr>
          <p:spPr>
            <a:xfrm>
              <a:off x="574579" y="2274413"/>
              <a:ext cx="176565" cy="176543"/>
            </a:xfrm>
            <a:custGeom>
              <a:avLst/>
              <a:gdLst>
                <a:gd name="connsiteX0" fmla="*/ 10 w 176565"/>
                <a:gd name="connsiteY0" fmla="*/ 10 h 176543"/>
                <a:gd name="connsiteX1" fmla="*/ 176575 w 176565"/>
                <a:gd name="connsiteY1" fmla="*/ 176553 h 17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3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6E60FF9-38A4-6C10-40E4-D66AA219D34C}"/>
                </a:ext>
              </a:extLst>
            </p:cNvPr>
            <p:cNvSpPr/>
            <p:nvPr/>
          </p:nvSpPr>
          <p:spPr>
            <a:xfrm>
              <a:off x="574579" y="2274413"/>
              <a:ext cx="176565" cy="176543"/>
            </a:xfrm>
            <a:custGeom>
              <a:avLst/>
              <a:gdLst>
                <a:gd name="connsiteX0" fmla="*/ 10 w 176565"/>
                <a:gd name="connsiteY0" fmla="*/ 176553 h 176543"/>
                <a:gd name="connsiteX1" fmla="*/ 176575 w 176565"/>
                <a:gd name="connsiteY1" fmla="*/ 10 h 17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3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8BE2FD0-415D-471E-75BD-2A46CD0D61BB}"/>
                </a:ext>
              </a:extLst>
            </p:cNvPr>
            <p:cNvSpPr/>
            <p:nvPr/>
          </p:nvSpPr>
          <p:spPr>
            <a:xfrm>
              <a:off x="486296" y="253922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4B5F395-0884-770D-FAFB-C2F06A5D3E28}"/>
                </a:ext>
              </a:extLst>
            </p:cNvPr>
            <p:cNvSpPr/>
            <p:nvPr/>
          </p:nvSpPr>
          <p:spPr>
            <a:xfrm>
              <a:off x="486296" y="289231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A60392F-A1E4-281F-02AA-82E570D5FF4F}"/>
                </a:ext>
              </a:extLst>
            </p:cNvPr>
            <p:cNvSpPr/>
            <p:nvPr/>
          </p:nvSpPr>
          <p:spPr>
            <a:xfrm>
              <a:off x="574579" y="2980584"/>
              <a:ext cx="176565" cy="176542"/>
            </a:xfrm>
            <a:custGeom>
              <a:avLst/>
              <a:gdLst>
                <a:gd name="connsiteX0" fmla="*/ 10 w 176565"/>
                <a:gd name="connsiteY0" fmla="*/ 10 h 176542"/>
                <a:gd name="connsiteX1" fmla="*/ 176575 w 176565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871C21D-2683-04C3-E92F-104CC6AF53B8}"/>
                </a:ext>
              </a:extLst>
            </p:cNvPr>
            <p:cNvSpPr/>
            <p:nvPr/>
          </p:nvSpPr>
          <p:spPr>
            <a:xfrm>
              <a:off x="574579" y="2980584"/>
              <a:ext cx="176565" cy="176542"/>
            </a:xfrm>
            <a:custGeom>
              <a:avLst/>
              <a:gdLst>
                <a:gd name="connsiteX0" fmla="*/ 10 w 176565"/>
                <a:gd name="connsiteY0" fmla="*/ 176553 h 176542"/>
                <a:gd name="connsiteX1" fmla="*/ 176575 w 176565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6493BDC-746C-025C-FDF8-CF57EF77592F}"/>
                </a:ext>
              </a:extLst>
            </p:cNvPr>
            <p:cNvSpPr/>
            <p:nvPr/>
          </p:nvSpPr>
          <p:spPr>
            <a:xfrm>
              <a:off x="486296" y="324539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F2EB3D1-DA9A-F1BD-C2BB-007643058F33}"/>
                </a:ext>
              </a:extLst>
            </p:cNvPr>
            <p:cNvSpPr/>
            <p:nvPr/>
          </p:nvSpPr>
          <p:spPr>
            <a:xfrm>
              <a:off x="574579" y="3333669"/>
              <a:ext cx="176565" cy="176542"/>
            </a:xfrm>
            <a:custGeom>
              <a:avLst/>
              <a:gdLst>
                <a:gd name="connsiteX0" fmla="*/ 10 w 176565"/>
                <a:gd name="connsiteY0" fmla="*/ 10 h 176542"/>
                <a:gd name="connsiteX1" fmla="*/ 176575 w 176565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E0B9340-4E73-00A7-E724-62341302BF35}"/>
                </a:ext>
              </a:extLst>
            </p:cNvPr>
            <p:cNvSpPr/>
            <p:nvPr/>
          </p:nvSpPr>
          <p:spPr>
            <a:xfrm>
              <a:off x="574579" y="3333669"/>
              <a:ext cx="176565" cy="176542"/>
            </a:xfrm>
            <a:custGeom>
              <a:avLst/>
              <a:gdLst>
                <a:gd name="connsiteX0" fmla="*/ 10 w 176565"/>
                <a:gd name="connsiteY0" fmla="*/ 176553 h 176542"/>
                <a:gd name="connsiteX1" fmla="*/ 176575 w 176565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620202A-030B-4722-7885-C13D19A41854}"/>
                </a:ext>
              </a:extLst>
            </p:cNvPr>
            <p:cNvSpPr/>
            <p:nvPr/>
          </p:nvSpPr>
          <p:spPr>
            <a:xfrm>
              <a:off x="486296" y="359848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FED406B-11E0-FB29-87F6-EE53BFEB81DF}"/>
                </a:ext>
              </a:extLst>
            </p:cNvPr>
            <p:cNvSpPr/>
            <p:nvPr/>
          </p:nvSpPr>
          <p:spPr>
            <a:xfrm>
              <a:off x="561971" y="3674148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0 w 201786"/>
                <a:gd name="connsiteY1" fmla="*/ 201772 h 201761"/>
                <a:gd name="connsiteX2" fmla="*/ 10 w 201786"/>
                <a:gd name="connsiteY2" fmla="*/ 100888 h 201761"/>
                <a:gd name="connsiteX3" fmla="*/ 100900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1"/>
                    <a:pt x="156621" y="201772"/>
                    <a:pt x="100900" y="201772"/>
                  </a:cubicBezTo>
                  <a:cubicBezTo>
                    <a:pt x="45179" y="201772"/>
                    <a:pt x="10" y="156601"/>
                    <a:pt x="10" y="100888"/>
                  </a:cubicBezTo>
                  <a:cubicBezTo>
                    <a:pt x="10" y="45173"/>
                    <a:pt x="45179" y="10"/>
                    <a:pt x="100900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A000035-0333-B154-ADE4-95E0D2BB4B37}"/>
                </a:ext>
              </a:extLst>
            </p:cNvPr>
            <p:cNvSpPr/>
            <p:nvPr/>
          </p:nvSpPr>
          <p:spPr>
            <a:xfrm>
              <a:off x="486296" y="395156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FB74008-2C97-57C3-4D2E-12A095A4A04A}"/>
                </a:ext>
              </a:extLst>
            </p:cNvPr>
            <p:cNvSpPr/>
            <p:nvPr/>
          </p:nvSpPr>
          <p:spPr>
            <a:xfrm>
              <a:off x="486296" y="430465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4EB4748-1EA9-BFEF-4B23-DBB7509D85CA}"/>
                </a:ext>
              </a:extLst>
            </p:cNvPr>
            <p:cNvSpPr/>
            <p:nvPr/>
          </p:nvSpPr>
          <p:spPr>
            <a:xfrm>
              <a:off x="574579" y="4392925"/>
              <a:ext cx="176565" cy="176542"/>
            </a:xfrm>
            <a:custGeom>
              <a:avLst/>
              <a:gdLst>
                <a:gd name="connsiteX0" fmla="*/ 10 w 176565"/>
                <a:gd name="connsiteY0" fmla="*/ 10 h 176542"/>
                <a:gd name="connsiteX1" fmla="*/ 176575 w 176565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7DD48CF-4BE0-E7D9-F5FE-426FBF28E225}"/>
                </a:ext>
              </a:extLst>
            </p:cNvPr>
            <p:cNvSpPr/>
            <p:nvPr/>
          </p:nvSpPr>
          <p:spPr>
            <a:xfrm>
              <a:off x="574579" y="4392925"/>
              <a:ext cx="176565" cy="176542"/>
            </a:xfrm>
            <a:custGeom>
              <a:avLst/>
              <a:gdLst>
                <a:gd name="connsiteX0" fmla="*/ 10 w 176565"/>
                <a:gd name="connsiteY0" fmla="*/ 176553 h 176542"/>
                <a:gd name="connsiteX1" fmla="*/ 176575 w 176565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65C7858C-5B8C-C29C-CB62-234272A93BBB}"/>
                </a:ext>
              </a:extLst>
            </p:cNvPr>
            <p:cNvSpPr/>
            <p:nvPr/>
          </p:nvSpPr>
          <p:spPr>
            <a:xfrm>
              <a:off x="486296" y="465773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8EF25C9-DECF-B309-DF53-F199599CC1AF}"/>
                </a:ext>
              </a:extLst>
            </p:cNvPr>
            <p:cNvSpPr/>
            <p:nvPr/>
          </p:nvSpPr>
          <p:spPr>
            <a:xfrm>
              <a:off x="574579" y="4746010"/>
              <a:ext cx="176565" cy="176542"/>
            </a:xfrm>
            <a:custGeom>
              <a:avLst/>
              <a:gdLst>
                <a:gd name="connsiteX0" fmla="*/ 10 w 176565"/>
                <a:gd name="connsiteY0" fmla="*/ 10 h 176542"/>
                <a:gd name="connsiteX1" fmla="*/ 176575 w 176565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16CA55C-2444-407D-4E6D-B661058F3D73}"/>
                </a:ext>
              </a:extLst>
            </p:cNvPr>
            <p:cNvSpPr/>
            <p:nvPr/>
          </p:nvSpPr>
          <p:spPr>
            <a:xfrm>
              <a:off x="574579" y="4746010"/>
              <a:ext cx="176565" cy="176542"/>
            </a:xfrm>
            <a:custGeom>
              <a:avLst/>
              <a:gdLst>
                <a:gd name="connsiteX0" fmla="*/ 10 w 176565"/>
                <a:gd name="connsiteY0" fmla="*/ 176553 h 176542"/>
                <a:gd name="connsiteX1" fmla="*/ 176575 w 176565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08B3892-C0F4-08B7-A3B8-2387EF88B913}"/>
                </a:ext>
              </a:extLst>
            </p:cNvPr>
            <p:cNvSpPr/>
            <p:nvPr/>
          </p:nvSpPr>
          <p:spPr>
            <a:xfrm>
              <a:off x="486296" y="501082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BD6C83C4-B3A4-7DD5-EE80-0E534ADD740A}"/>
                </a:ext>
              </a:extLst>
            </p:cNvPr>
            <p:cNvSpPr/>
            <p:nvPr/>
          </p:nvSpPr>
          <p:spPr>
            <a:xfrm>
              <a:off x="486296" y="5363909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CF3DEF4-2D6D-4213-AB3B-8E2A85DA7067}"/>
                </a:ext>
              </a:extLst>
            </p:cNvPr>
            <p:cNvSpPr/>
            <p:nvPr/>
          </p:nvSpPr>
          <p:spPr>
            <a:xfrm>
              <a:off x="839426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398C0E7-74F2-3FD4-1917-095FD514986C}"/>
                </a:ext>
              </a:extLst>
            </p:cNvPr>
            <p:cNvSpPr/>
            <p:nvPr/>
          </p:nvSpPr>
          <p:spPr>
            <a:xfrm>
              <a:off x="915100" y="2261807"/>
              <a:ext cx="201786" cy="201761"/>
            </a:xfrm>
            <a:custGeom>
              <a:avLst/>
              <a:gdLst>
                <a:gd name="connsiteX0" fmla="*/ 201797 w 201786"/>
                <a:gd name="connsiteY0" fmla="*/ 100887 h 201761"/>
                <a:gd name="connsiteX1" fmla="*/ 100901 w 201786"/>
                <a:gd name="connsiteY1" fmla="*/ 201772 h 201761"/>
                <a:gd name="connsiteX2" fmla="*/ 10 w 201786"/>
                <a:gd name="connsiteY2" fmla="*/ 100887 h 201761"/>
                <a:gd name="connsiteX3" fmla="*/ 100901 w 201786"/>
                <a:gd name="connsiteY3" fmla="*/ 10 h 201761"/>
                <a:gd name="connsiteX4" fmla="*/ 201797 w 201786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7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7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0D3EB3E-FBB9-F1B8-E337-A3FEB0A9BA5D}"/>
                </a:ext>
              </a:extLst>
            </p:cNvPr>
            <p:cNvSpPr/>
            <p:nvPr/>
          </p:nvSpPr>
          <p:spPr>
            <a:xfrm>
              <a:off x="839426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19CBB0CF-B14F-7070-ED4A-4FF8C03781A2}"/>
                </a:ext>
              </a:extLst>
            </p:cNvPr>
            <p:cNvSpPr/>
            <p:nvPr/>
          </p:nvSpPr>
          <p:spPr>
            <a:xfrm>
              <a:off x="915100" y="2614892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1 w 201786"/>
                <a:gd name="connsiteY1" fmla="*/ 201772 h 201761"/>
                <a:gd name="connsiteX2" fmla="*/ 10 w 201786"/>
                <a:gd name="connsiteY2" fmla="*/ 100888 h 201761"/>
                <a:gd name="connsiteX3" fmla="*/ 100901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8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BB06705-2DB9-32FD-95B5-B0CF2143C08C}"/>
                </a:ext>
              </a:extLst>
            </p:cNvPr>
            <p:cNvSpPr/>
            <p:nvPr/>
          </p:nvSpPr>
          <p:spPr>
            <a:xfrm>
              <a:off x="839426" y="289231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0040AF3A-7602-79F9-B603-0CFCD1052D9A}"/>
                </a:ext>
              </a:extLst>
            </p:cNvPr>
            <p:cNvSpPr/>
            <p:nvPr/>
          </p:nvSpPr>
          <p:spPr>
            <a:xfrm>
              <a:off x="839426" y="324539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1D3481B-600D-F4F4-A8A8-4133DC0C8F2A}"/>
                </a:ext>
              </a:extLst>
            </p:cNvPr>
            <p:cNvSpPr/>
            <p:nvPr/>
          </p:nvSpPr>
          <p:spPr>
            <a:xfrm>
              <a:off x="839426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0A0958-533B-AE30-BB57-C7C3414ACA2D}"/>
                </a:ext>
              </a:extLst>
            </p:cNvPr>
            <p:cNvSpPr/>
            <p:nvPr/>
          </p:nvSpPr>
          <p:spPr>
            <a:xfrm>
              <a:off x="927708" y="368675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943C6D6-7B69-CCAA-D0DF-793F2583709C}"/>
                </a:ext>
              </a:extLst>
            </p:cNvPr>
            <p:cNvSpPr/>
            <p:nvPr/>
          </p:nvSpPr>
          <p:spPr>
            <a:xfrm>
              <a:off x="927708" y="368675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C7C312C-622B-8656-83DC-7F5249CCC1CD}"/>
                </a:ext>
              </a:extLst>
            </p:cNvPr>
            <p:cNvSpPr/>
            <p:nvPr/>
          </p:nvSpPr>
          <p:spPr>
            <a:xfrm>
              <a:off x="839426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FE9F3ED-8BDE-B7CF-1F90-4529451A6387}"/>
                </a:ext>
              </a:extLst>
            </p:cNvPr>
            <p:cNvSpPr/>
            <p:nvPr/>
          </p:nvSpPr>
          <p:spPr>
            <a:xfrm>
              <a:off x="915100" y="4027234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01D2BF6-1CB7-6986-C3A3-192E06C4E79E}"/>
                </a:ext>
              </a:extLst>
            </p:cNvPr>
            <p:cNvSpPr/>
            <p:nvPr/>
          </p:nvSpPr>
          <p:spPr>
            <a:xfrm>
              <a:off x="839426" y="430465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378152E-7A2F-1B42-F50C-5AD5B4CF5E77}"/>
                </a:ext>
              </a:extLst>
            </p:cNvPr>
            <p:cNvSpPr/>
            <p:nvPr/>
          </p:nvSpPr>
          <p:spPr>
            <a:xfrm>
              <a:off x="839426" y="465773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A2510F3-08FB-BA2E-6B61-AE7874D2A30B}"/>
                </a:ext>
              </a:extLst>
            </p:cNvPr>
            <p:cNvSpPr/>
            <p:nvPr/>
          </p:nvSpPr>
          <p:spPr>
            <a:xfrm>
              <a:off x="839426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DBD75BF-759D-F0A6-10DE-526C1FA6B523}"/>
                </a:ext>
              </a:extLst>
            </p:cNvPr>
            <p:cNvSpPr/>
            <p:nvPr/>
          </p:nvSpPr>
          <p:spPr>
            <a:xfrm>
              <a:off x="915100" y="5086490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F2BB42D-AFEF-CF46-81A6-42E5804D1259}"/>
                </a:ext>
              </a:extLst>
            </p:cNvPr>
            <p:cNvSpPr/>
            <p:nvPr/>
          </p:nvSpPr>
          <p:spPr>
            <a:xfrm>
              <a:off x="839426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A052218-2870-58B4-0E1C-C9E51B182F06}"/>
                </a:ext>
              </a:extLst>
            </p:cNvPr>
            <p:cNvSpPr/>
            <p:nvPr/>
          </p:nvSpPr>
          <p:spPr>
            <a:xfrm>
              <a:off x="1192555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AFBA1C3-02F5-B31A-1949-76CFE95BAFCC}"/>
                </a:ext>
              </a:extLst>
            </p:cNvPr>
            <p:cNvSpPr/>
            <p:nvPr/>
          </p:nvSpPr>
          <p:spPr>
            <a:xfrm>
              <a:off x="1268229" y="2261807"/>
              <a:ext cx="201786" cy="201761"/>
            </a:xfrm>
            <a:custGeom>
              <a:avLst/>
              <a:gdLst>
                <a:gd name="connsiteX0" fmla="*/ 201797 w 201786"/>
                <a:gd name="connsiteY0" fmla="*/ 100887 h 201761"/>
                <a:gd name="connsiteX1" fmla="*/ 100901 w 201786"/>
                <a:gd name="connsiteY1" fmla="*/ 201772 h 201761"/>
                <a:gd name="connsiteX2" fmla="*/ 10 w 201786"/>
                <a:gd name="connsiteY2" fmla="*/ 100887 h 201761"/>
                <a:gd name="connsiteX3" fmla="*/ 100901 w 201786"/>
                <a:gd name="connsiteY3" fmla="*/ 10 h 201761"/>
                <a:gd name="connsiteX4" fmla="*/ 201797 w 201786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7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7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B23E0D2-643F-0F32-B832-D5DFCF474204}"/>
                </a:ext>
              </a:extLst>
            </p:cNvPr>
            <p:cNvSpPr/>
            <p:nvPr/>
          </p:nvSpPr>
          <p:spPr>
            <a:xfrm>
              <a:off x="1192555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2F679AC-63AA-100A-B28C-AF03857351CB}"/>
                </a:ext>
              </a:extLst>
            </p:cNvPr>
            <p:cNvSpPr/>
            <p:nvPr/>
          </p:nvSpPr>
          <p:spPr>
            <a:xfrm>
              <a:off x="1192555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3356C32-C752-7918-AF46-324B0AB18DD9}"/>
                </a:ext>
              </a:extLst>
            </p:cNvPr>
            <p:cNvSpPr/>
            <p:nvPr/>
          </p:nvSpPr>
          <p:spPr>
            <a:xfrm>
              <a:off x="1192555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1935616-D944-ABD3-8AF6-AC5B16CE03A1}"/>
                </a:ext>
              </a:extLst>
            </p:cNvPr>
            <p:cNvSpPr/>
            <p:nvPr/>
          </p:nvSpPr>
          <p:spPr>
            <a:xfrm>
              <a:off x="1280837" y="4039840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3CC238A-3C60-AFEE-E4D0-D1C6DF11669C}"/>
                </a:ext>
              </a:extLst>
            </p:cNvPr>
            <p:cNvSpPr/>
            <p:nvPr/>
          </p:nvSpPr>
          <p:spPr>
            <a:xfrm>
              <a:off x="1280837" y="4039840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7C72C55-506D-4A52-D91A-512257578081}"/>
                </a:ext>
              </a:extLst>
            </p:cNvPr>
            <p:cNvSpPr/>
            <p:nvPr/>
          </p:nvSpPr>
          <p:spPr>
            <a:xfrm>
              <a:off x="1192555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097ED1D-375F-3A6B-59C4-483A291F0B81}"/>
                </a:ext>
              </a:extLst>
            </p:cNvPr>
            <p:cNvSpPr/>
            <p:nvPr/>
          </p:nvSpPr>
          <p:spPr>
            <a:xfrm>
              <a:off x="1268229" y="5086490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9B9D80A-6439-51F9-EBBA-53CCEDD63CA7}"/>
                </a:ext>
              </a:extLst>
            </p:cNvPr>
            <p:cNvSpPr/>
            <p:nvPr/>
          </p:nvSpPr>
          <p:spPr>
            <a:xfrm>
              <a:off x="1192555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EFEFDA3-91A9-F6BD-3EDA-574406317BA4}"/>
                </a:ext>
              </a:extLst>
            </p:cNvPr>
            <p:cNvSpPr/>
            <p:nvPr/>
          </p:nvSpPr>
          <p:spPr>
            <a:xfrm>
              <a:off x="1268229" y="5439575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37CEC-BA77-BE64-F66D-7A2652D0286A}"/>
                </a:ext>
              </a:extLst>
            </p:cNvPr>
            <p:cNvSpPr/>
            <p:nvPr/>
          </p:nvSpPr>
          <p:spPr>
            <a:xfrm>
              <a:off x="1545684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D281626-2611-E69C-5E01-8AA4978D7F6D}"/>
                </a:ext>
              </a:extLst>
            </p:cNvPr>
            <p:cNvSpPr/>
            <p:nvPr/>
          </p:nvSpPr>
          <p:spPr>
            <a:xfrm>
              <a:off x="1545684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956592C8-C142-F28C-38D5-FA8503C18010}"/>
                </a:ext>
              </a:extLst>
            </p:cNvPr>
            <p:cNvSpPr/>
            <p:nvPr/>
          </p:nvSpPr>
          <p:spPr>
            <a:xfrm>
              <a:off x="1621357" y="2614892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1 w 201786"/>
                <a:gd name="connsiteY1" fmla="*/ 201772 h 201761"/>
                <a:gd name="connsiteX2" fmla="*/ 10 w 201786"/>
                <a:gd name="connsiteY2" fmla="*/ 100888 h 201761"/>
                <a:gd name="connsiteX3" fmla="*/ 100901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8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6548A84-A7AF-4643-31F7-202CCAB0BB83}"/>
                </a:ext>
              </a:extLst>
            </p:cNvPr>
            <p:cNvSpPr/>
            <p:nvPr/>
          </p:nvSpPr>
          <p:spPr>
            <a:xfrm>
              <a:off x="1545684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F388F59-11A8-FD15-C3A2-289C088477D3}"/>
                </a:ext>
              </a:extLst>
            </p:cNvPr>
            <p:cNvSpPr/>
            <p:nvPr/>
          </p:nvSpPr>
          <p:spPr>
            <a:xfrm>
              <a:off x="1633966" y="368675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ED1ADEE-3584-E32D-20F4-567CE11CD0CA}"/>
                </a:ext>
              </a:extLst>
            </p:cNvPr>
            <p:cNvSpPr/>
            <p:nvPr/>
          </p:nvSpPr>
          <p:spPr>
            <a:xfrm>
              <a:off x="1633966" y="368675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F023DA5B-818B-5AA8-C09A-C0348B1C102B}"/>
                </a:ext>
              </a:extLst>
            </p:cNvPr>
            <p:cNvSpPr/>
            <p:nvPr/>
          </p:nvSpPr>
          <p:spPr>
            <a:xfrm>
              <a:off x="1545684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A97C2099-CDE5-3BE0-4CED-5E892DFA133D}"/>
                </a:ext>
              </a:extLst>
            </p:cNvPr>
            <p:cNvSpPr/>
            <p:nvPr/>
          </p:nvSpPr>
          <p:spPr>
            <a:xfrm>
              <a:off x="1545684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64581E9-555D-8EF3-DD15-6D800845C63E}"/>
                </a:ext>
              </a:extLst>
            </p:cNvPr>
            <p:cNvSpPr/>
            <p:nvPr/>
          </p:nvSpPr>
          <p:spPr>
            <a:xfrm>
              <a:off x="1621357" y="5086490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8AF6C35-1350-E1DD-02BE-05A4B365920A}"/>
                </a:ext>
              </a:extLst>
            </p:cNvPr>
            <p:cNvSpPr/>
            <p:nvPr/>
          </p:nvSpPr>
          <p:spPr>
            <a:xfrm>
              <a:off x="1545684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FBB22DD-196F-ADB0-5E69-3BA0BAE53181}"/>
                </a:ext>
              </a:extLst>
            </p:cNvPr>
            <p:cNvSpPr/>
            <p:nvPr/>
          </p:nvSpPr>
          <p:spPr>
            <a:xfrm>
              <a:off x="1621357" y="5439575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A5E9F65-DE7D-18A8-7C71-1ABB415DD58B}"/>
                </a:ext>
              </a:extLst>
            </p:cNvPr>
            <p:cNvSpPr/>
            <p:nvPr/>
          </p:nvSpPr>
          <p:spPr>
            <a:xfrm>
              <a:off x="1898812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2FF987B-4406-11E8-BEFA-57741632E147}"/>
                </a:ext>
              </a:extLst>
            </p:cNvPr>
            <p:cNvSpPr/>
            <p:nvPr/>
          </p:nvSpPr>
          <p:spPr>
            <a:xfrm>
              <a:off x="1974486" y="2261807"/>
              <a:ext cx="201786" cy="201761"/>
            </a:xfrm>
            <a:custGeom>
              <a:avLst/>
              <a:gdLst>
                <a:gd name="connsiteX0" fmla="*/ 201797 w 201786"/>
                <a:gd name="connsiteY0" fmla="*/ 100887 h 201761"/>
                <a:gd name="connsiteX1" fmla="*/ 100901 w 201786"/>
                <a:gd name="connsiteY1" fmla="*/ 201772 h 201761"/>
                <a:gd name="connsiteX2" fmla="*/ 10 w 201786"/>
                <a:gd name="connsiteY2" fmla="*/ 100887 h 201761"/>
                <a:gd name="connsiteX3" fmla="*/ 100901 w 201786"/>
                <a:gd name="connsiteY3" fmla="*/ 10 h 201761"/>
                <a:gd name="connsiteX4" fmla="*/ 201797 w 201786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7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7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6521B3FD-B32B-B083-6F23-A221185FA53B}"/>
                </a:ext>
              </a:extLst>
            </p:cNvPr>
            <p:cNvSpPr/>
            <p:nvPr/>
          </p:nvSpPr>
          <p:spPr>
            <a:xfrm>
              <a:off x="1898812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31A1240-4476-81F2-6801-E034A32213E8}"/>
                </a:ext>
              </a:extLst>
            </p:cNvPr>
            <p:cNvSpPr/>
            <p:nvPr/>
          </p:nvSpPr>
          <p:spPr>
            <a:xfrm>
              <a:off x="1974486" y="2614892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1 w 201786"/>
                <a:gd name="connsiteY1" fmla="*/ 201772 h 201761"/>
                <a:gd name="connsiteX2" fmla="*/ 10 w 201786"/>
                <a:gd name="connsiteY2" fmla="*/ 100888 h 201761"/>
                <a:gd name="connsiteX3" fmla="*/ 100901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8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1C14CDE-0E09-517C-B0F4-DEAAD943EDF6}"/>
                </a:ext>
              </a:extLst>
            </p:cNvPr>
            <p:cNvSpPr/>
            <p:nvPr/>
          </p:nvSpPr>
          <p:spPr>
            <a:xfrm>
              <a:off x="1898812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1EB8277-75ED-2415-EB2E-1779BF7BD2DB}"/>
                </a:ext>
              </a:extLst>
            </p:cNvPr>
            <p:cNvSpPr/>
            <p:nvPr/>
          </p:nvSpPr>
          <p:spPr>
            <a:xfrm>
              <a:off x="1987095" y="368675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0D6B28B4-1B66-6493-0D1E-13299E05639F}"/>
                </a:ext>
              </a:extLst>
            </p:cNvPr>
            <p:cNvSpPr/>
            <p:nvPr/>
          </p:nvSpPr>
          <p:spPr>
            <a:xfrm>
              <a:off x="1987095" y="368675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7221CC50-0DF4-124B-798D-F2D601102DC9}"/>
                </a:ext>
              </a:extLst>
            </p:cNvPr>
            <p:cNvSpPr/>
            <p:nvPr/>
          </p:nvSpPr>
          <p:spPr>
            <a:xfrm>
              <a:off x="1898812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16C83A9-19E4-B873-5BD3-D78407C2E749}"/>
                </a:ext>
              </a:extLst>
            </p:cNvPr>
            <p:cNvSpPr/>
            <p:nvPr/>
          </p:nvSpPr>
          <p:spPr>
            <a:xfrm>
              <a:off x="1974486" y="4027234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7A343345-FDE0-D8BC-A81A-2F3B918ABF55}"/>
                </a:ext>
              </a:extLst>
            </p:cNvPr>
            <p:cNvSpPr/>
            <p:nvPr/>
          </p:nvSpPr>
          <p:spPr>
            <a:xfrm>
              <a:off x="1898812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FAF2096-2BDD-EB74-955F-B1EDB220ABEE}"/>
                </a:ext>
              </a:extLst>
            </p:cNvPr>
            <p:cNvSpPr/>
            <p:nvPr/>
          </p:nvSpPr>
          <p:spPr>
            <a:xfrm>
              <a:off x="1898812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542B0BC-C4D3-D076-987D-318B1414280E}"/>
                </a:ext>
              </a:extLst>
            </p:cNvPr>
            <p:cNvSpPr/>
            <p:nvPr/>
          </p:nvSpPr>
          <p:spPr>
            <a:xfrm>
              <a:off x="1974486" y="5439575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BC91FCA4-FAF8-EDFD-28AB-C6DFEFF6F020}"/>
                </a:ext>
              </a:extLst>
            </p:cNvPr>
            <p:cNvSpPr/>
            <p:nvPr/>
          </p:nvSpPr>
          <p:spPr>
            <a:xfrm>
              <a:off x="2251941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2BEB1269-7E8E-0666-F317-9183CC14C05F}"/>
                </a:ext>
              </a:extLst>
            </p:cNvPr>
            <p:cNvSpPr/>
            <p:nvPr/>
          </p:nvSpPr>
          <p:spPr>
            <a:xfrm>
              <a:off x="2327617" y="2261807"/>
              <a:ext cx="201777" cy="201761"/>
            </a:xfrm>
            <a:custGeom>
              <a:avLst/>
              <a:gdLst>
                <a:gd name="connsiteX0" fmla="*/ 201788 w 201777"/>
                <a:gd name="connsiteY0" fmla="*/ 100887 h 201761"/>
                <a:gd name="connsiteX1" fmla="*/ 100899 w 201777"/>
                <a:gd name="connsiteY1" fmla="*/ 201772 h 201761"/>
                <a:gd name="connsiteX2" fmla="*/ 10 w 201777"/>
                <a:gd name="connsiteY2" fmla="*/ 100887 h 201761"/>
                <a:gd name="connsiteX3" fmla="*/ 100899 w 201777"/>
                <a:gd name="connsiteY3" fmla="*/ 10 h 201761"/>
                <a:gd name="connsiteX4" fmla="*/ 201788 w 201777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7"/>
                  </a:moveTo>
                  <a:cubicBezTo>
                    <a:pt x="201788" y="156602"/>
                    <a:pt x="156623" y="201772"/>
                    <a:pt x="100899" y="201772"/>
                  </a:cubicBezTo>
                  <a:cubicBezTo>
                    <a:pt x="45175" y="201772"/>
                    <a:pt x="10" y="156602"/>
                    <a:pt x="10" y="100887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E5B63D77-C9A9-BBB4-4D95-03D898500133}"/>
                </a:ext>
              </a:extLst>
            </p:cNvPr>
            <p:cNvSpPr/>
            <p:nvPr/>
          </p:nvSpPr>
          <p:spPr>
            <a:xfrm>
              <a:off x="2251941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ADEA3C8D-ABFB-E5F1-BB89-8F661A06C3AE}"/>
                </a:ext>
              </a:extLst>
            </p:cNvPr>
            <p:cNvSpPr/>
            <p:nvPr/>
          </p:nvSpPr>
          <p:spPr>
            <a:xfrm>
              <a:off x="2327617" y="2614892"/>
              <a:ext cx="201777" cy="201761"/>
            </a:xfrm>
            <a:custGeom>
              <a:avLst/>
              <a:gdLst>
                <a:gd name="connsiteX0" fmla="*/ 201788 w 201777"/>
                <a:gd name="connsiteY0" fmla="*/ 100888 h 201761"/>
                <a:gd name="connsiteX1" fmla="*/ 100899 w 201777"/>
                <a:gd name="connsiteY1" fmla="*/ 201772 h 201761"/>
                <a:gd name="connsiteX2" fmla="*/ 10 w 201777"/>
                <a:gd name="connsiteY2" fmla="*/ 100888 h 201761"/>
                <a:gd name="connsiteX3" fmla="*/ 100899 w 201777"/>
                <a:gd name="connsiteY3" fmla="*/ 10 h 201761"/>
                <a:gd name="connsiteX4" fmla="*/ 201788 w 201777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8"/>
                  </a:moveTo>
                  <a:cubicBezTo>
                    <a:pt x="201788" y="156602"/>
                    <a:pt x="156623" y="201772"/>
                    <a:pt x="100899" y="201772"/>
                  </a:cubicBezTo>
                  <a:cubicBezTo>
                    <a:pt x="45175" y="201772"/>
                    <a:pt x="10" y="156602"/>
                    <a:pt x="10" y="100888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A02AC627-FD9E-5EBE-B3A5-1F0792E37855}"/>
                </a:ext>
              </a:extLst>
            </p:cNvPr>
            <p:cNvSpPr/>
            <p:nvPr/>
          </p:nvSpPr>
          <p:spPr>
            <a:xfrm>
              <a:off x="2251941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3D90D0AC-D1CE-DE6D-FC65-EC35591918B8}"/>
                </a:ext>
              </a:extLst>
            </p:cNvPr>
            <p:cNvSpPr/>
            <p:nvPr/>
          </p:nvSpPr>
          <p:spPr>
            <a:xfrm>
              <a:off x="2251941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853A3070-82B4-2272-E088-10A3114F6BF9}"/>
                </a:ext>
              </a:extLst>
            </p:cNvPr>
            <p:cNvSpPr/>
            <p:nvPr/>
          </p:nvSpPr>
          <p:spPr>
            <a:xfrm>
              <a:off x="2327617" y="4027234"/>
              <a:ext cx="201777" cy="201752"/>
            </a:xfrm>
            <a:custGeom>
              <a:avLst/>
              <a:gdLst>
                <a:gd name="connsiteX0" fmla="*/ 201788 w 201777"/>
                <a:gd name="connsiteY0" fmla="*/ 100886 h 201752"/>
                <a:gd name="connsiteX1" fmla="*/ 100899 w 201777"/>
                <a:gd name="connsiteY1" fmla="*/ 201763 h 201752"/>
                <a:gd name="connsiteX2" fmla="*/ 10 w 201777"/>
                <a:gd name="connsiteY2" fmla="*/ 100886 h 201752"/>
                <a:gd name="connsiteX3" fmla="*/ 100899 w 201777"/>
                <a:gd name="connsiteY3" fmla="*/ 10 h 201752"/>
                <a:gd name="connsiteX4" fmla="*/ 201788 w 201777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52">
                  <a:moveTo>
                    <a:pt x="201788" y="100886"/>
                  </a:moveTo>
                  <a:cubicBezTo>
                    <a:pt x="201788" y="156603"/>
                    <a:pt x="156623" y="201763"/>
                    <a:pt x="100899" y="201763"/>
                  </a:cubicBezTo>
                  <a:cubicBezTo>
                    <a:pt x="45175" y="201763"/>
                    <a:pt x="10" y="156603"/>
                    <a:pt x="10" y="100886"/>
                  </a:cubicBezTo>
                  <a:cubicBezTo>
                    <a:pt x="10" y="45170"/>
                    <a:pt x="45175" y="10"/>
                    <a:pt x="100899" y="10"/>
                  </a:cubicBezTo>
                  <a:cubicBezTo>
                    <a:pt x="156623" y="10"/>
                    <a:pt x="201788" y="45170"/>
                    <a:pt x="201788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912E1FB8-DFB9-0A0D-FA5E-2153C1E360ED}"/>
                </a:ext>
              </a:extLst>
            </p:cNvPr>
            <p:cNvSpPr/>
            <p:nvPr/>
          </p:nvSpPr>
          <p:spPr>
            <a:xfrm>
              <a:off x="2251941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18613767-C550-991C-A347-77FF690D6B8A}"/>
                </a:ext>
              </a:extLst>
            </p:cNvPr>
            <p:cNvSpPr/>
            <p:nvPr/>
          </p:nvSpPr>
          <p:spPr>
            <a:xfrm>
              <a:off x="2327617" y="5086490"/>
              <a:ext cx="201777" cy="201752"/>
            </a:xfrm>
            <a:custGeom>
              <a:avLst/>
              <a:gdLst>
                <a:gd name="connsiteX0" fmla="*/ 201788 w 201777"/>
                <a:gd name="connsiteY0" fmla="*/ 100886 h 201752"/>
                <a:gd name="connsiteX1" fmla="*/ 100899 w 201777"/>
                <a:gd name="connsiteY1" fmla="*/ 201763 h 201752"/>
                <a:gd name="connsiteX2" fmla="*/ 10 w 201777"/>
                <a:gd name="connsiteY2" fmla="*/ 100886 h 201752"/>
                <a:gd name="connsiteX3" fmla="*/ 100899 w 201777"/>
                <a:gd name="connsiteY3" fmla="*/ 10 h 201752"/>
                <a:gd name="connsiteX4" fmla="*/ 201788 w 201777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52">
                  <a:moveTo>
                    <a:pt x="201788" y="100886"/>
                  </a:moveTo>
                  <a:cubicBezTo>
                    <a:pt x="201788" y="156603"/>
                    <a:pt x="156623" y="201763"/>
                    <a:pt x="100899" y="201763"/>
                  </a:cubicBezTo>
                  <a:cubicBezTo>
                    <a:pt x="45175" y="201763"/>
                    <a:pt x="10" y="156603"/>
                    <a:pt x="10" y="100886"/>
                  </a:cubicBezTo>
                  <a:cubicBezTo>
                    <a:pt x="10" y="45170"/>
                    <a:pt x="45175" y="10"/>
                    <a:pt x="100899" y="10"/>
                  </a:cubicBezTo>
                  <a:cubicBezTo>
                    <a:pt x="156623" y="10"/>
                    <a:pt x="201788" y="45170"/>
                    <a:pt x="201788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DB1FF681-94DE-5175-48C9-531E88BC33CB}"/>
                </a:ext>
              </a:extLst>
            </p:cNvPr>
            <p:cNvSpPr/>
            <p:nvPr/>
          </p:nvSpPr>
          <p:spPr>
            <a:xfrm>
              <a:off x="2251941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4B816BAA-0E99-74BF-CBD8-DB8A3353CD5F}"/>
                </a:ext>
              </a:extLst>
            </p:cNvPr>
            <p:cNvSpPr/>
            <p:nvPr/>
          </p:nvSpPr>
          <p:spPr>
            <a:xfrm>
              <a:off x="2605070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CFCD5905-BC9F-579A-6A8F-3C8D8739DDCA}"/>
                </a:ext>
              </a:extLst>
            </p:cNvPr>
            <p:cNvSpPr/>
            <p:nvPr/>
          </p:nvSpPr>
          <p:spPr>
            <a:xfrm>
              <a:off x="2680745" y="2261807"/>
              <a:ext cx="201777" cy="201761"/>
            </a:xfrm>
            <a:custGeom>
              <a:avLst/>
              <a:gdLst>
                <a:gd name="connsiteX0" fmla="*/ 201788 w 201777"/>
                <a:gd name="connsiteY0" fmla="*/ 100887 h 201761"/>
                <a:gd name="connsiteX1" fmla="*/ 100899 w 201777"/>
                <a:gd name="connsiteY1" fmla="*/ 201772 h 201761"/>
                <a:gd name="connsiteX2" fmla="*/ 10 w 201777"/>
                <a:gd name="connsiteY2" fmla="*/ 100887 h 201761"/>
                <a:gd name="connsiteX3" fmla="*/ 100899 w 201777"/>
                <a:gd name="connsiteY3" fmla="*/ 10 h 201761"/>
                <a:gd name="connsiteX4" fmla="*/ 201788 w 201777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7"/>
                  </a:moveTo>
                  <a:cubicBezTo>
                    <a:pt x="201788" y="156602"/>
                    <a:pt x="156623" y="201772"/>
                    <a:pt x="100899" y="201772"/>
                  </a:cubicBezTo>
                  <a:cubicBezTo>
                    <a:pt x="45175" y="201772"/>
                    <a:pt x="10" y="156602"/>
                    <a:pt x="10" y="100887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6405344-AC22-761C-9F0B-82C720881A73}"/>
                </a:ext>
              </a:extLst>
            </p:cNvPr>
            <p:cNvSpPr/>
            <p:nvPr/>
          </p:nvSpPr>
          <p:spPr>
            <a:xfrm>
              <a:off x="2605070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D123A07A-4315-CC58-2638-F4E9FB7ED5B0}"/>
                </a:ext>
              </a:extLst>
            </p:cNvPr>
            <p:cNvSpPr/>
            <p:nvPr/>
          </p:nvSpPr>
          <p:spPr>
            <a:xfrm>
              <a:off x="2605070" y="289231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E01D2B7E-6685-10BE-AB49-932DE68B4EAF}"/>
                </a:ext>
              </a:extLst>
            </p:cNvPr>
            <p:cNvSpPr/>
            <p:nvPr/>
          </p:nvSpPr>
          <p:spPr>
            <a:xfrm>
              <a:off x="2605070" y="324539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F8F70E34-E8F0-F797-C92A-C92726BDC26C}"/>
                </a:ext>
              </a:extLst>
            </p:cNvPr>
            <p:cNvSpPr/>
            <p:nvPr/>
          </p:nvSpPr>
          <p:spPr>
            <a:xfrm>
              <a:off x="2680745" y="3321063"/>
              <a:ext cx="201777" cy="201761"/>
            </a:xfrm>
            <a:custGeom>
              <a:avLst/>
              <a:gdLst>
                <a:gd name="connsiteX0" fmla="*/ 201788 w 201777"/>
                <a:gd name="connsiteY0" fmla="*/ 100888 h 201761"/>
                <a:gd name="connsiteX1" fmla="*/ 100899 w 201777"/>
                <a:gd name="connsiteY1" fmla="*/ 201772 h 201761"/>
                <a:gd name="connsiteX2" fmla="*/ 10 w 201777"/>
                <a:gd name="connsiteY2" fmla="*/ 100888 h 201761"/>
                <a:gd name="connsiteX3" fmla="*/ 100899 w 201777"/>
                <a:gd name="connsiteY3" fmla="*/ 10 h 201761"/>
                <a:gd name="connsiteX4" fmla="*/ 201788 w 201777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8"/>
                  </a:moveTo>
                  <a:cubicBezTo>
                    <a:pt x="201788" y="156601"/>
                    <a:pt x="156623" y="201772"/>
                    <a:pt x="100899" y="201772"/>
                  </a:cubicBezTo>
                  <a:cubicBezTo>
                    <a:pt x="45175" y="201772"/>
                    <a:pt x="10" y="156601"/>
                    <a:pt x="10" y="100888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AC04C58-1191-7A1C-8A31-E6C1BD2ABF2E}"/>
                </a:ext>
              </a:extLst>
            </p:cNvPr>
            <p:cNvSpPr/>
            <p:nvPr/>
          </p:nvSpPr>
          <p:spPr>
            <a:xfrm>
              <a:off x="2605070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BEFAFA3-715F-8C78-93B0-32546EEB3A69}"/>
                </a:ext>
              </a:extLst>
            </p:cNvPr>
            <p:cNvSpPr/>
            <p:nvPr/>
          </p:nvSpPr>
          <p:spPr>
            <a:xfrm>
              <a:off x="2605070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D377C9D-373A-F3D9-7225-FC4EBAD6FED0}"/>
                </a:ext>
              </a:extLst>
            </p:cNvPr>
            <p:cNvSpPr/>
            <p:nvPr/>
          </p:nvSpPr>
          <p:spPr>
            <a:xfrm>
              <a:off x="2680745" y="4027234"/>
              <a:ext cx="201777" cy="201752"/>
            </a:xfrm>
            <a:custGeom>
              <a:avLst/>
              <a:gdLst>
                <a:gd name="connsiteX0" fmla="*/ 201788 w 201777"/>
                <a:gd name="connsiteY0" fmla="*/ 100886 h 201752"/>
                <a:gd name="connsiteX1" fmla="*/ 100899 w 201777"/>
                <a:gd name="connsiteY1" fmla="*/ 201763 h 201752"/>
                <a:gd name="connsiteX2" fmla="*/ 10 w 201777"/>
                <a:gd name="connsiteY2" fmla="*/ 100886 h 201752"/>
                <a:gd name="connsiteX3" fmla="*/ 100899 w 201777"/>
                <a:gd name="connsiteY3" fmla="*/ 10 h 201752"/>
                <a:gd name="connsiteX4" fmla="*/ 201788 w 201777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52">
                  <a:moveTo>
                    <a:pt x="201788" y="100886"/>
                  </a:moveTo>
                  <a:cubicBezTo>
                    <a:pt x="201788" y="156603"/>
                    <a:pt x="156623" y="201763"/>
                    <a:pt x="100899" y="201763"/>
                  </a:cubicBezTo>
                  <a:cubicBezTo>
                    <a:pt x="45175" y="201763"/>
                    <a:pt x="10" y="156603"/>
                    <a:pt x="10" y="100886"/>
                  </a:cubicBezTo>
                  <a:cubicBezTo>
                    <a:pt x="10" y="45170"/>
                    <a:pt x="45175" y="10"/>
                    <a:pt x="100899" y="10"/>
                  </a:cubicBezTo>
                  <a:cubicBezTo>
                    <a:pt x="156623" y="10"/>
                    <a:pt x="201788" y="45170"/>
                    <a:pt x="201788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E8E7D1D-804F-845C-F2CD-9BFD31D4952F}"/>
                </a:ext>
              </a:extLst>
            </p:cNvPr>
            <p:cNvSpPr/>
            <p:nvPr/>
          </p:nvSpPr>
          <p:spPr>
            <a:xfrm>
              <a:off x="2605070" y="430465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4878DCA3-6A13-0BC3-3457-5E0E67A9B3CD}"/>
                </a:ext>
              </a:extLst>
            </p:cNvPr>
            <p:cNvSpPr/>
            <p:nvPr/>
          </p:nvSpPr>
          <p:spPr>
            <a:xfrm>
              <a:off x="2605070" y="465773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36285AE4-DFE4-598D-453A-061487518896}"/>
                </a:ext>
              </a:extLst>
            </p:cNvPr>
            <p:cNvSpPr/>
            <p:nvPr/>
          </p:nvSpPr>
          <p:spPr>
            <a:xfrm>
              <a:off x="2605070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3EF7666-095C-9B71-294A-7EA8BBD6AAAA}"/>
                </a:ext>
              </a:extLst>
            </p:cNvPr>
            <p:cNvSpPr/>
            <p:nvPr/>
          </p:nvSpPr>
          <p:spPr>
            <a:xfrm>
              <a:off x="2693352" y="509909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8D0F7847-53E1-62E5-501D-F408E82DFBBF}"/>
                </a:ext>
              </a:extLst>
            </p:cNvPr>
            <p:cNvSpPr/>
            <p:nvPr/>
          </p:nvSpPr>
          <p:spPr>
            <a:xfrm>
              <a:off x="2693352" y="509909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979D6CE5-B03B-FB6E-B4F4-40C501AF5163}"/>
                </a:ext>
              </a:extLst>
            </p:cNvPr>
            <p:cNvSpPr/>
            <p:nvPr/>
          </p:nvSpPr>
          <p:spPr>
            <a:xfrm>
              <a:off x="2605070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73E69794-8859-1B9B-94D6-81A66718311B}"/>
                </a:ext>
              </a:extLst>
            </p:cNvPr>
            <p:cNvSpPr/>
            <p:nvPr/>
          </p:nvSpPr>
          <p:spPr>
            <a:xfrm>
              <a:off x="2693352" y="5452180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7370BADF-AE63-CC83-5458-71A4F94CF50E}"/>
                </a:ext>
              </a:extLst>
            </p:cNvPr>
            <p:cNvSpPr/>
            <p:nvPr/>
          </p:nvSpPr>
          <p:spPr>
            <a:xfrm>
              <a:off x="2693352" y="5452180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FE72170-5247-0187-3108-2027478292E3}"/>
                </a:ext>
              </a:extLst>
            </p:cNvPr>
            <p:cNvSpPr/>
            <p:nvPr/>
          </p:nvSpPr>
          <p:spPr>
            <a:xfrm>
              <a:off x="2958199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B2EF3B77-78E0-8ABB-8E1B-A9651193AAF2}"/>
                </a:ext>
              </a:extLst>
            </p:cNvPr>
            <p:cNvSpPr/>
            <p:nvPr/>
          </p:nvSpPr>
          <p:spPr>
            <a:xfrm>
              <a:off x="3033874" y="2614892"/>
              <a:ext cx="201777" cy="201761"/>
            </a:xfrm>
            <a:custGeom>
              <a:avLst/>
              <a:gdLst>
                <a:gd name="connsiteX0" fmla="*/ 201788 w 201777"/>
                <a:gd name="connsiteY0" fmla="*/ 100888 h 201761"/>
                <a:gd name="connsiteX1" fmla="*/ 100899 w 201777"/>
                <a:gd name="connsiteY1" fmla="*/ 201772 h 201761"/>
                <a:gd name="connsiteX2" fmla="*/ 10 w 201777"/>
                <a:gd name="connsiteY2" fmla="*/ 100888 h 201761"/>
                <a:gd name="connsiteX3" fmla="*/ 100899 w 201777"/>
                <a:gd name="connsiteY3" fmla="*/ 10 h 201761"/>
                <a:gd name="connsiteX4" fmla="*/ 201788 w 201777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8"/>
                  </a:moveTo>
                  <a:cubicBezTo>
                    <a:pt x="201788" y="156602"/>
                    <a:pt x="156623" y="201772"/>
                    <a:pt x="100899" y="201772"/>
                  </a:cubicBezTo>
                  <a:cubicBezTo>
                    <a:pt x="45175" y="201772"/>
                    <a:pt x="10" y="156602"/>
                    <a:pt x="10" y="100888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F16B057-7AE1-5587-20FE-A664A02C9BA2}"/>
                </a:ext>
              </a:extLst>
            </p:cNvPr>
            <p:cNvSpPr/>
            <p:nvPr/>
          </p:nvSpPr>
          <p:spPr>
            <a:xfrm>
              <a:off x="2958199" y="289231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B4F85868-FB95-7A9E-88F8-7CF972944563}"/>
                </a:ext>
              </a:extLst>
            </p:cNvPr>
            <p:cNvSpPr/>
            <p:nvPr/>
          </p:nvSpPr>
          <p:spPr>
            <a:xfrm>
              <a:off x="3033874" y="2967978"/>
              <a:ext cx="201777" cy="201761"/>
            </a:xfrm>
            <a:custGeom>
              <a:avLst/>
              <a:gdLst>
                <a:gd name="connsiteX0" fmla="*/ 201788 w 201777"/>
                <a:gd name="connsiteY0" fmla="*/ 100888 h 201761"/>
                <a:gd name="connsiteX1" fmla="*/ 100899 w 201777"/>
                <a:gd name="connsiteY1" fmla="*/ 201772 h 201761"/>
                <a:gd name="connsiteX2" fmla="*/ 10 w 201777"/>
                <a:gd name="connsiteY2" fmla="*/ 100888 h 201761"/>
                <a:gd name="connsiteX3" fmla="*/ 100899 w 201777"/>
                <a:gd name="connsiteY3" fmla="*/ 10 h 201761"/>
                <a:gd name="connsiteX4" fmla="*/ 201788 w 201777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8"/>
                  </a:moveTo>
                  <a:cubicBezTo>
                    <a:pt x="201788" y="156601"/>
                    <a:pt x="156623" y="201772"/>
                    <a:pt x="100899" y="201772"/>
                  </a:cubicBezTo>
                  <a:cubicBezTo>
                    <a:pt x="45175" y="201772"/>
                    <a:pt x="10" y="156601"/>
                    <a:pt x="10" y="100888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501DAB6-6D3A-B1A7-3C55-C625EC1DE0AF}"/>
                </a:ext>
              </a:extLst>
            </p:cNvPr>
            <p:cNvSpPr/>
            <p:nvPr/>
          </p:nvSpPr>
          <p:spPr>
            <a:xfrm>
              <a:off x="2958199" y="324539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3C10B1A0-ED5D-629B-A7F3-22B92849A26C}"/>
                </a:ext>
              </a:extLst>
            </p:cNvPr>
            <p:cNvSpPr/>
            <p:nvPr/>
          </p:nvSpPr>
          <p:spPr>
            <a:xfrm>
              <a:off x="3046481" y="3333669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1D3C53B-94E1-0A32-ED6B-D45DA7203077}"/>
                </a:ext>
              </a:extLst>
            </p:cNvPr>
            <p:cNvSpPr/>
            <p:nvPr/>
          </p:nvSpPr>
          <p:spPr>
            <a:xfrm>
              <a:off x="3046481" y="3333669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5F04A626-641B-6ADB-9977-55657CCBF94B}"/>
                </a:ext>
              </a:extLst>
            </p:cNvPr>
            <p:cNvSpPr/>
            <p:nvPr/>
          </p:nvSpPr>
          <p:spPr>
            <a:xfrm>
              <a:off x="2958199" y="430465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C6BECDC3-22BC-CDBA-282D-2085B7E294C1}"/>
                </a:ext>
              </a:extLst>
            </p:cNvPr>
            <p:cNvSpPr/>
            <p:nvPr/>
          </p:nvSpPr>
          <p:spPr>
            <a:xfrm>
              <a:off x="2958199" y="465773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EAF7148F-E2F1-6703-9B67-60E76C179654}"/>
                </a:ext>
              </a:extLst>
            </p:cNvPr>
            <p:cNvSpPr/>
            <p:nvPr/>
          </p:nvSpPr>
          <p:spPr>
            <a:xfrm>
              <a:off x="3033874" y="4733405"/>
              <a:ext cx="201777" cy="201752"/>
            </a:xfrm>
            <a:custGeom>
              <a:avLst/>
              <a:gdLst>
                <a:gd name="connsiteX0" fmla="*/ 201788 w 201777"/>
                <a:gd name="connsiteY0" fmla="*/ 100886 h 201752"/>
                <a:gd name="connsiteX1" fmla="*/ 100899 w 201777"/>
                <a:gd name="connsiteY1" fmla="*/ 201763 h 201752"/>
                <a:gd name="connsiteX2" fmla="*/ 10 w 201777"/>
                <a:gd name="connsiteY2" fmla="*/ 100886 h 201752"/>
                <a:gd name="connsiteX3" fmla="*/ 100899 w 201777"/>
                <a:gd name="connsiteY3" fmla="*/ 10 h 201752"/>
                <a:gd name="connsiteX4" fmla="*/ 201788 w 201777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52">
                  <a:moveTo>
                    <a:pt x="201788" y="100886"/>
                  </a:moveTo>
                  <a:cubicBezTo>
                    <a:pt x="201788" y="156603"/>
                    <a:pt x="156623" y="201763"/>
                    <a:pt x="100899" y="201763"/>
                  </a:cubicBezTo>
                  <a:cubicBezTo>
                    <a:pt x="45175" y="201763"/>
                    <a:pt x="10" y="156603"/>
                    <a:pt x="10" y="100886"/>
                  </a:cubicBezTo>
                  <a:cubicBezTo>
                    <a:pt x="10" y="45170"/>
                    <a:pt x="45175" y="10"/>
                    <a:pt x="100899" y="10"/>
                  </a:cubicBezTo>
                  <a:cubicBezTo>
                    <a:pt x="156623" y="10"/>
                    <a:pt x="201788" y="45170"/>
                    <a:pt x="201788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4FD89308-6491-33B7-352A-D818E4140F76}"/>
                </a:ext>
              </a:extLst>
            </p:cNvPr>
            <p:cNvSpPr/>
            <p:nvPr/>
          </p:nvSpPr>
          <p:spPr>
            <a:xfrm>
              <a:off x="2958199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6B61EFD-7437-E146-A00E-6A4AE9BF951C}"/>
                </a:ext>
              </a:extLst>
            </p:cNvPr>
            <p:cNvSpPr/>
            <p:nvPr/>
          </p:nvSpPr>
          <p:spPr>
            <a:xfrm>
              <a:off x="3033874" y="5086490"/>
              <a:ext cx="201777" cy="201752"/>
            </a:xfrm>
            <a:custGeom>
              <a:avLst/>
              <a:gdLst>
                <a:gd name="connsiteX0" fmla="*/ 201788 w 201777"/>
                <a:gd name="connsiteY0" fmla="*/ 100886 h 201752"/>
                <a:gd name="connsiteX1" fmla="*/ 100899 w 201777"/>
                <a:gd name="connsiteY1" fmla="*/ 201763 h 201752"/>
                <a:gd name="connsiteX2" fmla="*/ 10 w 201777"/>
                <a:gd name="connsiteY2" fmla="*/ 100886 h 201752"/>
                <a:gd name="connsiteX3" fmla="*/ 100899 w 201777"/>
                <a:gd name="connsiteY3" fmla="*/ 10 h 201752"/>
                <a:gd name="connsiteX4" fmla="*/ 201788 w 201777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52">
                  <a:moveTo>
                    <a:pt x="201788" y="100886"/>
                  </a:moveTo>
                  <a:cubicBezTo>
                    <a:pt x="201788" y="156603"/>
                    <a:pt x="156623" y="201763"/>
                    <a:pt x="100899" y="201763"/>
                  </a:cubicBezTo>
                  <a:cubicBezTo>
                    <a:pt x="45175" y="201763"/>
                    <a:pt x="10" y="156603"/>
                    <a:pt x="10" y="100886"/>
                  </a:cubicBezTo>
                  <a:cubicBezTo>
                    <a:pt x="10" y="45170"/>
                    <a:pt x="45175" y="10"/>
                    <a:pt x="100899" y="10"/>
                  </a:cubicBezTo>
                  <a:cubicBezTo>
                    <a:pt x="156623" y="10"/>
                    <a:pt x="201788" y="45170"/>
                    <a:pt x="201788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B0C2D932-E69D-091A-CB4D-A93D3618E8DC}"/>
                </a:ext>
              </a:extLst>
            </p:cNvPr>
            <p:cNvSpPr/>
            <p:nvPr/>
          </p:nvSpPr>
          <p:spPr>
            <a:xfrm>
              <a:off x="3580047" y="253922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C6CA520D-1855-7B89-B63D-97752CDD758D}"/>
                </a:ext>
              </a:extLst>
            </p:cNvPr>
            <p:cNvSpPr/>
            <p:nvPr/>
          </p:nvSpPr>
          <p:spPr>
            <a:xfrm>
              <a:off x="3655722" y="2614892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0 w 201786"/>
                <a:gd name="connsiteY1" fmla="*/ 201772 h 201761"/>
                <a:gd name="connsiteX2" fmla="*/ 10 w 201786"/>
                <a:gd name="connsiteY2" fmla="*/ 100888 h 201761"/>
                <a:gd name="connsiteX3" fmla="*/ 100900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2"/>
                    <a:pt x="156621" y="201772"/>
                    <a:pt x="100900" y="201772"/>
                  </a:cubicBezTo>
                  <a:cubicBezTo>
                    <a:pt x="45179" y="201772"/>
                    <a:pt x="10" y="156602"/>
                    <a:pt x="10" y="100888"/>
                  </a:cubicBezTo>
                  <a:cubicBezTo>
                    <a:pt x="10" y="45173"/>
                    <a:pt x="45179" y="10"/>
                    <a:pt x="100900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C7460714-B128-9AB6-FEC0-7F6457E29FC5}"/>
                </a:ext>
              </a:extLst>
            </p:cNvPr>
            <p:cNvSpPr/>
            <p:nvPr/>
          </p:nvSpPr>
          <p:spPr>
            <a:xfrm>
              <a:off x="3580047" y="289231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4775A52-231D-7BDA-CCB0-75A95B799774}"/>
                </a:ext>
              </a:extLst>
            </p:cNvPr>
            <p:cNvSpPr/>
            <p:nvPr/>
          </p:nvSpPr>
          <p:spPr>
            <a:xfrm>
              <a:off x="3668330" y="2980584"/>
              <a:ext cx="176565" cy="176542"/>
            </a:xfrm>
            <a:custGeom>
              <a:avLst/>
              <a:gdLst>
                <a:gd name="connsiteX0" fmla="*/ 10 w 176565"/>
                <a:gd name="connsiteY0" fmla="*/ 10 h 176542"/>
                <a:gd name="connsiteX1" fmla="*/ 176575 w 176565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488BB331-CD61-991E-4E35-B6B20B891732}"/>
                </a:ext>
              </a:extLst>
            </p:cNvPr>
            <p:cNvSpPr/>
            <p:nvPr/>
          </p:nvSpPr>
          <p:spPr>
            <a:xfrm>
              <a:off x="3668330" y="2980584"/>
              <a:ext cx="176565" cy="176542"/>
            </a:xfrm>
            <a:custGeom>
              <a:avLst/>
              <a:gdLst>
                <a:gd name="connsiteX0" fmla="*/ 10 w 176565"/>
                <a:gd name="connsiteY0" fmla="*/ 176553 h 176542"/>
                <a:gd name="connsiteX1" fmla="*/ 176575 w 176565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D6E0865-95AD-5309-4927-B62709C48D25}"/>
                </a:ext>
              </a:extLst>
            </p:cNvPr>
            <p:cNvSpPr/>
            <p:nvPr/>
          </p:nvSpPr>
          <p:spPr>
            <a:xfrm>
              <a:off x="3580047" y="324539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241D8631-0DA9-FB2F-6561-2081CC73BEAB}"/>
                </a:ext>
              </a:extLst>
            </p:cNvPr>
            <p:cNvSpPr/>
            <p:nvPr/>
          </p:nvSpPr>
          <p:spPr>
            <a:xfrm>
              <a:off x="3580047" y="359848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BF392293-8DE7-7A87-0A82-DF7A906240E5}"/>
                </a:ext>
              </a:extLst>
            </p:cNvPr>
            <p:cNvSpPr/>
            <p:nvPr/>
          </p:nvSpPr>
          <p:spPr>
            <a:xfrm>
              <a:off x="3580047" y="395156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8E5EE0AD-F0E5-6C69-5DAE-49F5FAAB329D}"/>
                </a:ext>
              </a:extLst>
            </p:cNvPr>
            <p:cNvSpPr/>
            <p:nvPr/>
          </p:nvSpPr>
          <p:spPr>
            <a:xfrm>
              <a:off x="3668330" y="4039840"/>
              <a:ext cx="176565" cy="176542"/>
            </a:xfrm>
            <a:custGeom>
              <a:avLst/>
              <a:gdLst>
                <a:gd name="connsiteX0" fmla="*/ 10 w 176565"/>
                <a:gd name="connsiteY0" fmla="*/ 10 h 176542"/>
                <a:gd name="connsiteX1" fmla="*/ 176575 w 176565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670F491C-D767-2989-E354-3B36A4CEC0AC}"/>
                </a:ext>
              </a:extLst>
            </p:cNvPr>
            <p:cNvSpPr/>
            <p:nvPr/>
          </p:nvSpPr>
          <p:spPr>
            <a:xfrm>
              <a:off x="3668330" y="4039840"/>
              <a:ext cx="176565" cy="176542"/>
            </a:xfrm>
            <a:custGeom>
              <a:avLst/>
              <a:gdLst>
                <a:gd name="connsiteX0" fmla="*/ 10 w 176565"/>
                <a:gd name="connsiteY0" fmla="*/ 176553 h 176542"/>
                <a:gd name="connsiteX1" fmla="*/ 176575 w 176565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B990686A-F72C-6246-B4E7-C6D009B05BB3}"/>
                </a:ext>
              </a:extLst>
            </p:cNvPr>
            <p:cNvSpPr/>
            <p:nvPr/>
          </p:nvSpPr>
          <p:spPr>
            <a:xfrm>
              <a:off x="3580047" y="430465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3AD59F6F-19CC-343F-170D-49ACEFFFC28D}"/>
                </a:ext>
              </a:extLst>
            </p:cNvPr>
            <p:cNvSpPr/>
            <p:nvPr/>
          </p:nvSpPr>
          <p:spPr>
            <a:xfrm>
              <a:off x="3668330" y="4392925"/>
              <a:ext cx="176565" cy="176542"/>
            </a:xfrm>
            <a:custGeom>
              <a:avLst/>
              <a:gdLst>
                <a:gd name="connsiteX0" fmla="*/ 10 w 176565"/>
                <a:gd name="connsiteY0" fmla="*/ 10 h 176542"/>
                <a:gd name="connsiteX1" fmla="*/ 176575 w 176565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AE9E22F2-3219-2A89-BBA3-6EF2F056FFE4}"/>
                </a:ext>
              </a:extLst>
            </p:cNvPr>
            <p:cNvSpPr/>
            <p:nvPr/>
          </p:nvSpPr>
          <p:spPr>
            <a:xfrm>
              <a:off x="3668330" y="4392925"/>
              <a:ext cx="176565" cy="176542"/>
            </a:xfrm>
            <a:custGeom>
              <a:avLst/>
              <a:gdLst>
                <a:gd name="connsiteX0" fmla="*/ 10 w 176565"/>
                <a:gd name="connsiteY0" fmla="*/ 176553 h 176542"/>
                <a:gd name="connsiteX1" fmla="*/ 176575 w 176565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1F2E2A69-414E-91D3-3DA2-F4A474B7D00D}"/>
                </a:ext>
              </a:extLst>
            </p:cNvPr>
            <p:cNvSpPr/>
            <p:nvPr/>
          </p:nvSpPr>
          <p:spPr>
            <a:xfrm>
              <a:off x="3580047" y="465773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04AE7918-32D0-23FE-64AD-4F7E1C07B859}"/>
                </a:ext>
              </a:extLst>
            </p:cNvPr>
            <p:cNvSpPr/>
            <p:nvPr/>
          </p:nvSpPr>
          <p:spPr>
            <a:xfrm>
              <a:off x="3668330" y="4746010"/>
              <a:ext cx="176565" cy="176542"/>
            </a:xfrm>
            <a:custGeom>
              <a:avLst/>
              <a:gdLst>
                <a:gd name="connsiteX0" fmla="*/ 10 w 176565"/>
                <a:gd name="connsiteY0" fmla="*/ 10 h 176542"/>
                <a:gd name="connsiteX1" fmla="*/ 176575 w 176565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42C63E8C-B269-31D7-A286-791D0735492E}"/>
                </a:ext>
              </a:extLst>
            </p:cNvPr>
            <p:cNvSpPr/>
            <p:nvPr/>
          </p:nvSpPr>
          <p:spPr>
            <a:xfrm>
              <a:off x="3668330" y="4746010"/>
              <a:ext cx="176565" cy="176542"/>
            </a:xfrm>
            <a:custGeom>
              <a:avLst/>
              <a:gdLst>
                <a:gd name="connsiteX0" fmla="*/ 10 w 176565"/>
                <a:gd name="connsiteY0" fmla="*/ 176553 h 176542"/>
                <a:gd name="connsiteX1" fmla="*/ 176575 w 176565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D3379BF-391F-DB1E-EF14-4A18844BADDA}"/>
                </a:ext>
              </a:extLst>
            </p:cNvPr>
            <p:cNvSpPr/>
            <p:nvPr/>
          </p:nvSpPr>
          <p:spPr>
            <a:xfrm>
              <a:off x="3580047" y="501082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FF3B76B1-94B6-099E-D973-9E9354B97F1E}"/>
                </a:ext>
              </a:extLst>
            </p:cNvPr>
            <p:cNvSpPr/>
            <p:nvPr/>
          </p:nvSpPr>
          <p:spPr>
            <a:xfrm>
              <a:off x="3933177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3B6C69EC-24F6-676A-E341-EFC0DCBE05EF}"/>
                </a:ext>
              </a:extLst>
            </p:cNvPr>
            <p:cNvSpPr/>
            <p:nvPr/>
          </p:nvSpPr>
          <p:spPr>
            <a:xfrm>
              <a:off x="4008851" y="2261807"/>
              <a:ext cx="201786" cy="201761"/>
            </a:xfrm>
            <a:custGeom>
              <a:avLst/>
              <a:gdLst>
                <a:gd name="connsiteX0" fmla="*/ 201797 w 201786"/>
                <a:gd name="connsiteY0" fmla="*/ 100887 h 201761"/>
                <a:gd name="connsiteX1" fmla="*/ 100901 w 201786"/>
                <a:gd name="connsiteY1" fmla="*/ 201772 h 201761"/>
                <a:gd name="connsiteX2" fmla="*/ 10 w 201786"/>
                <a:gd name="connsiteY2" fmla="*/ 100887 h 201761"/>
                <a:gd name="connsiteX3" fmla="*/ 100901 w 201786"/>
                <a:gd name="connsiteY3" fmla="*/ 10 h 201761"/>
                <a:gd name="connsiteX4" fmla="*/ 201797 w 201786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7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7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2ECFD67E-4E68-DAEA-1471-72C610746FED}"/>
                </a:ext>
              </a:extLst>
            </p:cNvPr>
            <p:cNvSpPr/>
            <p:nvPr/>
          </p:nvSpPr>
          <p:spPr>
            <a:xfrm>
              <a:off x="3933177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3C2ECCEF-FF73-807F-A8B1-B6FF03F3042E}"/>
                </a:ext>
              </a:extLst>
            </p:cNvPr>
            <p:cNvSpPr/>
            <p:nvPr/>
          </p:nvSpPr>
          <p:spPr>
            <a:xfrm>
              <a:off x="3933177" y="289231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53CE8276-A674-F6E8-5389-F82339BA95CB}"/>
                </a:ext>
              </a:extLst>
            </p:cNvPr>
            <p:cNvSpPr/>
            <p:nvPr/>
          </p:nvSpPr>
          <p:spPr>
            <a:xfrm>
              <a:off x="4008851" y="2967978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1 w 201786"/>
                <a:gd name="connsiteY1" fmla="*/ 201772 h 201761"/>
                <a:gd name="connsiteX2" fmla="*/ 10 w 201786"/>
                <a:gd name="connsiteY2" fmla="*/ 100888 h 201761"/>
                <a:gd name="connsiteX3" fmla="*/ 100901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1"/>
                    <a:pt x="156621" y="201772"/>
                    <a:pt x="100901" y="201772"/>
                  </a:cubicBezTo>
                  <a:cubicBezTo>
                    <a:pt x="45179" y="201772"/>
                    <a:pt x="10" y="156601"/>
                    <a:pt x="10" y="100888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A823E60C-7978-576C-5545-507FF7341410}"/>
                </a:ext>
              </a:extLst>
            </p:cNvPr>
            <p:cNvSpPr/>
            <p:nvPr/>
          </p:nvSpPr>
          <p:spPr>
            <a:xfrm>
              <a:off x="3933177" y="324539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866E70AC-AA5C-3242-6CD1-228E9FD744E2}"/>
                </a:ext>
              </a:extLst>
            </p:cNvPr>
            <p:cNvSpPr/>
            <p:nvPr/>
          </p:nvSpPr>
          <p:spPr>
            <a:xfrm>
              <a:off x="4008851" y="3321063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1 w 201786"/>
                <a:gd name="connsiteY1" fmla="*/ 201772 h 201761"/>
                <a:gd name="connsiteX2" fmla="*/ 10 w 201786"/>
                <a:gd name="connsiteY2" fmla="*/ 100888 h 201761"/>
                <a:gd name="connsiteX3" fmla="*/ 100901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1"/>
                    <a:pt x="156621" y="201772"/>
                    <a:pt x="100901" y="201772"/>
                  </a:cubicBezTo>
                  <a:cubicBezTo>
                    <a:pt x="45179" y="201772"/>
                    <a:pt x="10" y="156601"/>
                    <a:pt x="10" y="100888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898699D1-5CD9-859B-851B-386CBBC7DCA9}"/>
                </a:ext>
              </a:extLst>
            </p:cNvPr>
            <p:cNvSpPr/>
            <p:nvPr/>
          </p:nvSpPr>
          <p:spPr>
            <a:xfrm>
              <a:off x="3933177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423F46A2-1F92-AF31-3825-02A0470EA2E1}"/>
                </a:ext>
              </a:extLst>
            </p:cNvPr>
            <p:cNvSpPr/>
            <p:nvPr/>
          </p:nvSpPr>
          <p:spPr>
            <a:xfrm>
              <a:off x="3933177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2FE1FC6A-9A81-6F62-4D1E-EFE36D386F57}"/>
                </a:ext>
              </a:extLst>
            </p:cNvPr>
            <p:cNvSpPr/>
            <p:nvPr/>
          </p:nvSpPr>
          <p:spPr>
            <a:xfrm>
              <a:off x="3933177" y="430465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498A805F-A8EB-60C9-363D-C1B7F2AA8722}"/>
                </a:ext>
              </a:extLst>
            </p:cNvPr>
            <p:cNvSpPr/>
            <p:nvPr/>
          </p:nvSpPr>
          <p:spPr>
            <a:xfrm>
              <a:off x="4021459" y="439292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B59AF648-01BB-5395-0DD9-C1F5D6CEE27B}"/>
                </a:ext>
              </a:extLst>
            </p:cNvPr>
            <p:cNvSpPr/>
            <p:nvPr/>
          </p:nvSpPr>
          <p:spPr>
            <a:xfrm>
              <a:off x="4021459" y="439292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E1522648-7591-AD39-87A2-2B0190B4732A}"/>
                </a:ext>
              </a:extLst>
            </p:cNvPr>
            <p:cNvSpPr/>
            <p:nvPr/>
          </p:nvSpPr>
          <p:spPr>
            <a:xfrm>
              <a:off x="3933177" y="465773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1132329A-9C71-A759-8044-2106096F4BA4}"/>
                </a:ext>
              </a:extLst>
            </p:cNvPr>
            <p:cNvSpPr/>
            <p:nvPr/>
          </p:nvSpPr>
          <p:spPr>
            <a:xfrm>
              <a:off x="4021459" y="4746010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B9FF8604-0449-83C4-5CB7-AE83FC35533C}"/>
                </a:ext>
              </a:extLst>
            </p:cNvPr>
            <p:cNvSpPr/>
            <p:nvPr/>
          </p:nvSpPr>
          <p:spPr>
            <a:xfrm>
              <a:off x="4021459" y="4746010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622E012E-0A0D-FAA4-14D3-DF9C19010155}"/>
                </a:ext>
              </a:extLst>
            </p:cNvPr>
            <p:cNvSpPr/>
            <p:nvPr/>
          </p:nvSpPr>
          <p:spPr>
            <a:xfrm>
              <a:off x="3933177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56A4FCEB-DD75-2C86-6ED9-D2BA1E82823D}"/>
                </a:ext>
              </a:extLst>
            </p:cNvPr>
            <p:cNvSpPr/>
            <p:nvPr/>
          </p:nvSpPr>
          <p:spPr>
            <a:xfrm>
              <a:off x="3933177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F6772689-129A-E136-B776-82190D711079}"/>
                </a:ext>
              </a:extLst>
            </p:cNvPr>
            <p:cNvSpPr/>
            <p:nvPr/>
          </p:nvSpPr>
          <p:spPr>
            <a:xfrm>
              <a:off x="4286306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877DFF4D-8A48-C49B-F7F3-F53FBADDE138}"/>
                </a:ext>
              </a:extLst>
            </p:cNvPr>
            <p:cNvSpPr/>
            <p:nvPr/>
          </p:nvSpPr>
          <p:spPr>
            <a:xfrm>
              <a:off x="4374588" y="2274413"/>
              <a:ext cx="176564" cy="176543"/>
            </a:xfrm>
            <a:custGeom>
              <a:avLst/>
              <a:gdLst>
                <a:gd name="connsiteX0" fmla="*/ 10 w 176564"/>
                <a:gd name="connsiteY0" fmla="*/ 10 h 176543"/>
                <a:gd name="connsiteX1" fmla="*/ 176574 w 176564"/>
                <a:gd name="connsiteY1" fmla="*/ 176553 h 17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3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A4FE8B33-06F2-9C54-58FF-F673514D4065}"/>
                </a:ext>
              </a:extLst>
            </p:cNvPr>
            <p:cNvSpPr/>
            <p:nvPr/>
          </p:nvSpPr>
          <p:spPr>
            <a:xfrm>
              <a:off x="4374588" y="2274413"/>
              <a:ext cx="176564" cy="176543"/>
            </a:xfrm>
            <a:custGeom>
              <a:avLst/>
              <a:gdLst>
                <a:gd name="connsiteX0" fmla="*/ 10 w 176564"/>
                <a:gd name="connsiteY0" fmla="*/ 176553 h 176543"/>
                <a:gd name="connsiteX1" fmla="*/ 176574 w 176564"/>
                <a:gd name="connsiteY1" fmla="*/ 10 h 17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3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C06240D-3B10-A1CE-4A65-056B305D3489}"/>
                </a:ext>
              </a:extLst>
            </p:cNvPr>
            <p:cNvSpPr/>
            <p:nvPr/>
          </p:nvSpPr>
          <p:spPr>
            <a:xfrm>
              <a:off x="4286306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EB4FAC77-ED8A-4E6C-2CFE-DBAD50EB60C4}"/>
                </a:ext>
              </a:extLst>
            </p:cNvPr>
            <p:cNvSpPr/>
            <p:nvPr/>
          </p:nvSpPr>
          <p:spPr>
            <a:xfrm>
              <a:off x="4361980" y="2614892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1 w 201786"/>
                <a:gd name="connsiteY1" fmla="*/ 201772 h 201761"/>
                <a:gd name="connsiteX2" fmla="*/ 10 w 201786"/>
                <a:gd name="connsiteY2" fmla="*/ 100888 h 201761"/>
                <a:gd name="connsiteX3" fmla="*/ 100901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8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5925CAE2-BE89-AA77-9A91-3D034EACA2F8}"/>
                </a:ext>
              </a:extLst>
            </p:cNvPr>
            <p:cNvSpPr/>
            <p:nvPr/>
          </p:nvSpPr>
          <p:spPr>
            <a:xfrm>
              <a:off x="4286306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DDB6946B-DE83-A953-4D7F-422ECAC8AC0E}"/>
                </a:ext>
              </a:extLst>
            </p:cNvPr>
            <p:cNvSpPr/>
            <p:nvPr/>
          </p:nvSpPr>
          <p:spPr>
            <a:xfrm>
              <a:off x="4286306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E4BF928D-A636-828E-E211-966A42393D5D}"/>
                </a:ext>
              </a:extLst>
            </p:cNvPr>
            <p:cNvSpPr/>
            <p:nvPr/>
          </p:nvSpPr>
          <p:spPr>
            <a:xfrm>
              <a:off x="4361980" y="5439575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DEE908D7-28B4-BC5B-375C-81E163D66869}"/>
                </a:ext>
              </a:extLst>
            </p:cNvPr>
            <p:cNvSpPr/>
            <p:nvPr/>
          </p:nvSpPr>
          <p:spPr>
            <a:xfrm>
              <a:off x="4639435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BCD243FF-69DE-F8B2-7CFB-D84AA9B13AF0}"/>
                </a:ext>
              </a:extLst>
            </p:cNvPr>
            <p:cNvSpPr/>
            <p:nvPr/>
          </p:nvSpPr>
          <p:spPr>
            <a:xfrm>
              <a:off x="4715108" y="2261807"/>
              <a:ext cx="201786" cy="201761"/>
            </a:xfrm>
            <a:custGeom>
              <a:avLst/>
              <a:gdLst>
                <a:gd name="connsiteX0" fmla="*/ 201797 w 201786"/>
                <a:gd name="connsiteY0" fmla="*/ 100887 h 201761"/>
                <a:gd name="connsiteX1" fmla="*/ 100901 w 201786"/>
                <a:gd name="connsiteY1" fmla="*/ 201772 h 201761"/>
                <a:gd name="connsiteX2" fmla="*/ 10 w 201786"/>
                <a:gd name="connsiteY2" fmla="*/ 100887 h 201761"/>
                <a:gd name="connsiteX3" fmla="*/ 100901 w 201786"/>
                <a:gd name="connsiteY3" fmla="*/ 10 h 201761"/>
                <a:gd name="connsiteX4" fmla="*/ 201797 w 201786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7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7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D066BE78-C06C-5367-CF4D-BF6084E3822F}"/>
                </a:ext>
              </a:extLst>
            </p:cNvPr>
            <p:cNvSpPr/>
            <p:nvPr/>
          </p:nvSpPr>
          <p:spPr>
            <a:xfrm>
              <a:off x="4639435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C8324E2D-5B7D-EBD7-200E-C5455941BD32}"/>
                </a:ext>
              </a:extLst>
            </p:cNvPr>
            <p:cNvSpPr/>
            <p:nvPr/>
          </p:nvSpPr>
          <p:spPr>
            <a:xfrm>
              <a:off x="4715108" y="2614892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1 w 201786"/>
                <a:gd name="connsiteY1" fmla="*/ 201772 h 201761"/>
                <a:gd name="connsiteX2" fmla="*/ 10 w 201786"/>
                <a:gd name="connsiteY2" fmla="*/ 100888 h 201761"/>
                <a:gd name="connsiteX3" fmla="*/ 100901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8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30AD6EB1-9CE5-13C7-6093-94065EB4364E}"/>
                </a:ext>
              </a:extLst>
            </p:cNvPr>
            <p:cNvSpPr/>
            <p:nvPr/>
          </p:nvSpPr>
          <p:spPr>
            <a:xfrm>
              <a:off x="4639435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EEA5E9D9-F65C-B2EC-BA24-AEED64F69CEA}"/>
                </a:ext>
              </a:extLst>
            </p:cNvPr>
            <p:cNvSpPr/>
            <p:nvPr/>
          </p:nvSpPr>
          <p:spPr>
            <a:xfrm>
              <a:off x="4715108" y="5086490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2D0C6371-6FAD-38D0-5585-6D38BA06E017}"/>
                </a:ext>
              </a:extLst>
            </p:cNvPr>
            <p:cNvSpPr/>
            <p:nvPr/>
          </p:nvSpPr>
          <p:spPr>
            <a:xfrm>
              <a:off x="4639435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742E4D5B-D0E9-0B2A-23BF-F73EDABE35B6}"/>
                </a:ext>
              </a:extLst>
            </p:cNvPr>
            <p:cNvSpPr/>
            <p:nvPr/>
          </p:nvSpPr>
          <p:spPr>
            <a:xfrm>
              <a:off x="4992563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6E200CF8-B05D-04BB-DD10-3EC58E7E3541}"/>
                </a:ext>
              </a:extLst>
            </p:cNvPr>
            <p:cNvSpPr/>
            <p:nvPr/>
          </p:nvSpPr>
          <p:spPr>
            <a:xfrm>
              <a:off x="4992563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E39B205D-2621-FA0B-46D3-63C67910EAB3}"/>
                </a:ext>
              </a:extLst>
            </p:cNvPr>
            <p:cNvSpPr/>
            <p:nvPr/>
          </p:nvSpPr>
          <p:spPr>
            <a:xfrm>
              <a:off x="4992563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4C7049B0-5872-67CD-A80B-5DC1724B90F2}"/>
                </a:ext>
              </a:extLst>
            </p:cNvPr>
            <p:cNvSpPr/>
            <p:nvPr/>
          </p:nvSpPr>
          <p:spPr>
            <a:xfrm>
              <a:off x="4992563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5A7BF003-F5FF-F978-ED38-A5C81A20AA80}"/>
                </a:ext>
              </a:extLst>
            </p:cNvPr>
            <p:cNvSpPr/>
            <p:nvPr/>
          </p:nvSpPr>
          <p:spPr>
            <a:xfrm>
              <a:off x="5068237" y="5439575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29081565-4599-E564-B9D0-C977792D0A1E}"/>
                </a:ext>
              </a:extLst>
            </p:cNvPr>
            <p:cNvSpPr/>
            <p:nvPr/>
          </p:nvSpPr>
          <p:spPr>
            <a:xfrm>
              <a:off x="5345692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3F02C69D-560F-7761-331A-FE584C71F109}"/>
                </a:ext>
              </a:extLst>
            </p:cNvPr>
            <p:cNvSpPr/>
            <p:nvPr/>
          </p:nvSpPr>
          <p:spPr>
            <a:xfrm>
              <a:off x="5421368" y="2261807"/>
              <a:ext cx="201777" cy="201761"/>
            </a:xfrm>
            <a:custGeom>
              <a:avLst/>
              <a:gdLst>
                <a:gd name="connsiteX0" fmla="*/ 201788 w 201777"/>
                <a:gd name="connsiteY0" fmla="*/ 100887 h 201761"/>
                <a:gd name="connsiteX1" fmla="*/ 100899 w 201777"/>
                <a:gd name="connsiteY1" fmla="*/ 201772 h 201761"/>
                <a:gd name="connsiteX2" fmla="*/ 10 w 201777"/>
                <a:gd name="connsiteY2" fmla="*/ 100887 h 201761"/>
                <a:gd name="connsiteX3" fmla="*/ 100899 w 201777"/>
                <a:gd name="connsiteY3" fmla="*/ 10 h 201761"/>
                <a:gd name="connsiteX4" fmla="*/ 201788 w 201777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7"/>
                  </a:moveTo>
                  <a:cubicBezTo>
                    <a:pt x="201788" y="156602"/>
                    <a:pt x="156623" y="201772"/>
                    <a:pt x="100899" y="201772"/>
                  </a:cubicBezTo>
                  <a:cubicBezTo>
                    <a:pt x="45175" y="201772"/>
                    <a:pt x="10" y="156602"/>
                    <a:pt x="10" y="100887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9C03AE12-1488-FFF5-7D7B-1C48049D6BD5}"/>
                </a:ext>
              </a:extLst>
            </p:cNvPr>
            <p:cNvSpPr/>
            <p:nvPr/>
          </p:nvSpPr>
          <p:spPr>
            <a:xfrm>
              <a:off x="5345692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C8987221-BEC5-5387-0DF4-DAA742C01C18}"/>
                </a:ext>
              </a:extLst>
            </p:cNvPr>
            <p:cNvSpPr/>
            <p:nvPr/>
          </p:nvSpPr>
          <p:spPr>
            <a:xfrm>
              <a:off x="5421368" y="2614892"/>
              <a:ext cx="201777" cy="201761"/>
            </a:xfrm>
            <a:custGeom>
              <a:avLst/>
              <a:gdLst>
                <a:gd name="connsiteX0" fmla="*/ 201788 w 201777"/>
                <a:gd name="connsiteY0" fmla="*/ 100888 h 201761"/>
                <a:gd name="connsiteX1" fmla="*/ 100899 w 201777"/>
                <a:gd name="connsiteY1" fmla="*/ 201772 h 201761"/>
                <a:gd name="connsiteX2" fmla="*/ 10 w 201777"/>
                <a:gd name="connsiteY2" fmla="*/ 100888 h 201761"/>
                <a:gd name="connsiteX3" fmla="*/ 100899 w 201777"/>
                <a:gd name="connsiteY3" fmla="*/ 10 h 201761"/>
                <a:gd name="connsiteX4" fmla="*/ 201788 w 201777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8"/>
                  </a:moveTo>
                  <a:cubicBezTo>
                    <a:pt x="201788" y="156602"/>
                    <a:pt x="156623" y="201772"/>
                    <a:pt x="100899" y="201772"/>
                  </a:cubicBezTo>
                  <a:cubicBezTo>
                    <a:pt x="45175" y="201772"/>
                    <a:pt x="10" y="156602"/>
                    <a:pt x="10" y="100888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1FD3F67E-EF33-EFFB-8274-2D9992F1C6C1}"/>
                </a:ext>
              </a:extLst>
            </p:cNvPr>
            <p:cNvSpPr/>
            <p:nvPr/>
          </p:nvSpPr>
          <p:spPr>
            <a:xfrm>
              <a:off x="5345692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4E5B3582-2FB0-B7F1-BF87-BD0BF07A39CE}"/>
                </a:ext>
              </a:extLst>
            </p:cNvPr>
            <p:cNvSpPr/>
            <p:nvPr/>
          </p:nvSpPr>
          <p:spPr>
            <a:xfrm>
              <a:off x="5421368" y="5086490"/>
              <a:ext cx="201777" cy="201752"/>
            </a:xfrm>
            <a:custGeom>
              <a:avLst/>
              <a:gdLst>
                <a:gd name="connsiteX0" fmla="*/ 201788 w 201777"/>
                <a:gd name="connsiteY0" fmla="*/ 100886 h 201752"/>
                <a:gd name="connsiteX1" fmla="*/ 100899 w 201777"/>
                <a:gd name="connsiteY1" fmla="*/ 201763 h 201752"/>
                <a:gd name="connsiteX2" fmla="*/ 10 w 201777"/>
                <a:gd name="connsiteY2" fmla="*/ 100886 h 201752"/>
                <a:gd name="connsiteX3" fmla="*/ 100899 w 201777"/>
                <a:gd name="connsiteY3" fmla="*/ 10 h 201752"/>
                <a:gd name="connsiteX4" fmla="*/ 201788 w 201777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52">
                  <a:moveTo>
                    <a:pt x="201788" y="100886"/>
                  </a:moveTo>
                  <a:cubicBezTo>
                    <a:pt x="201788" y="156603"/>
                    <a:pt x="156623" y="201763"/>
                    <a:pt x="100899" y="201763"/>
                  </a:cubicBezTo>
                  <a:cubicBezTo>
                    <a:pt x="45175" y="201763"/>
                    <a:pt x="10" y="156603"/>
                    <a:pt x="10" y="100886"/>
                  </a:cubicBezTo>
                  <a:cubicBezTo>
                    <a:pt x="10" y="45170"/>
                    <a:pt x="45175" y="10"/>
                    <a:pt x="100899" y="10"/>
                  </a:cubicBezTo>
                  <a:cubicBezTo>
                    <a:pt x="156623" y="10"/>
                    <a:pt x="201788" y="45170"/>
                    <a:pt x="201788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155E0AA0-EAC9-10B7-067B-0A1E52A14F24}"/>
                </a:ext>
              </a:extLst>
            </p:cNvPr>
            <p:cNvSpPr/>
            <p:nvPr/>
          </p:nvSpPr>
          <p:spPr>
            <a:xfrm>
              <a:off x="5345692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9812BC5A-A352-FB27-246E-8A24643A0E61}"/>
                </a:ext>
              </a:extLst>
            </p:cNvPr>
            <p:cNvSpPr/>
            <p:nvPr/>
          </p:nvSpPr>
          <p:spPr>
            <a:xfrm>
              <a:off x="5421368" y="5439575"/>
              <a:ext cx="201777" cy="201752"/>
            </a:xfrm>
            <a:custGeom>
              <a:avLst/>
              <a:gdLst>
                <a:gd name="connsiteX0" fmla="*/ 201788 w 201777"/>
                <a:gd name="connsiteY0" fmla="*/ 100886 h 201752"/>
                <a:gd name="connsiteX1" fmla="*/ 100899 w 201777"/>
                <a:gd name="connsiteY1" fmla="*/ 201763 h 201752"/>
                <a:gd name="connsiteX2" fmla="*/ 10 w 201777"/>
                <a:gd name="connsiteY2" fmla="*/ 100886 h 201752"/>
                <a:gd name="connsiteX3" fmla="*/ 100899 w 201777"/>
                <a:gd name="connsiteY3" fmla="*/ 10 h 201752"/>
                <a:gd name="connsiteX4" fmla="*/ 201788 w 201777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52">
                  <a:moveTo>
                    <a:pt x="201788" y="100886"/>
                  </a:moveTo>
                  <a:cubicBezTo>
                    <a:pt x="201788" y="156603"/>
                    <a:pt x="156623" y="201763"/>
                    <a:pt x="100899" y="201763"/>
                  </a:cubicBezTo>
                  <a:cubicBezTo>
                    <a:pt x="45175" y="201763"/>
                    <a:pt x="10" y="156603"/>
                    <a:pt x="10" y="100886"/>
                  </a:cubicBezTo>
                  <a:cubicBezTo>
                    <a:pt x="10" y="45170"/>
                    <a:pt x="45175" y="10"/>
                    <a:pt x="100899" y="10"/>
                  </a:cubicBezTo>
                  <a:cubicBezTo>
                    <a:pt x="156623" y="10"/>
                    <a:pt x="201788" y="45170"/>
                    <a:pt x="201788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EFEE14FE-C4F8-909F-CBCD-9D138E2623B7}"/>
                </a:ext>
              </a:extLst>
            </p:cNvPr>
            <p:cNvSpPr/>
            <p:nvPr/>
          </p:nvSpPr>
          <p:spPr>
            <a:xfrm>
              <a:off x="5698821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62607A02-F6B7-1134-10D1-9B73A6F98DFC}"/>
                </a:ext>
              </a:extLst>
            </p:cNvPr>
            <p:cNvSpPr/>
            <p:nvPr/>
          </p:nvSpPr>
          <p:spPr>
            <a:xfrm>
              <a:off x="5787103" y="2274413"/>
              <a:ext cx="176564" cy="176543"/>
            </a:xfrm>
            <a:custGeom>
              <a:avLst/>
              <a:gdLst>
                <a:gd name="connsiteX0" fmla="*/ 10 w 176564"/>
                <a:gd name="connsiteY0" fmla="*/ 10 h 176543"/>
                <a:gd name="connsiteX1" fmla="*/ 176574 w 176564"/>
                <a:gd name="connsiteY1" fmla="*/ 176553 h 17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3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8F60B281-B92F-2A11-4B33-A845FBA80612}"/>
                </a:ext>
              </a:extLst>
            </p:cNvPr>
            <p:cNvSpPr/>
            <p:nvPr/>
          </p:nvSpPr>
          <p:spPr>
            <a:xfrm>
              <a:off x="5787103" y="2274413"/>
              <a:ext cx="176564" cy="176543"/>
            </a:xfrm>
            <a:custGeom>
              <a:avLst/>
              <a:gdLst>
                <a:gd name="connsiteX0" fmla="*/ 10 w 176564"/>
                <a:gd name="connsiteY0" fmla="*/ 176553 h 176543"/>
                <a:gd name="connsiteX1" fmla="*/ 176574 w 176564"/>
                <a:gd name="connsiteY1" fmla="*/ 10 h 17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3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9E27DD02-7D61-33C5-812A-919FDF3148BD}"/>
                </a:ext>
              </a:extLst>
            </p:cNvPr>
            <p:cNvSpPr/>
            <p:nvPr/>
          </p:nvSpPr>
          <p:spPr>
            <a:xfrm>
              <a:off x="5698821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1F6A714A-D6CF-1808-8D32-3332F4F45695}"/>
                </a:ext>
              </a:extLst>
            </p:cNvPr>
            <p:cNvSpPr/>
            <p:nvPr/>
          </p:nvSpPr>
          <p:spPr>
            <a:xfrm>
              <a:off x="5787103" y="2627499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B6CFDE82-ACF4-8B46-4F63-160BAC0AA520}"/>
                </a:ext>
              </a:extLst>
            </p:cNvPr>
            <p:cNvSpPr/>
            <p:nvPr/>
          </p:nvSpPr>
          <p:spPr>
            <a:xfrm>
              <a:off x="5787103" y="2627499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79145DCF-9C4C-D66E-8927-9D3E1CDBDDFF}"/>
                </a:ext>
              </a:extLst>
            </p:cNvPr>
            <p:cNvSpPr/>
            <p:nvPr/>
          </p:nvSpPr>
          <p:spPr>
            <a:xfrm>
              <a:off x="5698821" y="289231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8C5ED81C-124B-219F-B468-2DF4265C5A7E}"/>
                </a:ext>
              </a:extLst>
            </p:cNvPr>
            <p:cNvSpPr/>
            <p:nvPr/>
          </p:nvSpPr>
          <p:spPr>
            <a:xfrm>
              <a:off x="5698821" y="324539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B018B7BB-70D1-AFA7-212E-E8C6C3E510CA}"/>
                </a:ext>
              </a:extLst>
            </p:cNvPr>
            <p:cNvSpPr/>
            <p:nvPr/>
          </p:nvSpPr>
          <p:spPr>
            <a:xfrm>
              <a:off x="5787103" y="3333669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4F70917A-F83B-848A-6BB2-C01CABDFD841}"/>
                </a:ext>
              </a:extLst>
            </p:cNvPr>
            <p:cNvSpPr/>
            <p:nvPr/>
          </p:nvSpPr>
          <p:spPr>
            <a:xfrm>
              <a:off x="5787103" y="3333669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67845EA6-B403-9597-4DE3-EB214C713ECA}"/>
                </a:ext>
              </a:extLst>
            </p:cNvPr>
            <p:cNvSpPr/>
            <p:nvPr/>
          </p:nvSpPr>
          <p:spPr>
            <a:xfrm>
              <a:off x="5698821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1FF74D6B-743A-2260-BB9D-6948863A93A9}"/>
                </a:ext>
              </a:extLst>
            </p:cNvPr>
            <p:cNvSpPr/>
            <p:nvPr/>
          </p:nvSpPr>
          <p:spPr>
            <a:xfrm>
              <a:off x="5698821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D01374FF-C9B5-A50A-AE0B-FFA2E7B9DD65}"/>
                </a:ext>
              </a:extLst>
            </p:cNvPr>
            <p:cNvSpPr/>
            <p:nvPr/>
          </p:nvSpPr>
          <p:spPr>
            <a:xfrm>
              <a:off x="5787103" y="4039840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1C1E1151-4BE0-7631-2F3C-D993ED9376EC}"/>
                </a:ext>
              </a:extLst>
            </p:cNvPr>
            <p:cNvSpPr/>
            <p:nvPr/>
          </p:nvSpPr>
          <p:spPr>
            <a:xfrm>
              <a:off x="5787103" y="4039840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E5126E2F-1902-678B-FA1A-087888B740E1}"/>
                </a:ext>
              </a:extLst>
            </p:cNvPr>
            <p:cNvSpPr/>
            <p:nvPr/>
          </p:nvSpPr>
          <p:spPr>
            <a:xfrm>
              <a:off x="5698821" y="430465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666258D3-3CF5-1A75-E1AB-8223A33C4E49}"/>
                </a:ext>
              </a:extLst>
            </p:cNvPr>
            <p:cNvSpPr/>
            <p:nvPr/>
          </p:nvSpPr>
          <p:spPr>
            <a:xfrm>
              <a:off x="5787103" y="439292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2A8D1A50-C012-A719-CF27-81619DAC8A94}"/>
                </a:ext>
              </a:extLst>
            </p:cNvPr>
            <p:cNvSpPr/>
            <p:nvPr/>
          </p:nvSpPr>
          <p:spPr>
            <a:xfrm>
              <a:off x="5787103" y="439292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98EABA53-B149-971B-3EC6-1636831B4935}"/>
                </a:ext>
              </a:extLst>
            </p:cNvPr>
            <p:cNvSpPr/>
            <p:nvPr/>
          </p:nvSpPr>
          <p:spPr>
            <a:xfrm>
              <a:off x="5698821" y="465773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30E76FF2-49F5-3242-12FE-2CF2EBF0346D}"/>
                </a:ext>
              </a:extLst>
            </p:cNvPr>
            <p:cNvSpPr/>
            <p:nvPr/>
          </p:nvSpPr>
          <p:spPr>
            <a:xfrm>
              <a:off x="5698821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199239B9-C437-6EFE-04A0-31726E5E870F}"/>
                </a:ext>
              </a:extLst>
            </p:cNvPr>
            <p:cNvSpPr/>
            <p:nvPr/>
          </p:nvSpPr>
          <p:spPr>
            <a:xfrm>
              <a:off x="5698821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6797D21F-B204-858C-D789-6E420A7423B1}"/>
                </a:ext>
              </a:extLst>
            </p:cNvPr>
            <p:cNvSpPr/>
            <p:nvPr/>
          </p:nvSpPr>
          <p:spPr>
            <a:xfrm>
              <a:off x="5787103" y="5452180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73DD1997-CD63-E84F-85D5-8A624E80D7CC}"/>
                </a:ext>
              </a:extLst>
            </p:cNvPr>
            <p:cNvSpPr/>
            <p:nvPr/>
          </p:nvSpPr>
          <p:spPr>
            <a:xfrm>
              <a:off x="5787103" y="5452180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C0E6D25B-58AA-3FFE-D5A9-424489E7F2AD}"/>
                </a:ext>
              </a:extLst>
            </p:cNvPr>
            <p:cNvSpPr/>
            <p:nvPr/>
          </p:nvSpPr>
          <p:spPr>
            <a:xfrm>
              <a:off x="6051950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4BC93F92-11EA-EF39-53A9-929703B11E06}"/>
                </a:ext>
              </a:extLst>
            </p:cNvPr>
            <p:cNvSpPr/>
            <p:nvPr/>
          </p:nvSpPr>
          <p:spPr>
            <a:xfrm>
              <a:off x="6127625" y="2614892"/>
              <a:ext cx="201777" cy="201761"/>
            </a:xfrm>
            <a:custGeom>
              <a:avLst/>
              <a:gdLst>
                <a:gd name="connsiteX0" fmla="*/ 201788 w 201777"/>
                <a:gd name="connsiteY0" fmla="*/ 100888 h 201761"/>
                <a:gd name="connsiteX1" fmla="*/ 100899 w 201777"/>
                <a:gd name="connsiteY1" fmla="*/ 201772 h 201761"/>
                <a:gd name="connsiteX2" fmla="*/ 10 w 201777"/>
                <a:gd name="connsiteY2" fmla="*/ 100888 h 201761"/>
                <a:gd name="connsiteX3" fmla="*/ 100899 w 201777"/>
                <a:gd name="connsiteY3" fmla="*/ 10 h 201761"/>
                <a:gd name="connsiteX4" fmla="*/ 201788 w 201777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8"/>
                  </a:moveTo>
                  <a:cubicBezTo>
                    <a:pt x="201788" y="156602"/>
                    <a:pt x="156623" y="201772"/>
                    <a:pt x="100899" y="201772"/>
                  </a:cubicBezTo>
                  <a:cubicBezTo>
                    <a:pt x="45175" y="201772"/>
                    <a:pt x="10" y="156602"/>
                    <a:pt x="10" y="100888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967730C2-94A3-DAB6-DB07-AF544FA88C46}"/>
                </a:ext>
              </a:extLst>
            </p:cNvPr>
            <p:cNvSpPr/>
            <p:nvPr/>
          </p:nvSpPr>
          <p:spPr>
            <a:xfrm>
              <a:off x="6051950" y="289231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C6195A88-A9E9-7539-7927-7801B9D7733D}"/>
                </a:ext>
              </a:extLst>
            </p:cNvPr>
            <p:cNvSpPr/>
            <p:nvPr/>
          </p:nvSpPr>
          <p:spPr>
            <a:xfrm>
              <a:off x="6140232" y="2980584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15A72DB9-AEAF-A6DE-D52B-B8B3314F5577}"/>
                </a:ext>
              </a:extLst>
            </p:cNvPr>
            <p:cNvSpPr/>
            <p:nvPr/>
          </p:nvSpPr>
          <p:spPr>
            <a:xfrm>
              <a:off x="6140232" y="2980584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5395C513-2597-ABB3-A820-B9EB0336217B}"/>
                </a:ext>
              </a:extLst>
            </p:cNvPr>
            <p:cNvSpPr/>
            <p:nvPr/>
          </p:nvSpPr>
          <p:spPr>
            <a:xfrm>
              <a:off x="6051950" y="324539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127D14DB-D4EA-DB59-4A36-5771E7C90285}"/>
                </a:ext>
              </a:extLst>
            </p:cNvPr>
            <p:cNvSpPr/>
            <p:nvPr/>
          </p:nvSpPr>
          <p:spPr>
            <a:xfrm>
              <a:off x="6051950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7ED11A17-0C78-A128-9ECB-236F8F2CA7CD}"/>
                </a:ext>
              </a:extLst>
            </p:cNvPr>
            <p:cNvSpPr/>
            <p:nvPr/>
          </p:nvSpPr>
          <p:spPr>
            <a:xfrm>
              <a:off x="6140232" y="368675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B6B910A5-5E44-DBF1-23F1-8C61EBB9809C}"/>
                </a:ext>
              </a:extLst>
            </p:cNvPr>
            <p:cNvSpPr/>
            <p:nvPr/>
          </p:nvSpPr>
          <p:spPr>
            <a:xfrm>
              <a:off x="6140232" y="368675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3279E435-D3A2-C659-DEE1-83014DFF474F}"/>
                </a:ext>
              </a:extLst>
            </p:cNvPr>
            <p:cNvSpPr/>
            <p:nvPr/>
          </p:nvSpPr>
          <p:spPr>
            <a:xfrm>
              <a:off x="6051950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424445C2-2B13-2793-917E-36FA579AF712}"/>
                </a:ext>
              </a:extLst>
            </p:cNvPr>
            <p:cNvSpPr/>
            <p:nvPr/>
          </p:nvSpPr>
          <p:spPr>
            <a:xfrm>
              <a:off x="6140232" y="4039840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7801A4E6-873D-EACD-B79D-4D691AAECB35}"/>
                </a:ext>
              </a:extLst>
            </p:cNvPr>
            <p:cNvSpPr/>
            <p:nvPr/>
          </p:nvSpPr>
          <p:spPr>
            <a:xfrm>
              <a:off x="6140232" y="4039840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192E5139-5912-E86E-3A45-E248CFB2C7E7}"/>
                </a:ext>
              </a:extLst>
            </p:cNvPr>
            <p:cNvSpPr/>
            <p:nvPr/>
          </p:nvSpPr>
          <p:spPr>
            <a:xfrm>
              <a:off x="6051950" y="430465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43612E76-5690-E8E4-7EFB-755BA417D8ED}"/>
                </a:ext>
              </a:extLst>
            </p:cNvPr>
            <p:cNvSpPr/>
            <p:nvPr/>
          </p:nvSpPr>
          <p:spPr>
            <a:xfrm>
              <a:off x="6051950" y="465773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300985B8-4A40-C18A-31A9-C8F13DF8A58C}"/>
                </a:ext>
              </a:extLst>
            </p:cNvPr>
            <p:cNvSpPr/>
            <p:nvPr/>
          </p:nvSpPr>
          <p:spPr>
            <a:xfrm>
              <a:off x="6140232" y="4746010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8D1409D4-A166-CB0F-51CE-28ECCAED3D47}"/>
                </a:ext>
              </a:extLst>
            </p:cNvPr>
            <p:cNvSpPr/>
            <p:nvPr/>
          </p:nvSpPr>
          <p:spPr>
            <a:xfrm>
              <a:off x="6140232" y="4746010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9D438EDE-5321-FB27-0D85-7B7A1E8CB25A}"/>
                </a:ext>
              </a:extLst>
            </p:cNvPr>
            <p:cNvSpPr/>
            <p:nvPr/>
          </p:nvSpPr>
          <p:spPr>
            <a:xfrm>
              <a:off x="6051950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4B666104-836F-C710-A9C9-05E96A7F2E62}"/>
                </a:ext>
              </a:extLst>
            </p:cNvPr>
            <p:cNvSpPr/>
            <p:nvPr/>
          </p:nvSpPr>
          <p:spPr>
            <a:xfrm>
              <a:off x="6140232" y="509909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F67518D1-3943-E0F0-74E8-A60EDA235DE6}"/>
                </a:ext>
              </a:extLst>
            </p:cNvPr>
            <p:cNvSpPr/>
            <p:nvPr/>
          </p:nvSpPr>
          <p:spPr>
            <a:xfrm>
              <a:off x="6140232" y="509909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80FE8584-381D-4B35-3179-70363DF88F3A}"/>
                </a:ext>
              </a:extLst>
            </p:cNvPr>
            <p:cNvSpPr/>
            <p:nvPr/>
          </p:nvSpPr>
          <p:spPr>
            <a:xfrm>
              <a:off x="6673799" y="253922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17406D04-A0DF-2E00-61C0-FC31E8877B3C}"/>
                </a:ext>
              </a:extLst>
            </p:cNvPr>
            <p:cNvSpPr/>
            <p:nvPr/>
          </p:nvSpPr>
          <p:spPr>
            <a:xfrm>
              <a:off x="6673799" y="289231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F5B634F6-2247-91C7-9607-8079910F83A4}"/>
                </a:ext>
              </a:extLst>
            </p:cNvPr>
            <p:cNvSpPr/>
            <p:nvPr/>
          </p:nvSpPr>
          <p:spPr>
            <a:xfrm>
              <a:off x="6749474" y="2967978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0 w 201786"/>
                <a:gd name="connsiteY1" fmla="*/ 201772 h 201761"/>
                <a:gd name="connsiteX2" fmla="*/ 10 w 201786"/>
                <a:gd name="connsiteY2" fmla="*/ 100888 h 201761"/>
                <a:gd name="connsiteX3" fmla="*/ 100900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1"/>
                    <a:pt x="156621" y="201772"/>
                    <a:pt x="100900" y="201772"/>
                  </a:cubicBezTo>
                  <a:cubicBezTo>
                    <a:pt x="45179" y="201772"/>
                    <a:pt x="10" y="156601"/>
                    <a:pt x="10" y="100888"/>
                  </a:cubicBezTo>
                  <a:cubicBezTo>
                    <a:pt x="10" y="45173"/>
                    <a:pt x="45179" y="10"/>
                    <a:pt x="100900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2B3E8213-1B79-D618-32C7-E879FA808253}"/>
                </a:ext>
              </a:extLst>
            </p:cNvPr>
            <p:cNvSpPr/>
            <p:nvPr/>
          </p:nvSpPr>
          <p:spPr>
            <a:xfrm>
              <a:off x="6673799" y="324539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81AB6596-2D90-2E1D-771C-F2BCF71FC5B0}"/>
                </a:ext>
              </a:extLst>
            </p:cNvPr>
            <p:cNvSpPr/>
            <p:nvPr/>
          </p:nvSpPr>
          <p:spPr>
            <a:xfrm>
              <a:off x="6673799" y="359848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E27D0C3E-8D35-1860-E271-F92B9880013D}"/>
                </a:ext>
              </a:extLst>
            </p:cNvPr>
            <p:cNvSpPr/>
            <p:nvPr/>
          </p:nvSpPr>
          <p:spPr>
            <a:xfrm>
              <a:off x="6762082" y="3686755"/>
              <a:ext cx="176565" cy="176542"/>
            </a:xfrm>
            <a:custGeom>
              <a:avLst/>
              <a:gdLst>
                <a:gd name="connsiteX0" fmla="*/ 10 w 176565"/>
                <a:gd name="connsiteY0" fmla="*/ 10 h 176542"/>
                <a:gd name="connsiteX1" fmla="*/ 176575 w 176565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6605CF10-A03F-0E3C-3F85-40DD3D748879}"/>
                </a:ext>
              </a:extLst>
            </p:cNvPr>
            <p:cNvSpPr/>
            <p:nvPr/>
          </p:nvSpPr>
          <p:spPr>
            <a:xfrm>
              <a:off x="6762082" y="3686755"/>
              <a:ext cx="176565" cy="176542"/>
            </a:xfrm>
            <a:custGeom>
              <a:avLst/>
              <a:gdLst>
                <a:gd name="connsiteX0" fmla="*/ 10 w 176565"/>
                <a:gd name="connsiteY0" fmla="*/ 176553 h 176542"/>
                <a:gd name="connsiteX1" fmla="*/ 176575 w 176565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833A7EE4-3868-9F50-8331-0A79FFB08270}"/>
                </a:ext>
              </a:extLst>
            </p:cNvPr>
            <p:cNvSpPr/>
            <p:nvPr/>
          </p:nvSpPr>
          <p:spPr>
            <a:xfrm>
              <a:off x="6673799" y="395156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78708DEA-DF68-AE85-189C-7992E7F74C7B}"/>
                </a:ext>
              </a:extLst>
            </p:cNvPr>
            <p:cNvSpPr/>
            <p:nvPr/>
          </p:nvSpPr>
          <p:spPr>
            <a:xfrm>
              <a:off x="6762082" y="4039840"/>
              <a:ext cx="176565" cy="176542"/>
            </a:xfrm>
            <a:custGeom>
              <a:avLst/>
              <a:gdLst>
                <a:gd name="connsiteX0" fmla="*/ 10 w 176565"/>
                <a:gd name="connsiteY0" fmla="*/ 10 h 176542"/>
                <a:gd name="connsiteX1" fmla="*/ 176575 w 176565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F40F59E2-D01A-365F-E780-F1680F522669}"/>
                </a:ext>
              </a:extLst>
            </p:cNvPr>
            <p:cNvSpPr/>
            <p:nvPr/>
          </p:nvSpPr>
          <p:spPr>
            <a:xfrm>
              <a:off x="6762082" y="4039840"/>
              <a:ext cx="176565" cy="176542"/>
            </a:xfrm>
            <a:custGeom>
              <a:avLst/>
              <a:gdLst>
                <a:gd name="connsiteX0" fmla="*/ 10 w 176565"/>
                <a:gd name="connsiteY0" fmla="*/ 176553 h 176542"/>
                <a:gd name="connsiteX1" fmla="*/ 176575 w 176565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661B9FA5-0950-4DE2-DA9F-33023E6FD49B}"/>
                </a:ext>
              </a:extLst>
            </p:cNvPr>
            <p:cNvSpPr/>
            <p:nvPr/>
          </p:nvSpPr>
          <p:spPr>
            <a:xfrm>
              <a:off x="6673799" y="430465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DACDA9A9-A1B6-906C-6687-9FCF9D055881}"/>
                </a:ext>
              </a:extLst>
            </p:cNvPr>
            <p:cNvSpPr/>
            <p:nvPr/>
          </p:nvSpPr>
          <p:spPr>
            <a:xfrm>
              <a:off x="6762082" y="4392925"/>
              <a:ext cx="176565" cy="176542"/>
            </a:xfrm>
            <a:custGeom>
              <a:avLst/>
              <a:gdLst>
                <a:gd name="connsiteX0" fmla="*/ 10 w 176565"/>
                <a:gd name="connsiteY0" fmla="*/ 10 h 176542"/>
                <a:gd name="connsiteX1" fmla="*/ 176575 w 176565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0"/>
                  </a:moveTo>
                  <a:lnTo>
                    <a:pt x="176575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9E9C0C4E-B074-6393-7CD2-4FFED4767F15}"/>
                </a:ext>
              </a:extLst>
            </p:cNvPr>
            <p:cNvSpPr/>
            <p:nvPr/>
          </p:nvSpPr>
          <p:spPr>
            <a:xfrm>
              <a:off x="6762082" y="4392925"/>
              <a:ext cx="176565" cy="176542"/>
            </a:xfrm>
            <a:custGeom>
              <a:avLst/>
              <a:gdLst>
                <a:gd name="connsiteX0" fmla="*/ 10 w 176565"/>
                <a:gd name="connsiteY0" fmla="*/ 176553 h 176542"/>
                <a:gd name="connsiteX1" fmla="*/ 176575 w 176565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5" h="176542">
                  <a:moveTo>
                    <a:pt x="10" y="176553"/>
                  </a:moveTo>
                  <a:lnTo>
                    <a:pt x="176575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441441A3-0E70-C4E6-027D-E2DB0E6B9D5D}"/>
                </a:ext>
              </a:extLst>
            </p:cNvPr>
            <p:cNvSpPr/>
            <p:nvPr/>
          </p:nvSpPr>
          <p:spPr>
            <a:xfrm>
              <a:off x="6673799" y="4657738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0D480236-97D4-43E5-9EC6-6D8A085FF7BA}"/>
                </a:ext>
              </a:extLst>
            </p:cNvPr>
            <p:cNvSpPr/>
            <p:nvPr/>
          </p:nvSpPr>
          <p:spPr>
            <a:xfrm>
              <a:off x="6673799" y="5010823"/>
              <a:ext cx="353129" cy="353085"/>
            </a:xfrm>
            <a:custGeom>
              <a:avLst/>
              <a:gdLst>
                <a:gd name="connsiteX0" fmla="*/ 10 w 353129"/>
                <a:gd name="connsiteY0" fmla="*/ 10 h 353085"/>
                <a:gd name="connsiteX1" fmla="*/ 353140 w 353129"/>
                <a:gd name="connsiteY1" fmla="*/ 10 h 353085"/>
                <a:gd name="connsiteX2" fmla="*/ 353140 w 353129"/>
                <a:gd name="connsiteY2" fmla="*/ 353095 h 353085"/>
                <a:gd name="connsiteX3" fmla="*/ 10 w 353129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9" h="353085">
                  <a:moveTo>
                    <a:pt x="10" y="10"/>
                  </a:moveTo>
                  <a:lnTo>
                    <a:pt x="353140" y="10"/>
                  </a:lnTo>
                  <a:lnTo>
                    <a:pt x="353140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5D610573-2233-E2F7-94F6-85F4BF4F9B7E}"/>
                </a:ext>
              </a:extLst>
            </p:cNvPr>
            <p:cNvSpPr/>
            <p:nvPr/>
          </p:nvSpPr>
          <p:spPr>
            <a:xfrm>
              <a:off x="7026929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6316FD0D-8E37-956E-7EAD-4539732C1D69}"/>
                </a:ext>
              </a:extLst>
            </p:cNvPr>
            <p:cNvSpPr/>
            <p:nvPr/>
          </p:nvSpPr>
          <p:spPr>
            <a:xfrm>
              <a:off x="7102603" y="2261807"/>
              <a:ext cx="201786" cy="201761"/>
            </a:xfrm>
            <a:custGeom>
              <a:avLst/>
              <a:gdLst>
                <a:gd name="connsiteX0" fmla="*/ 201797 w 201786"/>
                <a:gd name="connsiteY0" fmla="*/ 100887 h 201761"/>
                <a:gd name="connsiteX1" fmla="*/ 100901 w 201786"/>
                <a:gd name="connsiteY1" fmla="*/ 201772 h 201761"/>
                <a:gd name="connsiteX2" fmla="*/ 10 w 201786"/>
                <a:gd name="connsiteY2" fmla="*/ 100887 h 201761"/>
                <a:gd name="connsiteX3" fmla="*/ 100901 w 201786"/>
                <a:gd name="connsiteY3" fmla="*/ 10 h 201761"/>
                <a:gd name="connsiteX4" fmla="*/ 201797 w 201786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7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7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9" name="Freeform: Shape 308">
              <a:extLst>
                <a:ext uri="{FF2B5EF4-FFF2-40B4-BE49-F238E27FC236}">
                  <a16:creationId xmlns:a16="http://schemas.microsoft.com/office/drawing/2014/main" id="{0140D4C9-EBE9-5C3F-253D-1DA880081671}"/>
                </a:ext>
              </a:extLst>
            </p:cNvPr>
            <p:cNvSpPr/>
            <p:nvPr/>
          </p:nvSpPr>
          <p:spPr>
            <a:xfrm>
              <a:off x="7026929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96108452-0E55-ADE8-E6D8-A223F6D8B47A}"/>
                </a:ext>
              </a:extLst>
            </p:cNvPr>
            <p:cNvSpPr/>
            <p:nvPr/>
          </p:nvSpPr>
          <p:spPr>
            <a:xfrm>
              <a:off x="7026929" y="289231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A757C079-EA5F-D204-627F-38E00E173EDD}"/>
                </a:ext>
              </a:extLst>
            </p:cNvPr>
            <p:cNvSpPr/>
            <p:nvPr/>
          </p:nvSpPr>
          <p:spPr>
            <a:xfrm>
              <a:off x="7026929" y="324539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2" name="Freeform: Shape 311">
              <a:extLst>
                <a:ext uri="{FF2B5EF4-FFF2-40B4-BE49-F238E27FC236}">
                  <a16:creationId xmlns:a16="http://schemas.microsoft.com/office/drawing/2014/main" id="{181F68A2-B3D8-B9C4-B7F4-11CEC01E9BEC}"/>
                </a:ext>
              </a:extLst>
            </p:cNvPr>
            <p:cNvSpPr/>
            <p:nvPr/>
          </p:nvSpPr>
          <p:spPr>
            <a:xfrm>
              <a:off x="7115211" y="3333669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82531704-231D-C665-814F-A3C0B4E848AC}"/>
                </a:ext>
              </a:extLst>
            </p:cNvPr>
            <p:cNvSpPr/>
            <p:nvPr/>
          </p:nvSpPr>
          <p:spPr>
            <a:xfrm>
              <a:off x="7115211" y="3333669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4D829C0D-27E9-26DB-6C9C-660F0D59CEC1}"/>
                </a:ext>
              </a:extLst>
            </p:cNvPr>
            <p:cNvSpPr/>
            <p:nvPr/>
          </p:nvSpPr>
          <p:spPr>
            <a:xfrm>
              <a:off x="7026929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E74EA31E-C4A2-167E-CD38-789264A5DB43}"/>
                </a:ext>
              </a:extLst>
            </p:cNvPr>
            <p:cNvSpPr/>
            <p:nvPr/>
          </p:nvSpPr>
          <p:spPr>
            <a:xfrm>
              <a:off x="7115211" y="368675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41E2007F-95E7-ADC0-13FC-7398258E285C}"/>
                </a:ext>
              </a:extLst>
            </p:cNvPr>
            <p:cNvSpPr/>
            <p:nvPr/>
          </p:nvSpPr>
          <p:spPr>
            <a:xfrm>
              <a:off x="7115211" y="368675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02679603-6AC7-0A1E-3CB6-E45A99FFD03F}"/>
                </a:ext>
              </a:extLst>
            </p:cNvPr>
            <p:cNvSpPr/>
            <p:nvPr/>
          </p:nvSpPr>
          <p:spPr>
            <a:xfrm>
              <a:off x="7026929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CB4824D9-0333-2A3F-AA12-DE4B7D083AA0}"/>
                </a:ext>
              </a:extLst>
            </p:cNvPr>
            <p:cNvSpPr/>
            <p:nvPr/>
          </p:nvSpPr>
          <p:spPr>
            <a:xfrm>
              <a:off x="7026929" y="430465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F5CCE69F-8FC9-7228-1D51-1CBCB4A0638A}"/>
                </a:ext>
              </a:extLst>
            </p:cNvPr>
            <p:cNvSpPr/>
            <p:nvPr/>
          </p:nvSpPr>
          <p:spPr>
            <a:xfrm>
              <a:off x="7115211" y="439292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959BD92D-82E4-9145-E768-9BCE79740363}"/>
                </a:ext>
              </a:extLst>
            </p:cNvPr>
            <p:cNvSpPr/>
            <p:nvPr/>
          </p:nvSpPr>
          <p:spPr>
            <a:xfrm>
              <a:off x="7115211" y="439292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B185B220-46E7-94DB-2818-D1D31BB0037E}"/>
                </a:ext>
              </a:extLst>
            </p:cNvPr>
            <p:cNvSpPr/>
            <p:nvPr/>
          </p:nvSpPr>
          <p:spPr>
            <a:xfrm>
              <a:off x="7026929" y="465773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E797187A-BEC0-0034-A385-73851E77B6D2}"/>
                </a:ext>
              </a:extLst>
            </p:cNvPr>
            <p:cNvSpPr/>
            <p:nvPr/>
          </p:nvSpPr>
          <p:spPr>
            <a:xfrm>
              <a:off x="7026929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7E118613-C929-8A74-C8A5-DF3F3CFA6851}"/>
                </a:ext>
              </a:extLst>
            </p:cNvPr>
            <p:cNvSpPr/>
            <p:nvPr/>
          </p:nvSpPr>
          <p:spPr>
            <a:xfrm>
              <a:off x="7115211" y="509909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B39C34D5-67B9-B2A9-8E9B-23B7C7D0C9FB}"/>
                </a:ext>
              </a:extLst>
            </p:cNvPr>
            <p:cNvSpPr/>
            <p:nvPr/>
          </p:nvSpPr>
          <p:spPr>
            <a:xfrm>
              <a:off x="7115211" y="509909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0C8A129F-AD5D-790B-F86F-FADD9EDFDBA6}"/>
                </a:ext>
              </a:extLst>
            </p:cNvPr>
            <p:cNvSpPr/>
            <p:nvPr/>
          </p:nvSpPr>
          <p:spPr>
            <a:xfrm>
              <a:off x="7026929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6948E00E-D7AF-92C0-E71D-C09478174858}"/>
                </a:ext>
              </a:extLst>
            </p:cNvPr>
            <p:cNvSpPr/>
            <p:nvPr/>
          </p:nvSpPr>
          <p:spPr>
            <a:xfrm>
              <a:off x="7102603" y="5439575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9EFA7077-EE64-ACD1-4864-F6E7CE65A60E}"/>
                </a:ext>
              </a:extLst>
            </p:cNvPr>
            <p:cNvSpPr/>
            <p:nvPr/>
          </p:nvSpPr>
          <p:spPr>
            <a:xfrm>
              <a:off x="7380058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4E2DBD4F-7056-6C6F-A58B-BF452A98A1EE}"/>
                </a:ext>
              </a:extLst>
            </p:cNvPr>
            <p:cNvSpPr/>
            <p:nvPr/>
          </p:nvSpPr>
          <p:spPr>
            <a:xfrm>
              <a:off x="7455732" y="2261807"/>
              <a:ext cx="201786" cy="201761"/>
            </a:xfrm>
            <a:custGeom>
              <a:avLst/>
              <a:gdLst>
                <a:gd name="connsiteX0" fmla="*/ 201797 w 201786"/>
                <a:gd name="connsiteY0" fmla="*/ 100887 h 201761"/>
                <a:gd name="connsiteX1" fmla="*/ 100901 w 201786"/>
                <a:gd name="connsiteY1" fmla="*/ 201772 h 201761"/>
                <a:gd name="connsiteX2" fmla="*/ 10 w 201786"/>
                <a:gd name="connsiteY2" fmla="*/ 100887 h 201761"/>
                <a:gd name="connsiteX3" fmla="*/ 100901 w 201786"/>
                <a:gd name="connsiteY3" fmla="*/ 10 h 201761"/>
                <a:gd name="connsiteX4" fmla="*/ 201797 w 201786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7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7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C4AAFFAA-9415-5E97-67F7-E261A175721D}"/>
                </a:ext>
              </a:extLst>
            </p:cNvPr>
            <p:cNvSpPr/>
            <p:nvPr/>
          </p:nvSpPr>
          <p:spPr>
            <a:xfrm>
              <a:off x="7380058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E2297C8F-E21F-BAF8-5999-2C3596C6C9CF}"/>
                </a:ext>
              </a:extLst>
            </p:cNvPr>
            <p:cNvSpPr/>
            <p:nvPr/>
          </p:nvSpPr>
          <p:spPr>
            <a:xfrm>
              <a:off x="7455732" y="2614892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1 w 201786"/>
                <a:gd name="connsiteY1" fmla="*/ 201772 h 201761"/>
                <a:gd name="connsiteX2" fmla="*/ 10 w 201786"/>
                <a:gd name="connsiteY2" fmla="*/ 100888 h 201761"/>
                <a:gd name="connsiteX3" fmla="*/ 100901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8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690F3D99-8976-9ABA-EF99-2FE4742D4F23}"/>
                </a:ext>
              </a:extLst>
            </p:cNvPr>
            <p:cNvSpPr/>
            <p:nvPr/>
          </p:nvSpPr>
          <p:spPr>
            <a:xfrm>
              <a:off x="7380058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E7EEEB37-5462-14FC-3D25-D9E001BB1EE9}"/>
                </a:ext>
              </a:extLst>
            </p:cNvPr>
            <p:cNvSpPr/>
            <p:nvPr/>
          </p:nvSpPr>
          <p:spPr>
            <a:xfrm>
              <a:off x="7468340" y="509909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BE375311-12D8-3BD2-8FC1-787C0F5E984A}"/>
                </a:ext>
              </a:extLst>
            </p:cNvPr>
            <p:cNvSpPr/>
            <p:nvPr/>
          </p:nvSpPr>
          <p:spPr>
            <a:xfrm>
              <a:off x="7468340" y="509909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6236FF5D-7625-C729-D1CA-2CC66B6D0FFC}"/>
                </a:ext>
              </a:extLst>
            </p:cNvPr>
            <p:cNvSpPr/>
            <p:nvPr/>
          </p:nvSpPr>
          <p:spPr>
            <a:xfrm>
              <a:off x="7380058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528A7C7E-4D7C-598E-F9F3-3F3614F6CDF0}"/>
                </a:ext>
              </a:extLst>
            </p:cNvPr>
            <p:cNvSpPr/>
            <p:nvPr/>
          </p:nvSpPr>
          <p:spPr>
            <a:xfrm>
              <a:off x="7455732" y="5439575"/>
              <a:ext cx="201786" cy="201752"/>
            </a:xfrm>
            <a:custGeom>
              <a:avLst/>
              <a:gdLst>
                <a:gd name="connsiteX0" fmla="*/ 201797 w 201786"/>
                <a:gd name="connsiteY0" fmla="*/ 100886 h 201752"/>
                <a:gd name="connsiteX1" fmla="*/ 100901 w 201786"/>
                <a:gd name="connsiteY1" fmla="*/ 201763 h 201752"/>
                <a:gd name="connsiteX2" fmla="*/ 10 w 201786"/>
                <a:gd name="connsiteY2" fmla="*/ 100886 h 201752"/>
                <a:gd name="connsiteX3" fmla="*/ 100901 w 201786"/>
                <a:gd name="connsiteY3" fmla="*/ 10 h 201752"/>
                <a:gd name="connsiteX4" fmla="*/ 201797 w 201786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52">
                  <a:moveTo>
                    <a:pt x="201797" y="100886"/>
                  </a:moveTo>
                  <a:cubicBezTo>
                    <a:pt x="201797" y="156603"/>
                    <a:pt x="156621" y="201763"/>
                    <a:pt x="100901" y="201763"/>
                  </a:cubicBezTo>
                  <a:cubicBezTo>
                    <a:pt x="45179" y="201763"/>
                    <a:pt x="10" y="156603"/>
                    <a:pt x="10" y="100886"/>
                  </a:cubicBezTo>
                  <a:cubicBezTo>
                    <a:pt x="10" y="45170"/>
                    <a:pt x="45179" y="10"/>
                    <a:pt x="100901" y="10"/>
                  </a:cubicBezTo>
                  <a:cubicBezTo>
                    <a:pt x="156621" y="10"/>
                    <a:pt x="201797" y="45170"/>
                    <a:pt x="201797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1DD20FF7-FFB1-1F03-A0C5-1740DFC84894}"/>
                </a:ext>
              </a:extLst>
            </p:cNvPr>
            <p:cNvSpPr/>
            <p:nvPr/>
          </p:nvSpPr>
          <p:spPr>
            <a:xfrm>
              <a:off x="7733187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95D831E5-990E-8F1B-B34A-FB84E83AD549}"/>
                </a:ext>
              </a:extLst>
            </p:cNvPr>
            <p:cNvSpPr/>
            <p:nvPr/>
          </p:nvSpPr>
          <p:spPr>
            <a:xfrm>
              <a:off x="7808860" y="2261807"/>
              <a:ext cx="201786" cy="201761"/>
            </a:xfrm>
            <a:custGeom>
              <a:avLst/>
              <a:gdLst>
                <a:gd name="connsiteX0" fmla="*/ 201797 w 201786"/>
                <a:gd name="connsiteY0" fmla="*/ 100887 h 201761"/>
                <a:gd name="connsiteX1" fmla="*/ 100901 w 201786"/>
                <a:gd name="connsiteY1" fmla="*/ 201772 h 201761"/>
                <a:gd name="connsiteX2" fmla="*/ 10 w 201786"/>
                <a:gd name="connsiteY2" fmla="*/ 100887 h 201761"/>
                <a:gd name="connsiteX3" fmla="*/ 100901 w 201786"/>
                <a:gd name="connsiteY3" fmla="*/ 10 h 201761"/>
                <a:gd name="connsiteX4" fmla="*/ 201797 w 201786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7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7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D003AF9F-7C0D-C526-4FC4-20235DAF3E60}"/>
                </a:ext>
              </a:extLst>
            </p:cNvPr>
            <p:cNvSpPr/>
            <p:nvPr/>
          </p:nvSpPr>
          <p:spPr>
            <a:xfrm>
              <a:off x="7733187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05B16A02-9171-895E-67B4-479BF6FFDF88}"/>
                </a:ext>
              </a:extLst>
            </p:cNvPr>
            <p:cNvSpPr/>
            <p:nvPr/>
          </p:nvSpPr>
          <p:spPr>
            <a:xfrm>
              <a:off x="7808860" y="2614892"/>
              <a:ext cx="201786" cy="201761"/>
            </a:xfrm>
            <a:custGeom>
              <a:avLst/>
              <a:gdLst>
                <a:gd name="connsiteX0" fmla="*/ 201797 w 201786"/>
                <a:gd name="connsiteY0" fmla="*/ 100888 h 201761"/>
                <a:gd name="connsiteX1" fmla="*/ 100901 w 201786"/>
                <a:gd name="connsiteY1" fmla="*/ 201772 h 201761"/>
                <a:gd name="connsiteX2" fmla="*/ 10 w 201786"/>
                <a:gd name="connsiteY2" fmla="*/ 100888 h 201761"/>
                <a:gd name="connsiteX3" fmla="*/ 100901 w 201786"/>
                <a:gd name="connsiteY3" fmla="*/ 10 h 201761"/>
                <a:gd name="connsiteX4" fmla="*/ 201797 w 201786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86" h="201761">
                  <a:moveTo>
                    <a:pt x="201797" y="100888"/>
                  </a:moveTo>
                  <a:cubicBezTo>
                    <a:pt x="201797" y="156602"/>
                    <a:pt x="156621" y="201772"/>
                    <a:pt x="100901" y="201772"/>
                  </a:cubicBezTo>
                  <a:cubicBezTo>
                    <a:pt x="45179" y="201772"/>
                    <a:pt x="10" y="156602"/>
                    <a:pt x="10" y="100888"/>
                  </a:cubicBezTo>
                  <a:cubicBezTo>
                    <a:pt x="10" y="45173"/>
                    <a:pt x="45179" y="10"/>
                    <a:pt x="100901" y="10"/>
                  </a:cubicBezTo>
                  <a:cubicBezTo>
                    <a:pt x="156621" y="10"/>
                    <a:pt x="201797" y="45173"/>
                    <a:pt x="201797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6F257AF9-9DDE-3CD4-1108-5C0C7A5BC555}"/>
                </a:ext>
              </a:extLst>
            </p:cNvPr>
            <p:cNvSpPr/>
            <p:nvPr/>
          </p:nvSpPr>
          <p:spPr>
            <a:xfrm>
              <a:off x="7733187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B55D7D37-6045-166D-6528-3A4DBF6DFE1D}"/>
                </a:ext>
              </a:extLst>
            </p:cNvPr>
            <p:cNvSpPr/>
            <p:nvPr/>
          </p:nvSpPr>
          <p:spPr>
            <a:xfrm>
              <a:off x="7821469" y="509909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06A160DD-7BAF-19C5-E679-45316BBA81A1}"/>
                </a:ext>
              </a:extLst>
            </p:cNvPr>
            <p:cNvSpPr/>
            <p:nvPr/>
          </p:nvSpPr>
          <p:spPr>
            <a:xfrm>
              <a:off x="7821469" y="509909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348644F9-CEBF-11C4-5E10-C96CC63C19E8}"/>
                </a:ext>
              </a:extLst>
            </p:cNvPr>
            <p:cNvSpPr/>
            <p:nvPr/>
          </p:nvSpPr>
          <p:spPr>
            <a:xfrm>
              <a:off x="7733187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889FB5F4-C442-DD11-1011-90A0B9C4FB6C}"/>
                </a:ext>
              </a:extLst>
            </p:cNvPr>
            <p:cNvSpPr/>
            <p:nvPr/>
          </p:nvSpPr>
          <p:spPr>
            <a:xfrm>
              <a:off x="7821469" y="5452180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8F6C4F2E-D6A1-4D5A-2195-A010F6D69FB5}"/>
                </a:ext>
              </a:extLst>
            </p:cNvPr>
            <p:cNvSpPr/>
            <p:nvPr/>
          </p:nvSpPr>
          <p:spPr>
            <a:xfrm>
              <a:off x="7821469" y="5452180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3329B48A-8CAE-0E81-E80A-30E8C92A9F9D}"/>
                </a:ext>
              </a:extLst>
            </p:cNvPr>
            <p:cNvSpPr/>
            <p:nvPr/>
          </p:nvSpPr>
          <p:spPr>
            <a:xfrm>
              <a:off x="8086315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EC0A986F-EFC1-5E47-C32A-DFC5E973441E}"/>
                </a:ext>
              </a:extLst>
            </p:cNvPr>
            <p:cNvSpPr/>
            <p:nvPr/>
          </p:nvSpPr>
          <p:spPr>
            <a:xfrm>
              <a:off x="8086315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CE025714-D3D7-E216-11C3-7FC9345B3889}"/>
                </a:ext>
              </a:extLst>
            </p:cNvPr>
            <p:cNvSpPr/>
            <p:nvPr/>
          </p:nvSpPr>
          <p:spPr>
            <a:xfrm>
              <a:off x="8086315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A1A1ABB1-4AA1-35EB-3803-F3B26F7233F2}"/>
                </a:ext>
              </a:extLst>
            </p:cNvPr>
            <p:cNvSpPr/>
            <p:nvPr/>
          </p:nvSpPr>
          <p:spPr>
            <a:xfrm>
              <a:off x="8086315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4FD93BB5-51B5-9D0E-086F-AE34A6050064}"/>
                </a:ext>
              </a:extLst>
            </p:cNvPr>
            <p:cNvSpPr/>
            <p:nvPr/>
          </p:nvSpPr>
          <p:spPr>
            <a:xfrm>
              <a:off x="8174598" y="5452180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72065C34-186E-9E2B-9C57-82C479E82433}"/>
                </a:ext>
              </a:extLst>
            </p:cNvPr>
            <p:cNvSpPr/>
            <p:nvPr/>
          </p:nvSpPr>
          <p:spPr>
            <a:xfrm>
              <a:off x="8174598" y="5452180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2CFD1851-0F49-EADA-7A7D-16ABD3ED1BC1}"/>
                </a:ext>
              </a:extLst>
            </p:cNvPr>
            <p:cNvSpPr/>
            <p:nvPr/>
          </p:nvSpPr>
          <p:spPr>
            <a:xfrm>
              <a:off x="8439444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D4BE6C3F-618A-AC62-9B58-84BCBCB2A5AC}"/>
                </a:ext>
              </a:extLst>
            </p:cNvPr>
            <p:cNvSpPr/>
            <p:nvPr/>
          </p:nvSpPr>
          <p:spPr>
            <a:xfrm>
              <a:off x="8515120" y="2261807"/>
              <a:ext cx="201777" cy="201761"/>
            </a:xfrm>
            <a:custGeom>
              <a:avLst/>
              <a:gdLst>
                <a:gd name="connsiteX0" fmla="*/ 201788 w 201777"/>
                <a:gd name="connsiteY0" fmla="*/ 100887 h 201761"/>
                <a:gd name="connsiteX1" fmla="*/ 100899 w 201777"/>
                <a:gd name="connsiteY1" fmla="*/ 201772 h 201761"/>
                <a:gd name="connsiteX2" fmla="*/ 10 w 201777"/>
                <a:gd name="connsiteY2" fmla="*/ 100887 h 201761"/>
                <a:gd name="connsiteX3" fmla="*/ 100899 w 201777"/>
                <a:gd name="connsiteY3" fmla="*/ 10 h 201761"/>
                <a:gd name="connsiteX4" fmla="*/ 201788 w 201777"/>
                <a:gd name="connsiteY4" fmla="*/ 100887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7"/>
                  </a:moveTo>
                  <a:cubicBezTo>
                    <a:pt x="201788" y="156602"/>
                    <a:pt x="156623" y="201772"/>
                    <a:pt x="100899" y="201772"/>
                  </a:cubicBezTo>
                  <a:cubicBezTo>
                    <a:pt x="45175" y="201772"/>
                    <a:pt x="10" y="156602"/>
                    <a:pt x="10" y="100887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7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D637C93A-777C-9600-DD66-E765B0CFE94A}"/>
                </a:ext>
              </a:extLst>
            </p:cNvPr>
            <p:cNvSpPr/>
            <p:nvPr/>
          </p:nvSpPr>
          <p:spPr>
            <a:xfrm>
              <a:off x="8439444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2E14C72B-0340-ACD3-638A-6661849A22B0}"/>
                </a:ext>
              </a:extLst>
            </p:cNvPr>
            <p:cNvSpPr/>
            <p:nvPr/>
          </p:nvSpPr>
          <p:spPr>
            <a:xfrm>
              <a:off x="8527726" y="2627499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9FB0908D-B178-2B30-2EC6-FA52F65867C2}"/>
                </a:ext>
              </a:extLst>
            </p:cNvPr>
            <p:cNvSpPr/>
            <p:nvPr/>
          </p:nvSpPr>
          <p:spPr>
            <a:xfrm>
              <a:off x="8527726" y="2627499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A78FF174-DA96-DC22-7469-CAB30A49BE8D}"/>
                </a:ext>
              </a:extLst>
            </p:cNvPr>
            <p:cNvSpPr/>
            <p:nvPr/>
          </p:nvSpPr>
          <p:spPr>
            <a:xfrm>
              <a:off x="8439444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79301137-89E6-1CF5-0250-977719A0C326}"/>
                </a:ext>
              </a:extLst>
            </p:cNvPr>
            <p:cNvSpPr/>
            <p:nvPr/>
          </p:nvSpPr>
          <p:spPr>
            <a:xfrm>
              <a:off x="8527726" y="509909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B2AEB2B7-B288-7314-B013-EE5B0A00427B}"/>
                </a:ext>
              </a:extLst>
            </p:cNvPr>
            <p:cNvSpPr/>
            <p:nvPr/>
          </p:nvSpPr>
          <p:spPr>
            <a:xfrm>
              <a:off x="8527726" y="509909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31AE4031-A601-9217-6409-6727408D04CA}"/>
                </a:ext>
              </a:extLst>
            </p:cNvPr>
            <p:cNvSpPr/>
            <p:nvPr/>
          </p:nvSpPr>
          <p:spPr>
            <a:xfrm>
              <a:off x="8439444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44D50DBB-DA35-693D-C9BD-2040491B5624}"/>
                </a:ext>
              </a:extLst>
            </p:cNvPr>
            <p:cNvSpPr/>
            <p:nvPr/>
          </p:nvSpPr>
          <p:spPr>
            <a:xfrm>
              <a:off x="8515120" y="5439575"/>
              <a:ext cx="201777" cy="201752"/>
            </a:xfrm>
            <a:custGeom>
              <a:avLst/>
              <a:gdLst>
                <a:gd name="connsiteX0" fmla="*/ 201788 w 201777"/>
                <a:gd name="connsiteY0" fmla="*/ 100886 h 201752"/>
                <a:gd name="connsiteX1" fmla="*/ 100899 w 201777"/>
                <a:gd name="connsiteY1" fmla="*/ 201763 h 201752"/>
                <a:gd name="connsiteX2" fmla="*/ 10 w 201777"/>
                <a:gd name="connsiteY2" fmla="*/ 100886 h 201752"/>
                <a:gd name="connsiteX3" fmla="*/ 100899 w 201777"/>
                <a:gd name="connsiteY3" fmla="*/ 10 h 201752"/>
                <a:gd name="connsiteX4" fmla="*/ 201788 w 201777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52">
                  <a:moveTo>
                    <a:pt x="201788" y="100886"/>
                  </a:moveTo>
                  <a:cubicBezTo>
                    <a:pt x="201788" y="156603"/>
                    <a:pt x="156623" y="201763"/>
                    <a:pt x="100899" y="201763"/>
                  </a:cubicBezTo>
                  <a:cubicBezTo>
                    <a:pt x="45175" y="201763"/>
                    <a:pt x="10" y="156603"/>
                    <a:pt x="10" y="100886"/>
                  </a:cubicBezTo>
                  <a:cubicBezTo>
                    <a:pt x="10" y="45170"/>
                    <a:pt x="45175" y="10"/>
                    <a:pt x="100899" y="10"/>
                  </a:cubicBezTo>
                  <a:cubicBezTo>
                    <a:pt x="156623" y="10"/>
                    <a:pt x="201788" y="45170"/>
                    <a:pt x="201788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DEBADA82-D9A8-04FF-3056-4667E32B7CE2}"/>
                </a:ext>
              </a:extLst>
            </p:cNvPr>
            <p:cNvSpPr/>
            <p:nvPr/>
          </p:nvSpPr>
          <p:spPr>
            <a:xfrm>
              <a:off x="8792573" y="2186142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6 h 353085"/>
                <a:gd name="connsiteX3" fmla="*/ 10 w 353128"/>
                <a:gd name="connsiteY3" fmla="*/ 353096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6"/>
                  </a:lnTo>
                  <a:lnTo>
                    <a:pt x="10" y="353096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8B68F812-8D61-DD52-FCB2-1763CC37311A}"/>
                </a:ext>
              </a:extLst>
            </p:cNvPr>
            <p:cNvSpPr/>
            <p:nvPr/>
          </p:nvSpPr>
          <p:spPr>
            <a:xfrm>
              <a:off x="8880855" y="2274413"/>
              <a:ext cx="176564" cy="176543"/>
            </a:xfrm>
            <a:custGeom>
              <a:avLst/>
              <a:gdLst>
                <a:gd name="connsiteX0" fmla="*/ 10 w 176564"/>
                <a:gd name="connsiteY0" fmla="*/ 10 h 176543"/>
                <a:gd name="connsiteX1" fmla="*/ 176574 w 176564"/>
                <a:gd name="connsiteY1" fmla="*/ 176553 h 17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3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AA37D8D8-57C3-DA26-4500-5499B7447C5D}"/>
                </a:ext>
              </a:extLst>
            </p:cNvPr>
            <p:cNvSpPr/>
            <p:nvPr/>
          </p:nvSpPr>
          <p:spPr>
            <a:xfrm>
              <a:off x="8880855" y="2274413"/>
              <a:ext cx="176564" cy="176543"/>
            </a:xfrm>
            <a:custGeom>
              <a:avLst/>
              <a:gdLst>
                <a:gd name="connsiteX0" fmla="*/ 10 w 176564"/>
                <a:gd name="connsiteY0" fmla="*/ 176553 h 176543"/>
                <a:gd name="connsiteX1" fmla="*/ 176574 w 176564"/>
                <a:gd name="connsiteY1" fmla="*/ 10 h 176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3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D98DF974-D248-AE15-491A-235D168EEE82}"/>
                </a:ext>
              </a:extLst>
            </p:cNvPr>
            <p:cNvSpPr/>
            <p:nvPr/>
          </p:nvSpPr>
          <p:spPr>
            <a:xfrm>
              <a:off x="8792573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0684F806-1BE6-62DF-0DA9-4D49D496926F}"/>
                </a:ext>
              </a:extLst>
            </p:cNvPr>
            <p:cNvSpPr/>
            <p:nvPr/>
          </p:nvSpPr>
          <p:spPr>
            <a:xfrm>
              <a:off x="8792573" y="289231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72C5EBF6-EE62-F6F5-705E-5B834477765C}"/>
                </a:ext>
              </a:extLst>
            </p:cNvPr>
            <p:cNvSpPr/>
            <p:nvPr/>
          </p:nvSpPr>
          <p:spPr>
            <a:xfrm>
              <a:off x="8868248" y="2967978"/>
              <a:ext cx="201777" cy="201761"/>
            </a:xfrm>
            <a:custGeom>
              <a:avLst/>
              <a:gdLst>
                <a:gd name="connsiteX0" fmla="*/ 201788 w 201777"/>
                <a:gd name="connsiteY0" fmla="*/ 100888 h 201761"/>
                <a:gd name="connsiteX1" fmla="*/ 100899 w 201777"/>
                <a:gd name="connsiteY1" fmla="*/ 201772 h 201761"/>
                <a:gd name="connsiteX2" fmla="*/ 10 w 201777"/>
                <a:gd name="connsiteY2" fmla="*/ 100888 h 201761"/>
                <a:gd name="connsiteX3" fmla="*/ 100899 w 201777"/>
                <a:gd name="connsiteY3" fmla="*/ 10 h 201761"/>
                <a:gd name="connsiteX4" fmla="*/ 201788 w 201777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8"/>
                  </a:moveTo>
                  <a:cubicBezTo>
                    <a:pt x="201788" y="156601"/>
                    <a:pt x="156623" y="201772"/>
                    <a:pt x="100899" y="201772"/>
                  </a:cubicBezTo>
                  <a:cubicBezTo>
                    <a:pt x="45175" y="201772"/>
                    <a:pt x="10" y="156601"/>
                    <a:pt x="10" y="100888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6A4E5697-96F3-57FF-8659-28013514E514}"/>
                </a:ext>
              </a:extLst>
            </p:cNvPr>
            <p:cNvSpPr/>
            <p:nvPr/>
          </p:nvSpPr>
          <p:spPr>
            <a:xfrm>
              <a:off x="8792573" y="324539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88599981-2520-AA81-69A4-CCA058631BA9}"/>
                </a:ext>
              </a:extLst>
            </p:cNvPr>
            <p:cNvSpPr/>
            <p:nvPr/>
          </p:nvSpPr>
          <p:spPr>
            <a:xfrm>
              <a:off x="8880855" y="3333669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642BBC15-C974-F360-EFCA-F094C878D66E}"/>
                </a:ext>
              </a:extLst>
            </p:cNvPr>
            <p:cNvSpPr/>
            <p:nvPr/>
          </p:nvSpPr>
          <p:spPr>
            <a:xfrm>
              <a:off x="8880855" y="3333669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1955A9E3-63C2-279C-7C2B-1CE94797E3F0}"/>
                </a:ext>
              </a:extLst>
            </p:cNvPr>
            <p:cNvSpPr/>
            <p:nvPr/>
          </p:nvSpPr>
          <p:spPr>
            <a:xfrm>
              <a:off x="8792573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B2F29F70-767E-CC57-F453-36D09733D866}"/>
                </a:ext>
              </a:extLst>
            </p:cNvPr>
            <p:cNvSpPr/>
            <p:nvPr/>
          </p:nvSpPr>
          <p:spPr>
            <a:xfrm>
              <a:off x="8880855" y="368675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E03F7E0E-2673-04AF-E775-B50077B68411}"/>
                </a:ext>
              </a:extLst>
            </p:cNvPr>
            <p:cNvSpPr/>
            <p:nvPr/>
          </p:nvSpPr>
          <p:spPr>
            <a:xfrm>
              <a:off x="8880855" y="368675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13B23DDC-5CE3-F22C-8E4F-7A769AF5B320}"/>
                </a:ext>
              </a:extLst>
            </p:cNvPr>
            <p:cNvSpPr/>
            <p:nvPr/>
          </p:nvSpPr>
          <p:spPr>
            <a:xfrm>
              <a:off x="8792573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8503CBB4-381B-94EB-4A58-CC63BCC3F0A1}"/>
                </a:ext>
              </a:extLst>
            </p:cNvPr>
            <p:cNvSpPr/>
            <p:nvPr/>
          </p:nvSpPr>
          <p:spPr>
            <a:xfrm>
              <a:off x="8792573" y="430465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096A7E1F-4655-282E-A907-0A8261FEAE7C}"/>
                </a:ext>
              </a:extLst>
            </p:cNvPr>
            <p:cNvSpPr/>
            <p:nvPr/>
          </p:nvSpPr>
          <p:spPr>
            <a:xfrm>
              <a:off x="8792573" y="465773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87AED29C-9419-3E0A-D4AC-1089ED13A92D}"/>
                </a:ext>
              </a:extLst>
            </p:cNvPr>
            <p:cNvSpPr/>
            <p:nvPr/>
          </p:nvSpPr>
          <p:spPr>
            <a:xfrm>
              <a:off x="8868248" y="4733405"/>
              <a:ext cx="201777" cy="201752"/>
            </a:xfrm>
            <a:custGeom>
              <a:avLst/>
              <a:gdLst>
                <a:gd name="connsiteX0" fmla="*/ 201788 w 201777"/>
                <a:gd name="connsiteY0" fmla="*/ 100886 h 201752"/>
                <a:gd name="connsiteX1" fmla="*/ 100899 w 201777"/>
                <a:gd name="connsiteY1" fmla="*/ 201763 h 201752"/>
                <a:gd name="connsiteX2" fmla="*/ 10 w 201777"/>
                <a:gd name="connsiteY2" fmla="*/ 100886 h 201752"/>
                <a:gd name="connsiteX3" fmla="*/ 100899 w 201777"/>
                <a:gd name="connsiteY3" fmla="*/ 10 h 201752"/>
                <a:gd name="connsiteX4" fmla="*/ 201788 w 201777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52">
                  <a:moveTo>
                    <a:pt x="201788" y="100886"/>
                  </a:moveTo>
                  <a:cubicBezTo>
                    <a:pt x="201788" y="156603"/>
                    <a:pt x="156623" y="201763"/>
                    <a:pt x="100899" y="201763"/>
                  </a:cubicBezTo>
                  <a:cubicBezTo>
                    <a:pt x="45175" y="201763"/>
                    <a:pt x="10" y="156603"/>
                    <a:pt x="10" y="100886"/>
                  </a:cubicBezTo>
                  <a:cubicBezTo>
                    <a:pt x="10" y="45170"/>
                    <a:pt x="45175" y="10"/>
                    <a:pt x="100899" y="10"/>
                  </a:cubicBezTo>
                  <a:cubicBezTo>
                    <a:pt x="156623" y="10"/>
                    <a:pt x="201788" y="45170"/>
                    <a:pt x="201788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FE457FB6-7575-F56B-4201-30D693E0B9BC}"/>
                </a:ext>
              </a:extLst>
            </p:cNvPr>
            <p:cNvSpPr/>
            <p:nvPr/>
          </p:nvSpPr>
          <p:spPr>
            <a:xfrm>
              <a:off x="8792573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09273AD0-B5C2-3D2E-8CCD-130D1050069C}"/>
                </a:ext>
              </a:extLst>
            </p:cNvPr>
            <p:cNvSpPr/>
            <p:nvPr/>
          </p:nvSpPr>
          <p:spPr>
            <a:xfrm>
              <a:off x="8868248" y="5086490"/>
              <a:ext cx="201777" cy="201752"/>
            </a:xfrm>
            <a:custGeom>
              <a:avLst/>
              <a:gdLst>
                <a:gd name="connsiteX0" fmla="*/ 201788 w 201777"/>
                <a:gd name="connsiteY0" fmla="*/ 100886 h 201752"/>
                <a:gd name="connsiteX1" fmla="*/ 100899 w 201777"/>
                <a:gd name="connsiteY1" fmla="*/ 201763 h 201752"/>
                <a:gd name="connsiteX2" fmla="*/ 10 w 201777"/>
                <a:gd name="connsiteY2" fmla="*/ 100886 h 201752"/>
                <a:gd name="connsiteX3" fmla="*/ 100899 w 201777"/>
                <a:gd name="connsiteY3" fmla="*/ 10 h 201752"/>
                <a:gd name="connsiteX4" fmla="*/ 201788 w 201777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52">
                  <a:moveTo>
                    <a:pt x="201788" y="100886"/>
                  </a:moveTo>
                  <a:cubicBezTo>
                    <a:pt x="201788" y="156603"/>
                    <a:pt x="156623" y="201763"/>
                    <a:pt x="100899" y="201763"/>
                  </a:cubicBezTo>
                  <a:cubicBezTo>
                    <a:pt x="45175" y="201763"/>
                    <a:pt x="10" y="156603"/>
                    <a:pt x="10" y="100886"/>
                  </a:cubicBezTo>
                  <a:cubicBezTo>
                    <a:pt x="10" y="45170"/>
                    <a:pt x="45175" y="10"/>
                    <a:pt x="100899" y="10"/>
                  </a:cubicBezTo>
                  <a:cubicBezTo>
                    <a:pt x="156623" y="10"/>
                    <a:pt x="201788" y="45170"/>
                    <a:pt x="201788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6E23E12C-55C7-A1BA-BCAE-67B4923724D8}"/>
                </a:ext>
              </a:extLst>
            </p:cNvPr>
            <p:cNvSpPr/>
            <p:nvPr/>
          </p:nvSpPr>
          <p:spPr>
            <a:xfrm>
              <a:off x="8792573" y="5363909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D6A95575-F814-654E-4815-A68CCCF4A9BB}"/>
                </a:ext>
              </a:extLst>
            </p:cNvPr>
            <p:cNvSpPr/>
            <p:nvPr/>
          </p:nvSpPr>
          <p:spPr>
            <a:xfrm>
              <a:off x="8868248" y="5439575"/>
              <a:ext cx="201777" cy="201752"/>
            </a:xfrm>
            <a:custGeom>
              <a:avLst/>
              <a:gdLst>
                <a:gd name="connsiteX0" fmla="*/ 201788 w 201777"/>
                <a:gd name="connsiteY0" fmla="*/ 100886 h 201752"/>
                <a:gd name="connsiteX1" fmla="*/ 100899 w 201777"/>
                <a:gd name="connsiteY1" fmla="*/ 201763 h 201752"/>
                <a:gd name="connsiteX2" fmla="*/ 10 w 201777"/>
                <a:gd name="connsiteY2" fmla="*/ 100886 h 201752"/>
                <a:gd name="connsiteX3" fmla="*/ 100899 w 201777"/>
                <a:gd name="connsiteY3" fmla="*/ 10 h 201752"/>
                <a:gd name="connsiteX4" fmla="*/ 201788 w 201777"/>
                <a:gd name="connsiteY4" fmla="*/ 100886 h 201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52">
                  <a:moveTo>
                    <a:pt x="201788" y="100886"/>
                  </a:moveTo>
                  <a:cubicBezTo>
                    <a:pt x="201788" y="156603"/>
                    <a:pt x="156623" y="201763"/>
                    <a:pt x="100899" y="201763"/>
                  </a:cubicBezTo>
                  <a:cubicBezTo>
                    <a:pt x="45175" y="201763"/>
                    <a:pt x="10" y="156603"/>
                    <a:pt x="10" y="100886"/>
                  </a:cubicBezTo>
                  <a:cubicBezTo>
                    <a:pt x="10" y="45170"/>
                    <a:pt x="45175" y="10"/>
                    <a:pt x="100899" y="10"/>
                  </a:cubicBezTo>
                  <a:cubicBezTo>
                    <a:pt x="156623" y="10"/>
                    <a:pt x="201788" y="45170"/>
                    <a:pt x="201788" y="100886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6852EC96-AF86-C1A2-9423-7C2105D3318F}"/>
                </a:ext>
              </a:extLst>
            </p:cNvPr>
            <p:cNvSpPr/>
            <p:nvPr/>
          </p:nvSpPr>
          <p:spPr>
            <a:xfrm>
              <a:off x="9145702" y="253922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C39A95DC-AB7A-A354-AED8-E3C01DC658A1}"/>
                </a:ext>
              </a:extLst>
            </p:cNvPr>
            <p:cNvSpPr/>
            <p:nvPr/>
          </p:nvSpPr>
          <p:spPr>
            <a:xfrm>
              <a:off x="9233984" y="2627499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FC4F8D12-9121-C13E-005E-C747919A3070}"/>
                </a:ext>
              </a:extLst>
            </p:cNvPr>
            <p:cNvSpPr/>
            <p:nvPr/>
          </p:nvSpPr>
          <p:spPr>
            <a:xfrm>
              <a:off x="9233984" y="2627499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E25A2A63-9223-851C-B681-2DC12C82F862}"/>
                </a:ext>
              </a:extLst>
            </p:cNvPr>
            <p:cNvSpPr/>
            <p:nvPr/>
          </p:nvSpPr>
          <p:spPr>
            <a:xfrm>
              <a:off x="9145702" y="289231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3AA6A7E9-561D-A786-0A79-3319C6E06E55}"/>
                </a:ext>
              </a:extLst>
            </p:cNvPr>
            <p:cNvSpPr/>
            <p:nvPr/>
          </p:nvSpPr>
          <p:spPr>
            <a:xfrm>
              <a:off x="9221377" y="2967978"/>
              <a:ext cx="201777" cy="201761"/>
            </a:xfrm>
            <a:custGeom>
              <a:avLst/>
              <a:gdLst>
                <a:gd name="connsiteX0" fmla="*/ 201788 w 201777"/>
                <a:gd name="connsiteY0" fmla="*/ 100888 h 201761"/>
                <a:gd name="connsiteX1" fmla="*/ 100899 w 201777"/>
                <a:gd name="connsiteY1" fmla="*/ 201772 h 201761"/>
                <a:gd name="connsiteX2" fmla="*/ 10 w 201777"/>
                <a:gd name="connsiteY2" fmla="*/ 100888 h 201761"/>
                <a:gd name="connsiteX3" fmla="*/ 100899 w 201777"/>
                <a:gd name="connsiteY3" fmla="*/ 10 h 201761"/>
                <a:gd name="connsiteX4" fmla="*/ 201788 w 201777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8"/>
                  </a:moveTo>
                  <a:cubicBezTo>
                    <a:pt x="201788" y="156601"/>
                    <a:pt x="156623" y="201772"/>
                    <a:pt x="100899" y="201772"/>
                  </a:cubicBezTo>
                  <a:cubicBezTo>
                    <a:pt x="45175" y="201772"/>
                    <a:pt x="10" y="156601"/>
                    <a:pt x="10" y="100888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0C0D3B7B-276F-31A3-B68B-4E7C49C7231A}"/>
                </a:ext>
              </a:extLst>
            </p:cNvPr>
            <p:cNvSpPr/>
            <p:nvPr/>
          </p:nvSpPr>
          <p:spPr>
            <a:xfrm>
              <a:off x="9145702" y="324539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945E7B8C-BCAE-1CE9-8366-B5EDF6C235A8}"/>
                </a:ext>
              </a:extLst>
            </p:cNvPr>
            <p:cNvSpPr/>
            <p:nvPr/>
          </p:nvSpPr>
          <p:spPr>
            <a:xfrm>
              <a:off x="9221377" y="3321063"/>
              <a:ext cx="201777" cy="201761"/>
            </a:xfrm>
            <a:custGeom>
              <a:avLst/>
              <a:gdLst>
                <a:gd name="connsiteX0" fmla="*/ 201788 w 201777"/>
                <a:gd name="connsiteY0" fmla="*/ 100888 h 201761"/>
                <a:gd name="connsiteX1" fmla="*/ 100899 w 201777"/>
                <a:gd name="connsiteY1" fmla="*/ 201772 h 201761"/>
                <a:gd name="connsiteX2" fmla="*/ 10 w 201777"/>
                <a:gd name="connsiteY2" fmla="*/ 100888 h 201761"/>
                <a:gd name="connsiteX3" fmla="*/ 100899 w 201777"/>
                <a:gd name="connsiteY3" fmla="*/ 10 h 201761"/>
                <a:gd name="connsiteX4" fmla="*/ 201788 w 201777"/>
                <a:gd name="connsiteY4" fmla="*/ 100888 h 201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77" h="201761">
                  <a:moveTo>
                    <a:pt x="201788" y="100888"/>
                  </a:moveTo>
                  <a:cubicBezTo>
                    <a:pt x="201788" y="156601"/>
                    <a:pt x="156623" y="201772"/>
                    <a:pt x="100899" y="201772"/>
                  </a:cubicBezTo>
                  <a:cubicBezTo>
                    <a:pt x="45175" y="201772"/>
                    <a:pt x="10" y="156601"/>
                    <a:pt x="10" y="100888"/>
                  </a:cubicBezTo>
                  <a:cubicBezTo>
                    <a:pt x="10" y="45173"/>
                    <a:pt x="45175" y="10"/>
                    <a:pt x="100899" y="10"/>
                  </a:cubicBezTo>
                  <a:cubicBezTo>
                    <a:pt x="156623" y="10"/>
                    <a:pt x="201788" y="45173"/>
                    <a:pt x="201788" y="100888"/>
                  </a:cubicBezTo>
                </a:path>
              </a:pathLst>
            </a:custGeom>
            <a:solidFill>
              <a:srgbClr val="FFFFFF"/>
            </a:solidFill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EDF480D2-89A7-3867-1F0F-531309DEF30F}"/>
                </a:ext>
              </a:extLst>
            </p:cNvPr>
            <p:cNvSpPr/>
            <p:nvPr/>
          </p:nvSpPr>
          <p:spPr>
            <a:xfrm>
              <a:off x="9145702" y="359848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7392D377-91A5-4794-1759-50CC190178AF}"/>
                </a:ext>
              </a:extLst>
            </p:cNvPr>
            <p:cNvSpPr/>
            <p:nvPr/>
          </p:nvSpPr>
          <p:spPr>
            <a:xfrm>
              <a:off x="9233984" y="368675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D1FEAA15-B5D0-EF7C-06DE-F55312D4C326}"/>
                </a:ext>
              </a:extLst>
            </p:cNvPr>
            <p:cNvSpPr/>
            <p:nvPr/>
          </p:nvSpPr>
          <p:spPr>
            <a:xfrm>
              <a:off x="9233984" y="368675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30345E79-EF25-78D7-07FB-8AF54B8575DC}"/>
                </a:ext>
              </a:extLst>
            </p:cNvPr>
            <p:cNvSpPr/>
            <p:nvPr/>
          </p:nvSpPr>
          <p:spPr>
            <a:xfrm>
              <a:off x="9145702" y="395156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FC8C19E6-E41C-9440-1EA2-4D5F81019BB4}"/>
                </a:ext>
              </a:extLst>
            </p:cNvPr>
            <p:cNvSpPr/>
            <p:nvPr/>
          </p:nvSpPr>
          <p:spPr>
            <a:xfrm>
              <a:off x="9233984" y="4039840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FBDCA2BB-9C66-FB2B-5C3C-957D791245A4}"/>
                </a:ext>
              </a:extLst>
            </p:cNvPr>
            <p:cNvSpPr/>
            <p:nvPr/>
          </p:nvSpPr>
          <p:spPr>
            <a:xfrm>
              <a:off x="9233984" y="4039840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9C2C0516-D79A-5C61-9850-3952D6598E11}"/>
                </a:ext>
              </a:extLst>
            </p:cNvPr>
            <p:cNvSpPr/>
            <p:nvPr/>
          </p:nvSpPr>
          <p:spPr>
            <a:xfrm>
              <a:off x="9145702" y="430465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88247E74-8586-337A-205C-C0B6CA4618A8}"/>
                </a:ext>
              </a:extLst>
            </p:cNvPr>
            <p:cNvSpPr/>
            <p:nvPr/>
          </p:nvSpPr>
          <p:spPr>
            <a:xfrm>
              <a:off x="9145702" y="4657738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5BC98F31-25E0-8FD9-E02B-761C8E7CFEDE}"/>
                </a:ext>
              </a:extLst>
            </p:cNvPr>
            <p:cNvSpPr/>
            <p:nvPr/>
          </p:nvSpPr>
          <p:spPr>
            <a:xfrm>
              <a:off x="9233984" y="4746010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C1CFB3FB-7192-6E93-94FA-D50D1F98B927}"/>
                </a:ext>
              </a:extLst>
            </p:cNvPr>
            <p:cNvSpPr/>
            <p:nvPr/>
          </p:nvSpPr>
          <p:spPr>
            <a:xfrm>
              <a:off x="9233984" y="4746010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1D23F7D3-9BA9-7E00-B64B-91AA901C6A10}"/>
                </a:ext>
              </a:extLst>
            </p:cNvPr>
            <p:cNvSpPr/>
            <p:nvPr/>
          </p:nvSpPr>
          <p:spPr>
            <a:xfrm>
              <a:off x="9145702" y="5010823"/>
              <a:ext cx="353128" cy="353085"/>
            </a:xfrm>
            <a:custGeom>
              <a:avLst/>
              <a:gdLst>
                <a:gd name="connsiteX0" fmla="*/ 10 w 353128"/>
                <a:gd name="connsiteY0" fmla="*/ 10 h 353085"/>
                <a:gd name="connsiteX1" fmla="*/ 353139 w 353128"/>
                <a:gd name="connsiteY1" fmla="*/ 10 h 353085"/>
                <a:gd name="connsiteX2" fmla="*/ 353139 w 353128"/>
                <a:gd name="connsiteY2" fmla="*/ 353095 h 353085"/>
                <a:gd name="connsiteX3" fmla="*/ 10 w 353128"/>
                <a:gd name="connsiteY3" fmla="*/ 353095 h 353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128" h="353085">
                  <a:moveTo>
                    <a:pt x="10" y="10"/>
                  </a:moveTo>
                  <a:lnTo>
                    <a:pt x="353139" y="10"/>
                  </a:lnTo>
                  <a:lnTo>
                    <a:pt x="353139" y="353095"/>
                  </a:lnTo>
                  <a:lnTo>
                    <a:pt x="10" y="353095"/>
                  </a:lnTo>
                  <a:close/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BDCB3172-BB84-478F-A7D6-A4CD93650028}"/>
                </a:ext>
              </a:extLst>
            </p:cNvPr>
            <p:cNvSpPr/>
            <p:nvPr/>
          </p:nvSpPr>
          <p:spPr>
            <a:xfrm>
              <a:off x="9233984" y="5099095"/>
              <a:ext cx="176564" cy="176542"/>
            </a:xfrm>
            <a:custGeom>
              <a:avLst/>
              <a:gdLst>
                <a:gd name="connsiteX0" fmla="*/ 10 w 176564"/>
                <a:gd name="connsiteY0" fmla="*/ 10 h 176542"/>
                <a:gd name="connsiteX1" fmla="*/ 176574 w 176564"/>
                <a:gd name="connsiteY1" fmla="*/ 176553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0"/>
                  </a:moveTo>
                  <a:lnTo>
                    <a:pt x="176574" y="176553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8570A845-2347-98D0-A1A3-6F6B0FE66FBB}"/>
                </a:ext>
              </a:extLst>
            </p:cNvPr>
            <p:cNvSpPr/>
            <p:nvPr/>
          </p:nvSpPr>
          <p:spPr>
            <a:xfrm>
              <a:off x="9233984" y="5099095"/>
              <a:ext cx="176564" cy="176542"/>
            </a:xfrm>
            <a:custGeom>
              <a:avLst/>
              <a:gdLst>
                <a:gd name="connsiteX0" fmla="*/ 10 w 176564"/>
                <a:gd name="connsiteY0" fmla="*/ 176553 h 176542"/>
                <a:gd name="connsiteX1" fmla="*/ 176574 w 176564"/>
                <a:gd name="connsiteY1" fmla="*/ 10 h 176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6564" h="176542">
                  <a:moveTo>
                    <a:pt x="10" y="176553"/>
                  </a:moveTo>
                  <a:lnTo>
                    <a:pt x="176574" y="10"/>
                  </a:ln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49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2025-01-10T03:53:58Z</dcterms:created>
  <dcterms:modified xsi:type="dcterms:W3CDTF">2025-04-22T20:11:06Z</dcterms:modified>
</cp:coreProperties>
</file>