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5451D3-8583-47AC-8EF2-5AFBF823C23C}" v="113" dt="2025-06-22T02:40:01.3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B5451D3-8583-47AC-8EF2-5AFBF823C23C}"/>
    <pc:docChg chg="custSel delSld modSld">
      <pc:chgData name="Sarah Carter" userId="4b4e2a7e9c42e1b2" providerId="LiveId" clId="{BB5451D3-8583-47AC-8EF2-5AFBF823C23C}" dt="2025-06-22T02:40:01.315" v="202"/>
      <pc:docMkLst>
        <pc:docMk/>
      </pc:docMkLst>
      <pc:sldChg chg="addSp delSp modSp mod">
        <pc:chgData name="Sarah Carter" userId="4b4e2a7e9c42e1b2" providerId="LiveId" clId="{BB5451D3-8583-47AC-8EF2-5AFBF823C23C}" dt="2025-06-22T02:40:01.315" v="202"/>
        <pc:sldMkLst>
          <pc:docMk/>
          <pc:sldMk cId="2196403211" sldId="256"/>
        </pc:sldMkLst>
        <pc:spChg chg="mod">
          <ac:chgData name="Sarah Carter" userId="4b4e2a7e9c42e1b2" providerId="LiveId" clId="{BB5451D3-8583-47AC-8EF2-5AFBF823C23C}" dt="2025-06-22T02:39:14.704" v="8"/>
          <ac:spMkLst>
            <pc:docMk/>
            <pc:sldMk cId="2196403211" sldId="256"/>
            <ac:spMk id="10" creationId="{27980DA0-3886-1C0F-6FEF-0D0A37250308}"/>
          </ac:spMkLst>
        </pc:spChg>
        <pc:spChg chg="mod">
          <ac:chgData name="Sarah Carter" userId="4b4e2a7e9c42e1b2" providerId="LiveId" clId="{BB5451D3-8583-47AC-8EF2-5AFBF823C23C}" dt="2025-06-22T02:39:14.704" v="8"/>
          <ac:spMkLst>
            <pc:docMk/>
            <pc:sldMk cId="2196403211" sldId="256"/>
            <ac:spMk id="11" creationId="{51BA5E9A-65DF-EF87-343A-0EACD5A57F13}"/>
          </ac:spMkLst>
        </pc:spChg>
        <pc:picChg chg="del">
          <ac:chgData name="Sarah Carter" userId="4b4e2a7e9c42e1b2" providerId="LiveId" clId="{BB5451D3-8583-47AC-8EF2-5AFBF823C23C}" dt="2025-06-22T02:39:32.777" v="130"/>
          <ac:picMkLst>
            <pc:docMk/>
            <pc:sldMk cId="2196403211" sldId="256"/>
            <ac:picMk id="3" creationId="{A1709029-9A2F-2700-A451-63998A6B7F26}"/>
          </ac:picMkLst>
        </pc:picChg>
        <pc:picChg chg="del">
          <ac:chgData name="Sarah Carter" userId="4b4e2a7e9c42e1b2" providerId="LiveId" clId="{BB5451D3-8583-47AC-8EF2-5AFBF823C23C}" dt="2025-06-22T02:39:32.777" v="132"/>
          <ac:picMkLst>
            <pc:docMk/>
            <pc:sldMk cId="2196403211" sldId="256"/>
            <ac:picMk id="5" creationId="{D84401C3-D304-D636-105D-F5FCE139F996}"/>
          </ac:picMkLst>
        </pc:picChg>
        <pc:picChg chg="del">
          <ac:chgData name="Sarah Carter" userId="4b4e2a7e9c42e1b2" providerId="LiveId" clId="{BB5451D3-8583-47AC-8EF2-5AFBF823C23C}" dt="2025-06-22T02:39:32.777" v="134"/>
          <ac:picMkLst>
            <pc:docMk/>
            <pc:sldMk cId="2196403211" sldId="256"/>
            <ac:picMk id="7" creationId="{D9446875-9065-F3B8-3645-4398354E7C5F}"/>
          </ac:picMkLst>
        </pc:picChg>
        <pc:picChg chg="del">
          <ac:chgData name="Sarah Carter" userId="4b4e2a7e9c42e1b2" providerId="LiveId" clId="{BB5451D3-8583-47AC-8EF2-5AFBF823C23C}" dt="2025-06-22T02:39:32.777" v="136"/>
          <ac:picMkLst>
            <pc:docMk/>
            <pc:sldMk cId="2196403211" sldId="256"/>
            <ac:picMk id="13" creationId="{E35FCDC8-E917-E162-BDC4-B651F42439C4}"/>
          </ac:picMkLst>
        </pc:picChg>
        <pc:picChg chg="add mod ord">
          <ac:chgData name="Sarah Carter" userId="4b4e2a7e9c42e1b2" providerId="LiveId" clId="{BB5451D3-8583-47AC-8EF2-5AFBF823C23C}" dt="2025-06-22T02:39:32.478" v="41"/>
          <ac:picMkLst>
            <pc:docMk/>
            <pc:sldMk cId="2196403211" sldId="256"/>
            <ac:picMk id="15" creationId="{2F0A7DB2-B6C0-ABA9-AB81-C2265E821D3C}"/>
          </ac:picMkLst>
        </pc:picChg>
        <pc:picChg chg="add del mod ord">
          <ac:chgData name="Sarah Carter" userId="4b4e2a7e9c42e1b2" providerId="LiveId" clId="{BB5451D3-8583-47AC-8EF2-5AFBF823C23C}" dt="2025-06-22T02:39:50.449" v="169"/>
          <ac:picMkLst>
            <pc:docMk/>
            <pc:sldMk cId="2196403211" sldId="256"/>
            <ac:picMk id="17" creationId="{F21C2AA5-F313-10C9-7829-01E1BF28A4BA}"/>
          </ac:picMkLst>
        </pc:picChg>
        <pc:picChg chg="add mod ord">
          <ac:chgData name="Sarah Carter" userId="4b4e2a7e9c42e1b2" providerId="LiveId" clId="{BB5451D3-8583-47AC-8EF2-5AFBF823C23C}" dt="2025-06-22T02:39:32.682" v="101"/>
          <ac:picMkLst>
            <pc:docMk/>
            <pc:sldMk cId="2196403211" sldId="256"/>
            <ac:picMk id="19" creationId="{86ABF184-B4A0-BC9D-51C5-94EC0F6FF119}"/>
          </ac:picMkLst>
        </pc:picChg>
        <pc:picChg chg="add mod ord">
          <ac:chgData name="Sarah Carter" userId="4b4e2a7e9c42e1b2" providerId="LiveId" clId="{BB5451D3-8583-47AC-8EF2-5AFBF823C23C}" dt="2025-06-22T02:39:32.773" v="128"/>
          <ac:picMkLst>
            <pc:docMk/>
            <pc:sldMk cId="2196403211" sldId="256"/>
            <ac:picMk id="21" creationId="{AFB387FB-D910-F917-693E-F23BCFB3ACFE}"/>
          </ac:picMkLst>
        </pc:picChg>
        <pc:picChg chg="add del mod ord">
          <ac:chgData name="Sarah Carter" userId="4b4e2a7e9c42e1b2" providerId="LiveId" clId="{BB5451D3-8583-47AC-8EF2-5AFBF823C23C}" dt="2025-06-22T02:40:01.315" v="202"/>
          <ac:picMkLst>
            <pc:docMk/>
            <pc:sldMk cId="2196403211" sldId="256"/>
            <ac:picMk id="23" creationId="{14A2D7C9-B855-95EF-BE6C-02D584C9C7F8}"/>
          </ac:picMkLst>
        </pc:picChg>
        <pc:picChg chg="add mod ord">
          <ac:chgData name="Sarah Carter" userId="4b4e2a7e9c42e1b2" providerId="LiveId" clId="{BB5451D3-8583-47AC-8EF2-5AFBF823C23C}" dt="2025-06-22T02:40:01.315" v="200"/>
          <ac:picMkLst>
            <pc:docMk/>
            <pc:sldMk cId="2196403211" sldId="256"/>
            <ac:picMk id="25" creationId="{CE64590B-3FE0-99F5-208C-61AED20F0D3E}"/>
          </ac:picMkLst>
        </pc:picChg>
      </pc:sldChg>
      <pc:sldChg chg="del">
        <pc:chgData name="Sarah Carter" userId="4b4e2a7e9c42e1b2" providerId="LiveId" clId="{BB5451D3-8583-47AC-8EF2-5AFBF823C23C}" dt="2025-06-22T02:38:56.655" v="0" actId="2696"/>
        <pc:sldMkLst>
          <pc:docMk/>
          <pc:sldMk cId="3273828965" sldId="257"/>
        </pc:sldMkLst>
      </pc:sldChg>
      <pc:sldChg chg="del">
        <pc:chgData name="Sarah Carter" userId="4b4e2a7e9c42e1b2" providerId="LiveId" clId="{BB5451D3-8583-47AC-8EF2-5AFBF823C23C}" dt="2025-06-22T02:38:56.655" v="0" actId="2696"/>
        <pc:sldMkLst>
          <pc:docMk/>
          <pc:sldMk cId="3215924504" sldId="258"/>
        </pc:sldMkLst>
      </pc:sldChg>
      <pc:sldChg chg="del">
        <pc:chgData name="Sarah Carter" userId="4b4e2a7e9c42e1b2" providerId="LiveId" clId="{BB5451D3-8583-47AC-8EF2-5AFBF823C23C}" dt="2025-06-22T02:38:56.655" v="0" actId="2696"/>
        <pc:sldMkLst>
          <pc:docMk/>
          <pc:sldMk cId="3605791752" sldId="259"/>
        </pc:sldMkLst>
      </pc:sldChg>
      <pc:sldChg chg="del">
        <pc:chgData name="Sarah Carter" userId="4b4e2a7e9c42e1b2" providerId="LiveId" clId="{BB5451D3-8583-47AC-8EF2-5AFBF823C23C}" dt="2025-06-22T02:38:56.655" v="0" actId="2696"/>
        <pc:sldMkLst>
          <pc:docMk/>
          <pc:sldMk cId="948150601" sldId="260"/>
        </pc:sldMkLst>
      </pc:sldChg>
      <pc:sldChg chg="del">
        <pc:chgData name="Sarah Carter" userId="4b4e2a7e9c42e1b2" providerId="LiveId" clId="{BB5451D3-8583-47AC-8EF2-5AFBF823C23C}" dt="2025-06-22T02:38:56.655" v="0" actId="2696"/>
        <pc:sldMkLst>
          <pc:docMk/>
          <pc:sldMk cId="2500890836" sldId="261"/>
        </pc:sldMkLst>
      </pc:sldChg>
      <pc:sldChg chg="del">
        <pc:chgData name="Sarah Carter" userId="4b4e2a7e9c42e1b2" providerId="LiveId" clId="{BB5451D3-8583-47AC-8EF2-5AFBF823C23C}" dt="2025-06-22T02:38:56.655" v="0" actId="2696"/>
        <pc:sldMkLst>
          <pc:docMk/>
          <pc:sldMk cId="411186987" sldId="262"/>
        </pc:sldMkLst>
      </pc:sldChg>
      <pc:sldChg chg="del">
        <pc:chgData name="Sarah Carter" userId="4b4e2a7e9c42e1b2" providerId="LiveId" clId="{BB5451D3-8583-47AC-8EF2-5AFBF823C23C}" dt="2025-06-22T02:38:56.655" v="0" actId="2696"/>
        <pc:sldMkLst>
          <pc:docMk/>
          <pc:sldMk cId="2184240105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F0A7DB2-B6C0-ABA9-AB81-C2265E821D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E64590B-3FE0-99F5-208C-61AED20F0D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6ABF184-B4A0-BC9D-51C5-94EC0F6FF1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B387FB-D910-F917-693E-F23BCFB3AC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AD2DF2-B673-274C-7135-1750E399A3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66E904C7-E9E8-2BEC-2EB4-6FCBE259DF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27980DA0-3886-1C0F-6FEF-0D0A372503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BUS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51BA5E9A-65DF-EF87-343A-0EACD5A57F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“BUS”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21964032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2460</TotalTime>
  <Words>37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17</cp:revision>
  <dcterms:created xsi:type="dcterms:W3CDTF">2025-06-11T01:55:18Z</dcterms:created>
  <dcterms:modified xsi:type="dcterms:W3CDTF">2025-06-22T02:40:02Z</dcterms:modified>
</cp:coreProperties>
</file>