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BF1113-C34C-4AF1-BDCE-CD35FD2D44DF}" v="1" dt="2025-03-03T16:47:10.2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1680" y="66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1BF0F85C-EEA3-4DC9-9C18-F6701D5E5F9E}"/>
    <pc:docChg chg="custSel addSld delSld modSld">
      <pc:chgData name="Sarah Carter" userId="4b4e2a7e9c42e1b2" providerId="LiveId" clId="{1BF0F85C-EEA3-4DC9-9C18-F6701D5E5F9E}" dt="2025-01-13T19:28:46.367" v="1131"/>
      <pc:docMkLst>
        <pc:docMk/>
      </pc:docMkLst>
      <pc:sldChg chg="modSp del mod">
        <pc:chgData name="Sarah Carter" userId="4b4e2a7e9c42e1b2" providerId="LiveId" clId="{1BF0F85C-EEA3-4DC9-9C18-F6701D5E5F9E}" dt="2025-01-13T19:28:31.090" v="810" actId="2696"/>
        <pc:sldMkLst>
          <pc:docMk/>
          <pc:sldMk cId="1310653357" sldId="262"/>
        </pc:sldMkLst>
      </pc:sldChg>
      <pc:sldChg chg="addSp delSp modSp add mod">
        <pc:chgData name="Sarah Carter" userId="4b4e2a7e9c42e1b2" providerId="LiveId" clId="{1BF0F85C-EEA3-4DC9-9C18-F6701D5E5F9E}" dt="2025-01-13T19:28:46.336" v="1011"/>
        <pc:sldMkLst>
          <pc:docMk/>
          <pc:sldMk cId="3269780685" sldId="263"/>
        </pc:sldMkLst>
        <pc:spChg chg="add mod topLvl">
          <ac:chgData name="Sarah Carter" userId="4b4e2a7e9c42e1b2" providerId="LiveId" clId="{1BF0F85C-EEA3-4DC9-9C18-F6701D5E5F9E}" dt="2025-01-13T19:28:34.498" v="818"/>
          <ac:spMkLst>
            <pc:docMk/>
            <pc:sldMk cId="3269780685" sldId="263"/>
            <ac:spMk id="4" creationId="{D8C6F2A7-1417-AB50-2ECE-FD68E34A2BD2}"/>
          </ac:spMkLst>
        </pc:spChg>
        <pc:spChg chg="add mod">
          <ac:chgData name="Sarah Carter" userId="4b4e2a7e9c42e1b2" providerId="LiveId" clId="{1BF0F85C-EEA3-4DC9-9C18-F6701D5E5F9E}" dt="2025-01-13T19:28:34.498" v="819"/>
          <ac:spMkLst>
            <pc:docMk/>
            <pc:sldMk cId="3269780685" sldId="263"/>
            <ac:spMk id="6" creationId="{1E6FB5EC-D0B7-0117-7ECB-8074BF80CBE7}"/>
          </ac:spMkLst>
        </pc:spChg>
        <pc:spChg chg="add mod">
          <ac:chgData name="Sarah Carter" userId="4b4e2a7e9c42e1b2" providerId="LiveId" clId="{1BF0F85C-EEA3-4DC9-9C18-F6701D5E5F9E}" dt="2025-01-13T19:28:34.498" v="820"/>
          <ac:spMkLst>
            <pc:docMk/>
            <pc:sldMk cId="3269780685" sldId="263"/>
            <ac:spMk id="7" creationId="{9963457E-C29D-B5A4-2E5D-90C2AF0FFA54}"/>
          </ac:spMkLst>
        </pc:spChg>
        <pc:spChg chg="add mod">
          <ac:chgData name="Sarah Carter" userId="4b4e2a7e9c42e1b2" providerId="LiveId" clId="{1BF0F85C-EEA3-4DC9-9C18-F6701D5E5F9E}" dt="2025-01-13T19:28:34.498" v="821"/>
          <ac:spMkLst>
            <pc:docMk/>
            <pc:sldMk cId="3269780685" sldId="263"/>
            <ac:spMk id="8" creationId="{E0D30533-89B6-96A0-68BC-633668BA5195}"/>
          </ac:spMkLst>
        </pc:spChg>
        <pc:picChg chg="add mod topLvl">
          <ac:chgData name="Sarah Carter" userId="4b4e2a7e9c42e1b2" providerId="LiveId" clId="{1BF0F85C-EEA3-4DC9-9C18-F6701D5E5F9E}" dt="2025-01-13T19:28:46.336" v="1011"/>
          <ac:picMkLst>
            <pc:docMk/>
            <pc:sldMk cId="3269780685" sldId="263"/>
            <ac:picMk id="3" creationId="{0CF39838-4EB0-C457-E116-D8B0B15D9137}"/>
          </ac:picMkLst>
        </pc:picChg>
        <pc:picChg chg="add mod">
          <ac:chgData name="Sarah Carter" userId="4b4e2a7e9c42e1b2" providerId="LiveId" clId="{1BF0F85C-EEA3-4DC9-9C18-F6701D5E5F9E}" dt="2025-01-13T19:28:34.498" v="822"/>
          <ac:picMkLst>
            <pc:docMk/>
            <pc:sldMk cId="3269780685" sldId="263"/>
            <ac:picMk id="9" creationId="{8ED3DC27-6FF0-D3B8-53D2-667C9EF58E9B}"/>
          </ac:picMkLst>
        </pc:picChg>
      </pc:sldChg>
      <pc:sldChg chg="del">
        <pc:chgData name="Sarah Carter" userId="4b4e2a7e9c42e1b2" providerId="LiveId" clId="{1BF0F85C-EEA3-4DC9-9C18-F6701D5E5F9E}" dt="2025-01-13T19:27:03.844" v="1" actId="2696"/>
        <pc:sldMkLst>
          <pc:docMk/>
          <pc:sldMk cId="4084563969" sldId="263"/>
        </pc:sldMkLst>
      </pc:sldChg>
      <pc:sldChg chg="addSp delSp modSp add mod">
        <pc:chgData name="Sarah Carter" userId="4b4e2a7e9c42e1b2" providerId="LiveId" clId="{1BF0F85C-EEA3-4DC9-9C18-F6701D5E5F9E}" dt="2025-01-13T19:28:46.336" v="1019"/>
        <pc:sldMkLst>
          <pc:docMk/>
          <pc:sldMk cId="1205381583" sldId="264"/>
        </pc:sldMkLst>
        <pc:spChg chg="add mod topLvl">
          <ac:chgData name="Sarah Carter" userId="4b4e2a7e9c42e1b2" providerId="LiveId" clId="{1BF0F85C-EEA3-4DC9-9C18-F6701D5E5F9E}" dt="2025-01-13T19:28:34.498" v="830"/>
          <ac:spMkLst>
            <pc:docMk/>
            <pc:sldMk cId="1205381583" sldId="264"/>
            <ac:spMk id="4" creationId="{0F3E3047-0F2F-83EC-BA16-9827C250F48C}"/>
          </ac:spMkLst>
        </pc:spChg>
        <pc:spChg chg="add mod">
          <ac:chgData name="Sarah Carter" userId="4b4e2a7e9c42e1b2" providerId="LiveId" clId="{1BF0F85C-EEA3-4DC9-9C18-F6701D5E5F9E}" dt="2025-01-13T19:28:34.498" v="831"/>
          <ac:spMkLst>
            <pc:docMk/>
            <pc:sldMk cId="1205381583" sldId="264"/>
            <ac:spMk id="6" creationId="{410B461A-A74D-8986-7880-2FA4C7625B14}"/>
          </ac:spMkLst>
        </pc:spChg>
        <pc:spChg chg="add mod">
          <ac:chgData name="Sarah Carter" userId="4b4e2a7e9c42e1b2" providerId="LiveId" clId="{1BF0F85C-EEA3-4DC9-9C18-F6701D5E5F9E}" dt="2025-01-13T19:28:34.498" v="832"/>
          <ac:spMkLst>
            <pc:docMk/>
            <pc:sldMk cId="1205381583" sldId="264"/>
            <ac:spMk id="7" creationId="{25FA732B-6275-E9EA-1A5E-504128864E26}"/>
          </ac:spMkLst>
        </pc:spChg>
        <pc:spChg chg="add mod">
          <ac:chgData name="Sarah Carter" userId="4b4e2a7e9c42e1b2" providerId="LiveId" clId="{1BF0F85C-EEA3-4DC9-9C18-F6701D5E5F9E}" dt="2025-01-13T19:28:34.498" v="833"/>
          <ac:spMkLst>
            <pc:docMk/>
            <pc:sldMk cId="1205381583" sldId="264"/>
            <ac:spMk id="8" creationId="{9B470EF8-A973-64A3-A20F-53E970404F0D}"/>
          </ac:spMkLst>
        </pc:spChg>
        <pc:picChg chg="add mod topLvl">
          <ac:chgData name="Sarah Carter" userId="4b4e2a7e9c42e1b2" providerId="LiveId" clId="{1BF0F85C-EEA3-4DC9-9C18-F6701D5E5F9E}" dt="2025-01-13T19:28:46.336" v="1019"/>
          <ac:picMkLst>
            <pc:docMk/>
            <pc:sldMk cId="1205381583" sldId="264"/>
            <ac:picMk id="3" creationId="{645CD2C4-4816-ECF2-18E6-40F40BDDBCF6}"/>
          </ac:picMkLst>
        </pc:picChg>
        <pc:picChg chg="add mod">
          <ac:chgData name="Sarah Carter" userId="4b4e2a7e9c42e1b2" providerId="LiveId" clId="{1BF0F85C-EEA3-4DC9-9C18-F6701D5E5F9E}" dt="2025-01-13T19:28:34.498" v="834"/>
          <ac:picMkLst>
            <pc:docMk/>
            <pc:sldMk cId="1205381583" sldId="264"/>
            <ac:picMk id="9" creationId="{1607CAC5-4F7E-AD1A-ADB0-2FDADF836AED}"/>
          </ac:picMkLst>
        </pc:picChg>
      </pc:sldChg>
      <pc:sldChg chg="del">
        <pc:chgData name="Sarah Carter" userId="4b4e2a7e9c42e1b2" providerId="LiveId" clId="{1BF0F85C-EEA3-4DC9-9C18-F6701D5E5F9E}" dt="2025-01-13T19:27:03.844" v="1" actId="2696"/>
        <pc:sldMkLst>
          <pc:docMk/>
          <pc:sldMk cId="3358512389" sldId="264"/>
        </pc:sldMkLst>
      </pc:sldChg>
      <pc:sldChg chg="del">
        <pc:chgData name="Sarah Carter" userId="4b4e2a7e9c42e1b2" providerId="LiveId" clId="{1BF0F85C-EEA3-4DC9-9C18-F6701D5E5F9E}" dt="2025-01-13T19:27:03.844" v="1" actId="2696"/>
        <pc:sldMkLst>
          <pc:docMk/>
          <pc:sldMk cId="1558749487" sldId="265"/>
        </pc:sldMkLst>
      </pc:sldChg>
      <pc:sldChg chg="addSp delSp modSp add mod">
        <pc:chgData name="Sarah Carter" userId="4b4e2a7e9c42e1b2" providerId="LiveId" clId="{1BF0F85C-EEA3-4DC9-9C18-F6701D5E5F9E}" dt="2025-01-13T19:28:46.336" v="1027"/>
        <pc:sldMkLst>
          <pc:docMk/>
          <pc:sldMk cId="3987947279" sldId="265"/>
        </pc:sldMkLst>
        <pc:spChg chg="add mod topLvl">
          <ac:chgData name="Sarah Carter" userId="4b4e2a7e9c42e1b2" providerId="LiveId" clId="{1BF0F85C-EEA3-4DC9-9C18-F6701D5E5F9E}" dt="2025-01-13T19:28:34.498" v="842"/>
          <ac:spMkLst>
            <pc:docMk/>
            <pc:sldMk cId="3987947279" sldId="265"/>
            <ac:spMk id="4" creationId="{E24EB6C7-0768-1F8D-3604-6E41FB5A493A}"/>
          </ac:spMkLst>
        </pc:spChg>
        <pc:spChg chg="add mod">
          <ac:chgData name="Sarah Carter" userId="4b4e2a7e9c42e1b2" providerId="LiveId" clId="{1BF0F85C-EEA3-4DC9-9C18-F6701D5E5F9E}" dt="2025-01-13T19:28:34.498" v="843"/>
          <ac:spMkLst>
            <pc:docMk/>
            <pc:sldMk cId="3987947279" sldId="265"/>
            <ac:spMk id="6" creationId="{B867D0FB-8451-9296-BFDD-EE04983AE767}"/>
          </ac:spMkLst>
        </pc:spChg>
        <pc:spChg chg="add mod">
          <ac:chgData name="Sarah Carter" userId="4b4e2a7e9c42e1b2" providerId="LiveId" clId="{1BF0F85C-EEA3-4DC9-9C18-F6701D5E5F9E}" dt="2025-01-13T19:28:34.498" v="844"/>
          <ac:spMkLst>
            <pc:docMk/>
            <pc:sldMk cId="3987947279" sldId="265"/>
            <ac:spMk id="7" creationId="{C18548A3-92BE-0891-9688-30F485365C25}"/>
          </ac:spMkLst>
        </pc:spChg>
        <pc:spChg chg="add mod">
          <ac:chgData name="Sarah Carter" userId="4b4e2a7e9c42e1b2" providerId="LiveId" clId="{1BF0F85C-EEA3-4DC9-9C18-F6701D5E5F9E}" dt="2025-01-13T19:28:34.498" v="845"/>
          <ac:spMkLst>
            <pc:docMk/>
            <pc:sldMk cId="3987947279" sldId="265"/>
            <ac:spMk id="8" creationId="{4C31AB7B-CEF4-6D78-30F1-8C584B083C2A}"/>
          </ac:spMkLst>
        </pc:spChg>
        <pc:picChg chg="add mod topLvl">
          <ac:chgData name="Sarah Carter" userId="4b4e2a7e9c42e1b2" providerId="LiveId" clId="{1BF0F85C-EEA3-4DC9-9C18-F6701D5E5F9E}" dt="2025-01-13T19:28:46.336" v="1027"/>
          <ac:picMkLst>
            <pc:docMk/>
            <pc:sldMk cId="3987947279" sldId="265"/>
            <ac:picMk id="3" creationId="{FF01E78D-AA9D-E69A-896E-0E985D6CB01E}"/>
          </ac:picMkLst>
        </pc:picChg>
        <pc:picChg chg="add mod">
          <ac:chgData name="Sarah Carter" userId="4b4e2a7e9c42e1b2" providerId="LiveId" clId="{1BF0F85C-EEA3-4DC9-9C18-F6701D5E5F9E}" dt="2025-01-13T19:28:34.498" v="846"/>
          <ac:picMkLst>
            <pc:docMk/>
            <pc:sldMk cId="3987947279" sldId="265"/>
            <ac:picMk id="9" creationId="{CC13809A-75EB-89E0-CACF-8E9279217AB2}"/>
          </ac:picMkLst>
        </pc:picChg>
      </pc:sldChg>
      <pc:sldChg chg="addSp delSp modSp add mod">
        <pc:chgData name="Sarah Carter" userId="4b4e2a7e9c42e1b2" providerId="LiveId" clId="{1BF0F85C-EEA3-4DC9-9C18-F6701D5E5F9E}" dt="2025-01-13T19:28:46.336" v="1035"/>
        <pc:sldMkLst>
          <pc:docMk/>
          <pc:sldMk cId="2880536390" sldId="266"/>
        </pc:sldMkLst>
        <pc:spChg chg="add mod topLvl">
          <ac:chgData name="Sarah Carter" userId="4b4e2a7e9c42e1b2" providerId="LiveId" clId="{1BF0F85C-EEA3-4DC9-9C18-F6701D5E5F9E}" dt="2025-01-13T19:28:34.498" v="854"/>
          <ac:spMkLst>
            <pc:docMk/>
            <pc:sldMk cId="2880536390" sldId="266"/>
            <ac:spMk id="4" creationId="{22A4BCDA-6847-AAFA-DB4B-5E65092BE0D5}"/>
          </ac:spMkLst>
        </pc:spChg>
        <pc:spChg chg="add mod">
          <ac:chgData name="Sarah Carter" userId="4b4e2a7e9c42e1b2" providerId="LiveId" clId="{1BF0F85C-EEA3-4DC9-9C18-F6701D5E5F9E}" dt="2025-01-13T19:28:34.498" v="855"/>
          <ac:spMkLst>
            <pc:docMk/>
            <pc:sldMk cId="2880536390" sldId="266"/>
            <ac:spMk id="6" creationId="{FA20E275-DD73-40DA-EB8B-AFE2D12DC0F0}"/>
          </ac:spMkLst>
        </pc:spChg>
        <pc:spChg chg="add mod">
          <ac:chgData name="Sarah Carter" userId="4b4e2a7e9c42e1b2" providerId="LiveId" clId="{1BF0F85C-EEA3-4DC9-9C18-F6701D5E5F9E}" dt="2025-01-13T19:28:34.498" v="856"/>
          <ac:spMkLst>
            <pc:docMk/>
            <pc:sldMk cId="2880536390" sldId="266"/>
            <ac:spMk id="7" creationId="{D0D87315-9E99-DC40-4AB9-8B027CED93B1}"/>
          </ac:spMkLst>
        </pc:spChg>
        <pc:spChg chg="add mod">
          <ac:chgData name="Sarah Carter" userId="4b4e2a7e9c42e1b2" providerId="LiveId" clId="{1BF0F85C-EEA3-4DC9-9C18-F6701D5E5F9E}" dt="2025-01-13T19:28:34.498" v="857"/>
          <ac:spMkLst>
            <pc:docMk/>
            <pc:sldMk cId="2880536390" sldId="266"/>
            <ac:spMk id="8" creationId="{3777F1D5-D574-B7FD-ACBB-60A6AD6ED812}"/>
          </ac:spMkLst>
        </pc:spChg>
        <pc:picChg chg="add mod topLvl">
          <ac:chgData name="Sarah Carter" userId="4b4e2a7e9c42e1b2" providerId="LiveId" clId="{1BF0F85C-EEA3-4DC9-9C18-F6701D5E5F9E}" dt="2025-01-13T19:28:46.336" v="1035"/>
          <ac:picMkLst>
            <pc:docMk/>
            <pc:sldMk cId="2880536390" sldId="266"/>
            <ac:picMk id="3" creationId="{0051CE5A-172B-5C7C-D635-27C4A11C5C59}"/>
          </ac:picMkLst>
        </pc:picChg>
        <pc:picChg chg="add mod">
          <ac:chgData name="Sarah Carter" userId="4b4e2a7e9c42e1b2" providerId="LiveId" clId="{1BF0F85C-EEA3-4DC9-9C18-F6701D5E5F9E}" dt="2025-01-13T19:28:34.498" v="858"/>
          <ac:picMkLst>
            <pc:docMk/>
            <pc:sldMk cId="2880536390" sldId="266"/>
            <ac:picMk id="9" creationId="{CF80F6DC-F873-7C2A-A080-4F9968CEA7B8}"/>
          </ac:picMkLst>
        </pc:picChg>
      </pc:sldChg>
      <pc:sldChg chg="addSp delSp modSp add mod">
        <pc:chgData name="Sarah Carter" userId="4b4e2a7e9c42e1b2" providerId="LiveId" clId="{1BF0F85C-EEA3-4DC9-9C18-F6701D5E5F9E}" dt="2025-01-13T19:28:46.351" v="1043"/>
        <pc:sldMkLst>
          <pc:docMk/>
          <pc:sldMk cId="1692355228" sldId="267"/>
        </pc:sldMkLst>
        <pc:spChg chg="add mod topLvl">
          <ac:chgData name="Sarah Carter" userId="4b4e2a7e9c42e1b2" providerId="LiveId" clId="{1BF0F85C-EEA3-4DC9-9C18-F6701D5E5F9E}" dt="2025-01-13T19:28:34.498" v="866"/>
          <ac:spMkLst>
            <pc:docMk/>
            <pc:sldMk cId="1692355228" sldId="267"/>
            <ac:spMk id="4" creationId="{08D792AF-2F6A-678E-2FA6-78284FC6966E}"/>
          </ac:spMkLst>
        </pc:spChg>
        <pc:spChg chg="add mod">
          <ac:chgData name="Sarah Carter" userId="4b4e2a7e9c42e1b2" providerId="LiveId" clId="{1BF0F85C-EEA3-4DC9-9C18-F6701D5E5F9E}" dt="2025-01-13T19:28:34.498" v="867"/>
          <ac:spMkLst>
            <pc:docMk/>
            <pc:sldMk cId="1692355228" sldId="267"/>
            <ac:spMk id="6" creationId="{CA857E19-9183-77BB-AECD-911DAC949CE0}"/>
          </ac:spMkLst>
        </pc:spChg>
        <pc:spChg chg="add mod">
          <ac:chgData name="Sarah Carter" userId="4b4e2a7e9c42e1b2" providerId="LiveId" clId="{1BF0F85C-EEA3-4DC9-9C18-F6701D5E5F9E}" dt="2025-01-13T19:28:34.498" v="868"/>
          <ac:spMkLst>
            <pc:docMk/>
            <pc:sldMk cId="1692355228" sldId="267"/>
            <ac:spMk id="7" creationId="{E1E43E72-FB29-30C5-FC6D-8E58ECC9EDB2}"/>
          </ac:spMkLst>
        </pc:spChg>
        <pc:spChg chg="add mod">
          <ac:chgData name="Sarah Carter" userId="4b4e2a7e9c42e1b2" providerId="LiveId" clId="{1BF0F85C-EEA3-4DC9-9C18-F6701D5E5F9E}" dt="2025-01-13T19:28:34.498" v="869"/>
          <ac:spMkLst>
            <pc:docMk/>
            <pc:sldMk cId="1692355228" sldId="267"/>
            <ac:spMk id="8" creationId="{2C657297-EAE4-BB81-71A7-983EA3A5DB8C}"/>
          </ac:spMkLst>
        </pc:spChg>
        <pc:picChg chg="add mod topLvl">
          <ac:chgData name="Sarah Carter" userId="4b4e2a7e9c42e1b2" providerId="LiveId" clId="{1BF0F85C-EEA3-4DC9-9C18-F6701D5E5F9E}" dt="2025-01-13T19:28:46.351" v="1043"/>
          <ac:picMkLst>
            <pc:docMk/>
            <pc:sldMk cId="1692355228" sldId="267"/>
            <ac:picMk id="3" creationId="{A182867F-FC38-E0CC-F0BE-4DA3C35D18E1}"/>
          </ac:picMkLst>
        </pc:picChg>
        <pc:picChg chg="add mod">
          <ac:chgData name="Sarah Carter" userId="4b4e2a7e9c42e1b2" providerId="LiveId" clId="{1BF0F85C-EEA3-4DC9-9C18-F6701D5E5F9E}" dt="2025-01-13T19:28:34.498" v="870"/>
          <ac:picMkLst>
            <pc:docMk/>
            <pc:sldMk cId="1692355228" sldId="267"/>
            <ac:picMk id="9" creationId="{40DC2383-96F6-8E7A-E984-FA73BAFC5017}"/>
          </ac:picMkLst>
        </pc:picChg>
      </pc:sldChg>
      <pc:sldChg chg="addSp delSp modSp add mod">
        <pc:chgData name="Sarah Carter" userId="4b4e2a7e9c42e1b2" providerId="LiveId" clId="{1BF0F85C-EEA3-4DC9-9C18-F6701D5E5F9E}" dt="2025-01-13T19:28:46.351" v="1051"/>
        <pc:sldMkLst>
          <pc:docMk/>
          <pc:sldMk cId="151171173" sldId="268"/>
        </pc:sldMkLst>
        <pc:spChg chg="add mod topLvl">
          <ac:chgData name="Sarah Carter" userId="4b4e2a7e9c42e1b2" providerId="LiveId" clId="{1BF0F85C-EEA3-4DC9-9C18-F6701D5E5F9E}" dt="2025-01-13T19:28:34.498" v="878"/>
          <ac:spMkLst>
            <pc:docMk/>
            <pc:sldMk cId="151171173" sldId="268"/>
            <ac:spMk id="4" creationId="{385A5D25-5080-2AEA-B0B8-20F7B1879E4A}"/>
          </ac:spMkLst>
        </pc:spChg>
        <pc:spChg chg="add mod">
          <ac:chgData name="Sarah Carter" userId="4b4e2a7e9c42e1b2" providerId="LiveId" clId="{1BF0F85C-EEA3-4DC9-9C18-F6701D5E5F9E}" dt="2025-01-13T19:28:34.498" v="879"/>
          <ac:spMkLst>
            <pc:docMk/>
            <pc:sldMk cId="151171173" sldId="268"/>
            <ac:spMk id="6" creationId="{85B0074C-BC44-1554-B44C-C462FB13B864}"/>
          </ac:spMkLst>
        </pc:spChg>
        <pc:spChg chg="add mod">
          <ac:chgData name="Sarah Carter" userId="4b4e2a7e9c42e1b2" providerId="LiveId" clId="{1BF0F85C-EEA3-4DC9-9C18-F6701D5E5F9E}" dt="2025-01-13T19:28:34.498" v="880"/>
          <ac:spMkLst>
            <pc:docMk/>
            <pc:sldMk cId="151171173" sldId="268"/>
            <ac:spMk id="7" creationId="{9081E5DB-0FF2-C78A-42C5-9E79C4447EFD}"/>
          </ac:spMkLst>
        </pc:spChg>
        <pc:spChg chg="add mod">
          <ac:chgData name="Sarah Carter" userId="4b4e2a7e9c42e1b2" providerId="LiveId" clId="{1BF0F85C-EEA3-4DC9-9C18-F6701D5E5F9E}" dt="2025-01-13T19:28:34.498" v="881"/>
          <ac:spMkLst>
            <pc:docMk/>
            <pc:sldMk cId="151171173" sldId="268"/>
            <ac:spMk id="8" creationId="{1E3980A5-F20C-8229-4BB4-493141E72492}"/>
          </ac:spMkLst>
        </pc:spChg>
        <pc:picChg chg="add mod topLvl">
          <ac:chgData name="Sarah Carter" userId="4b4e2a7e9c42e1b2" providerId="LiveId" clId="{1BF0F85C-EEA3-4DC9-9C18-F6701D5E5F9E}" dt="2025-01-13T19:28:46.351" v="1051"/>
          <ac:picMkLst>
            <pc:docMk/>
            <pc:sldMk cId="151171173" sldId="268"/>
            <ac:picMk id="3" creationId="{5663D62E-457D-48DD-008B-D7FAF708D32A}"/>
          </ac:picMkLst>
        </pc:picChg>
        <pc:picChg chg="add mod">
          <ac:chgData name="Sarah Carter" userId="4b4e2a7e9c42e1b2" providerId="LiveId" clId="{1BF0F85C-EEA3-4DC9-9C18-F6701D5E5F9E}" dt="2025-01-13T19:28:34.498" v="882"/>
          <ac:picMkLst>
            <pc:docMk/>
            <pc:sldMk cId="151171173" sldId="268"/>
            <ac:picMk id="9" creationId="{CB7A1B60-3BC6-4A69-B299-D7577668FCEE}"/>
          </ac:picMkLst>
        </pc:picChg>
      </pc:sldChg>
      <pc:sldChg chg="addSp delSp modSp add mod">
        <pc:chgData name="Sarah Carter" userId="4b4e2a7e9c42e1b2" providerId="LiveId" clId="{1BF0F85C-EEA3-4DC9-9C18-F6701D5E5F9E}" dt="2025-01-13T19:28:46.351" v="1059"/>
        <pc:sldMkLst>
          <pc:docMk/>
          <pc:sldMk cId="3249634174" sldId="269"/>
        </pc:sldMkLst>
        <pc:spChg chg="add mod topLvl">
          <ac:chgData name="Sarah Carter" userId="4b4e2a7e9c42e1b2" providerId="LiveId" clId="{1BF0F85C-EEA3-4DC9-9C18-F6701D5E5F9E}" dt="2025-01-13T19:28:34.498" v="890"/>
          <ac:spMkLst>
            <pc:docMk/>
            <pc:sldMk cId="3249634174" sldId="269"/>
            <ac:spMk id="4" creationId="{E1B99FA7-53CA-7C1F-B4FE-3C1E0CBC6483}"/>
          </ac:spMkLst>
        </pc:spChg>
        <pc:spChg chg="add mod">
          <ac:chgData name="Sarah Carter" userId="4b4e2a7e9c42e1b2" providerId="LiveId" clId="{1BF0F85C-EEA3-4DC9-9C18-F6701D5E5F9E}" dt="2025-01-13T19:28:34.498" v="891"/>
          <ac:spMkLst>
            <pc:docMk/>
            <pc:sldMk cId="3249634174" sldId="269"/>
            <ac:spMk id="6" creationId="{86E76504-5923-0D24-61E3-A516FD89B57B}"/>
          </ac:spMkLst>
        </pc:spChg>
        <pc:spChg chg="add mod">
          <ac:chgData name="Sarah Carter" userId="4b4e2a7e9c42e1b2" providerId="LiveId" clId="{1BF0F85C-EEA3-4DC9-9C18-F6701D5E5F9E}" dt="2025-01-13T19:28:34.498" v="892"/>
          <ac:spMkLst>
            <pc:docMk/>
            <pc:sldMk cId="3249634174" sldId="269"/>
            <ac:spMk id="7" creationId="{6E00DCC0-536A-E728-E8B5-457CA269F6D1}"/>
          </ac:spMkLst>
        </pc:spChg>
        <pc:spChg chg="add mod">
          <ac:chgData name="Sarah Carter" userId="4b4e2a7e9c42e1b2" providerId="LiveId" clId="{1BF0F85C-EEA3-4DC9-9C18-F6701D5E5F9E}" dt="2025-01-13T19:28:34.498" v="893"/>
          <ac:spMkLst>
            <pc:docMk/>
            <pc:sldMk cId="3249634174" sldId="269"/>
            <ac:spMk id="8" creationId="{7E7B855F-FD5A-1D93-2E3E-6525F47E0734}"/>
          </ac:spMkLst>
        </pc:spChg>
        <pc:picChg chg="add mod topLvl">
          <ac:chgData name="Sarah Carter" userId="4b4e2a7e9c42e1b2" providerId="LiveId" clId="{1BF0F85C-EEA3-4DC9-9C18-F6701D5E5F9E}" dt="2025-01-13T19:28:46.351" v="1059"/>
          <ac:picMkLst>
            <pc:docMk/>
            <pc:sldMk cId="3249634174" sldId="269"/>
            <ac:picMk id="3" creationId="{46024A3A-01E3-7FEC-1388-7C87623AED9F}"/>
          </ac:picMkLst>
        </pc:picChg>
        <pc:picChg chg="add mod">
          <ac:chgData name="Sarah Carter" userId="4b4e2a7e9c42e1b2" providerId="LiveId" clId="{1BF0F85C-EEA3-4DC9-9C18-F6701D5E5F9E}" dt="2025-01-13T19:28:34.498" v="894"/>
          <ac:picMkLst>
            <pc:docMk/>
            <pc:sldMk cId="3249634174" sldId="269"/>
            <ac:picMk id="9" creationId="{B43C850D-FE65-CFCF-956E-514352A0BAAD}"/>
          </ac:picMkLst>
        </pc:picChg>
      </pc:sldChg>
      <pc:sldChg chg="addSp delSp modSp add mod">
        <pc:chgData name="Sarah Carter" userId="4b4e2a7e9c42e1b2" providerId="LiveId" clId="{1BF0F85C-EEA3-4DC9-9C18-F6701D5E5F9E}" dt="2025-01-13T19:28:46.351" v="1067"/>
        <pc:sldMkLst>
          <pc:docMk/>
          <pc:sldMk cId="3699150340" sldId="270"/>
        </pc:sldMkLst>
        <pc:spChg chg="add mod topLvl">
          <ac:chgData name="Sarah Carter" userId="4b4e2a7e9c42e1b2" providerId="LiveId" clId="{1BF0F85C-EEA3-4DC9-9C18-F6701D5E5F9E}" dt="2025-01-13T19:28:34.514" v="902"/>
          <ac:spMkLst>
            <pc:docMk/>
            <pc:sldMk cId="3699150340" sldId="270"/>
            <ac:spMk id="4" creationId="{18A67274-9215-BE68-1348-CEB1063CDE8E}"/>
          </ac:spMkLst>
        </pc:spChg>
        <pc:spChg chg="add mod">
          <ac:chgData name="Sarah Carter" userId="4b4e2a7e9c42e1b2" providerId="LiveId" clId="{1BF0F85C-EEA3-4DC9-9C18-F6701D5E5F9E}" dt="2025-01-13T19:28:34.514" v="903"/>
          <ac:spMkLst>
            <pc:docMk/>
            <pc:sldMk cId="3699150340" sldId="270"/>
            <ac:spMk id="6" creationId="{27AC8C4A-1B5C-B652-5FC4-B8F7D338CB76}"/>
          </ac:spMkLst>
        </pc:spChg>
        <pc:spChg chg="add mod">
          <ac:chgData name="Sarah Carter" userId="4b4e2a7e9c42e1b2" providerId="LiveId" clId="{1BF0F85C-EEA3-4DC9-9C18-F6701D5E5F9E}" dt="2025-01-13T19:28:34.514" v="904"/>
          <ac:spMkLst>
            <pc:docMk/>
            <pc:sldMk cId="3699150340" sldId="270"/>
            <ac:spMk id="7" creationId="{EA5A1176-6FF0-EB52-B8B2-EBFF8214AA83}"/>
          </ac:spMkLst>
        </pc:spChg>
        <pc:spChg chg="add mod">
          <ac:chgData name="Sarah Carter" userId="4b4e2a7e9c42e1b2" providerId="LiveId" clId="{1BF0F85C-EEA3-4DC9-9C18-F6701D5E5F9E}" dt="2025-01-13T19:28:34.514" v="905"/>
          <ac:spMkLst>
            <pc:docMk/>
            <pc:sldMk cId="3699150340" sldId="270"/>
            <ac:spMk id="8" creationId="{26DE7236-D202-1B50-CB2D-8F794C2F0E0C}"/>
          </ac:spMkLst>
        </pc:spChg>
        <pc:picChg chg="add mod topLvl">
          <ac:chgData name="Sarah Carter" userId="4b4e2a7e9c42e1b2" providerId="LiveId" clId="{1BF0F85C-EEA3-4DC9-9C18-F6701D5E5F9E}" dt="2025-01-13T19:28:46.351" v="1067"/>
          <ac:picMkLst>
            <pc:docMk/>
            <pc:sldMk cId="3699150340" sldId="270"/>
            <ac:picMk id="3" creationId="{28E66946-B9FA-94AD-5A3A-9E71D8660B48}"/>
          </ac:picMkLst>
        </pc:picChg>
        <pc:picChg chg="add mod">
          <ac:chgData name="Sarah Carter" userId="4b4e2a7e9c42e1b2" providerId="LiveId" clId="{1BF0F85C-EEA3-4DC9-9C18-F6701D5E5F9E}" dt="2025-01-13T19:28:34.514" v="906"/>
          <ac:picMkLst>
            <pc:docMk/>
            <pc:sldMk cId="3699150340" sldId="270"/>
            <ac:picMk id="9" creationId="{2FDE5F79-B7EE-DFD2-1B59-B4B9FC45AF2D}"/>
          </ac:picMkLst>
        </pc:picChg>
      </pc:sldChg>
      <pc:sldChg chg="addSp delSp modSp add mod">
        <pc:chgData name="Sarah Carter" userId="4b4e2a7e9c42e1b2" providerId="LiveId" clId="{1BF0F85C-EEA3-4DC9-9C18-F6701D5E5F9E}" dt="2025-01-13T19:28:46.351" v="1075"/>
        <pc:sldMkLst>
          <pc:docMk/>
          <pc:sldMk cId="2440427179" sldId="271"/>
        </pc:sldMkLst>
        <pc:spChg chg="add mod topLvl">
          <ac:chgData name="Sarah Carter" userId="4b4e2a7e9c42e1b2" providerId="LiveId" clId="{1BF0F85C-EEA3-4DC9-9C18-F6701D5E5F9E}" dt="2025-01-13T19:28:34.514" v="914"/>
          <ac:spMkLst>
            <pc:docMk/>
            <pc:sldMk cId="2440427179" sldId="271"/>
            <ac:spMk id="4" creationId="{C6F24639-3050-192D-8A0E-5D2F05CB24BA}"/>
          </ac:spMkLst>
        </pc:spChg>
        <pc:spChg chg="add mod">
          <ac:chgData name="Sarah Carter" userId="4b4e2a7e9c42e1b2" providerId="LiveId" clId="{1BF0F85C-EEA3-4DC9-9C18-F6701D5E5F9E}" dt="2025-01-13T19:28:34.517" v="915"/>
          <ac:spMkLst>
            <pc:docMk/>
            <pc:sldMk cId="2440427179" sldId="271"/>
            <ac:spMk id="6" creationId="{E49646C2-4CB1-B048-DDE8-3119B3D0C2C7}"/>
          </ac:spMkLst>
        </pc:spChg>
        <pc:spChg chg="add mod">
          <ac:chgData name="Sarah Carter" userId="4b4e2a7e9c42e1b2" providerId="LiveId" clId="{1BF0F85C-EEA3-4DC9-9C18-F6701D5E5F9E}" dt="2025-01-13T19:28:34.517" v="916"/>
          <ac:spMkLst>
            <pc:docMk/>
            <pc:sldMk cId="2440427179" sldId="271"/>
            <ac:spMk id="7" creationId="{3F65F9C4-26AF-BBEE-0C49-D29124ED0A40}"/>
          </ac:spMkLst>
        </pc:spChg>
        <pc:spChg chg="add mod">
          <ac:chgData name="Sarah Carter" userId="4b4e2a7e9c42e1b2" providerId="LiveId" clId="{1BF0F85C-EEA3-4DC9-9C18-F6701D5E5F9E}" dt="2025-01-13T19:28:34.517" v="917"/>
          <ac:spMkLst>
            <pc:docMk/>
            <pc:sldMk cId="2440427179" sldId="271"/>
            <ac:spMk id="8" creationId="{97AFBCBB-3FDE-10F0-6093-F3B14C7DB8FA}"/>
          </ac:spMkLst>
        </pc:spChg>
        <pc:picChg chg="add mod topLvl">
          <ac:chgData name="Sarah Carter" userId="4b4e2a7e9c42e1b2" providerId="LiveId" clId="{1BF0F85C-EEA3-4DC9-9C18-F6701D5E5F9E}" dt="2025-01-13T19:28:46.351" v="1075"/>
          <ac:picMkLst>
            <pc:docMk/>
            <pc:sldMk cId="2440427179" sldId="271"/>
            <ac:picMk id="3" creationId="{2DA9849A-233A-312B-D019-9373353AE615}"/>
          </ac:picMkLst>
        </pc:picChg>
        <pc:picChg chg="add mod">
          <ac:chgData name="Sarah Carter" userId="4b4e2a7e9c42e1b2" providerId="LiveId" clId="{1BF0F85C-EEA3-4DC9-9C18-F6701D5E5F9E}" dt="2025-01-13T19:28:34.517" v="918"/>
          <ac:picMkLst>
            <pc:docMk/>
            <pc:sldMk cId="2440427179" sldId="271"/>
            <ac:picMk id="9" creationId="{07E31C65-F76E-E0A1-D011-00BC0B61B0A5}"/>
          </ac:picMkLst>
        </pc:picChg>
      </pc:sldChg>
      <pc:sldChg chg="addSp delSp modSp add mod">
        <pc:chgData name="Sarah Carter" userId="4b4e2a7e9c42e1b2" providerId="LiveId" clId="{1BF0F85C-EEA3-4DC9-9C18-F6701D5E5F9E}" dt="2025-01-13T19:28:46.361" v="1083"/>
        <pc:sldMkLst>
          <pc:docMk/>
          <pc:sldMk cId="2371755148" sldId="272"/>
        </pc:sldMkLst>
        <pc:spChg chg="add mod topLvl">
          <ac:chgData name="Sarah Carter" userId="4b4e2a7e9c42e1b2" providerId="LiveId" clId="{1BF0F85C-EEA3-4DC9-9C18-F6701D5E5F9E}" dt="2025-01-13T19:28:34.517" v="926"/>
          <ac:spMkLst>
            <pc:docMk/>
            <pc:sldMk cId="2371755148" sldId="272"/>
            <ac:spMk id="4" creationId="{A07C857C-AAC6-FB6E-708F-10B69976E5E5}"/>
          </ac:spMkLst>
        </pc:spChg>
        <pc:spChg chg="add mod">
          <ac:chgData name="Sarah Carter" userId="4b4e2a7e9c42e1b2" providerId="LiveId" clId="{1BF0F85C-EEA3-4DC9-9C18-F6701D5E5F9E}" dt="2025-01-13T19:28:34.517" v="927"/>
          <ac:spMkLst>
            <pc:docMk/>
            <pc:sldMk cId="2371755148" sldId="272"/>
            <ac:spMk id="6" creationId="{7A36E778-2702-3B81-3975-B9F98DB90067}"/>
          </ac:spMkLst>
        </pc:spChg>
        <pc:spChg chg="add mod">
          <ac:chgData name="Sarah Carter" userId="4b4e2a7e9c42e1b2" providerId="LiveId" clId="{1BF0F85C-EEA3-4DC9-9C18-F6701D5E5F9E}" dt="2025-01-13T19:28:34.517" v="928"/>
          <ac:spMkLst>
            <pc:docMk/>
            <pc:sldMk cId="2371755148" sldId="272"/>
            <ac:spMk id="7" creationId="{66AF1B6F-A528-42C7-4083-0CB12FD20BDF}"/>
          </ac:spMkLst>
        </pc:spChg>
        <pc:spChg chg="add mod">
          <ac:chgData name="Sarah Carter" userId="4b4e2a7e9c42e1b2" providerId="LiveId" clId="{1BF0F85C-EEA3-4DC9-9C18-F6701D5E5F9E}" dt="2025-01-13T19:28:34.517" v="929"/>
          <ac:spMkLst>
            <pc:docMk/>
            <pc:sldMk cId="2371755148" sldId="272"/>
            <ac:spMk id="8" creationId="{BB1A6F1B-BA0A-BB87-89A7-44E6289E83E3}"/>
          </ac:spMkLst>
        </pc:spChg>
        <pc:picChg chg="add mod topLvl">
          <ac:chgData name="Sarah Carter" userId="4b4e2a7e9c42e1b2" providerId="LiveId" clId="{1BF0F85C-EEA3-4DC9-9C18-F6701D5E5F9E}" dt="2025-01-13T19:28:46.361" v="1083"/>
          <ac:picMkLst>
            <pc:docMk/>
            <pc:sldMk cId="2371755148" sldId="272"/>
            <ac:picMk id="3" creationId="{7A446871-3EE6-C557-3135-CB9DE0F30F39}"/>
          </ac:picMkLst>
        </pc:picChg>
        <pc:picChg chg="add mod">
          <ac:chgData name="Sarah Carter" userId="4b4e2a7e9c42e1b2" providerId="LiveId" clId="{1BF0F85C-EEA3-4DC9-9C18-F6701D5E5F9E}" dt="2025-01-13T19:28:34.517" v="930"/>
          <ac:picMkLst>
            <pc:docMk/>
            <pc:sldMk cId="2371755148" sldId="272"/>
            <ac:picMk id="9" creationId="{97E8031B-E0A7-EAA5-1AAE-80521ABCF822}"/>
          </ac:picMkLst>
        </pc:picChg>
      </pc:sldChg>
      <pc:sldChg chg="addSp delSp modSp add mod">
        <pc:chgData name="Sarah Carter" userId="4b4e2a7e9c42e1b2" providerId="LiveId" clId="{1BF0F85C-EEA3-4DC9-9C18-F6701D5E5F9E}" dt="2025-01-13T19:28:46.361" v="1091"/>
        <pc:sldMkLst>
          <pc:docMk/>
          <pc:sldMk cId="669799143" sldId="273"/>
        </pc:sldMkLst>
        <pc:spChg chg="add mod topLvl">
          <ac:chgData name="Sarah Carter" userId="4b4e2a7e9c42e1b2" providerId="LiveId" clId="{1BF0F85C-EEA3-4DC9-9C18-F6701D5E5F9E}" dt="2025-01-13T19:28:34.517" v="938"/>
          <ac:spMkLst>
            <pc:docMk/>
            <pc:sldMk cId="669799143" sldId="273"/>
            <ac:spMk id="4" creationId="{CC1BF1A2-2ED7-CE4D-A77D-7CC5C429A92F}"/>
          </ac:spMkLst>
        </pc:spChg>
        <pc:spChg chg="add mod">
          <ac:chgData name="Sarah Carter" userId="4b4e2a7e9c42e1b2" providerId="LiveId" clId="{1BF0F85C-EEA3-4DC9-9C18-F6701D5E5F9E}" dt="2025-01-13T19:28:34.517" v="939"/>
          <ac:spMkLst>
            <pc:docMk/>
            <pc:sldMk cId="669799143" sldId="273"/>
            <ac:spMk id="6" creationId="{8620350F-A3BC-4204-30A0-29B6F337C534}"/>
          </ac:spMkLst>
        </pc:spChg>
        <pc:spChg chg="add mod">
          <ac:chgData name="Sarah Carter" userId="4b4e2a7e9c42e1b2" providerId="LiveId" clId="{1BF0F85C-EEA3-4DC9-9C18-F6701D5E5F9E}" dt="2025-01-13T19:28:34.517" v="940"/>
          <ac:spMkLst>
            <pc:docMk/>
            <pc:sldMk cId="669799143" sldId="273"/>
            <ac:spMk id="7" creationId="{A5EB5F9A-985E-5A6F-7F83-FD5BC73BD337}"/>
          </ac:spMkLst>
        </pc:spChg>
        <pc:spChg chg="add mod">
          <ac:chgData name="Sarah Carter" userId="4b4e2a7e9c42e1b2" providerId="LiveId" clId="{1BF0F85C-EEA3-4DC9-9C18-F6701D5E5F9E}" dt="2025-01-13T19:28:34.517" v="941"/>
          <ac:spMkLst>
            <pc:docMk/>
            <pc:sldMk cId="669799143" sldId="273"/>
            <ac:spMk id="8" creationId="{2F7E8BBB-F229-2E96-F19C-37428AD37111}"/>
          </ac:spMkLst>
        </pc:spChg>
        <pc:picChg chg="add mod topLvl">
          <ac:chgData name="Sarah Carter" userId="4b4e2a7e9c42e1b2" providerId="LiveId" clId="{1BF0F85C-EEA3-4DC9-9C18-F6701D5E5F9E}" dt="2025-01-13T19:28:46.361" v="1091"/>
          <ac:picMkLst>
            <pc:docMk/>
            <pc:sldMk cId="669799143" sldId="273"/>
            <ac:picMk id="3" creationId="{8C0FA9F7-7352-61B5-7512-36F7E11B6BA1}"/>
          </ac:picMkLst>
        </pc:picChg>
        <pc:picChg chg="add mod">
          <ac:chgData name="Sarah Carter" userId="4b4e2a7e9c42e1b2" providerId="LiveId" clId="{1BF0F85C-EEA3-4DC9-9C18-F6701D5E5F9E}" dt="2025-01-13T19:28:34.517" v="942"/>
          <ac:picMkLst>
            <pc:docMk/>
            <pc:sldMk cId="669799143" sldId="273"/>
            <ac:picMk id="9" creationId="{3BB17D90-8ED6-00AA-7311-83DB5CB5A715}"/>
          </ac:picMkLst>
        </pc:picChg>
      </pc:sldChg>
      <pc:sldChg chg="addSp delSp modSp add mod">
        <pc:chgData name="Sarah Carter" userId="4b4e2a7e9c42e1b2" providerId="LiveId" clId="{1BF0F85C-EEA3-4DC9-9C18-F6701D5E5F9E}" dt="2025-01-13T19:28:46.361" v="1099"/>
        <pc:sldMkLst>
          <pc:docMk/>
          <pc:sldMk cId="1172107207" sldId="274"/>
        </pc:sldMkLst>
        <pc:spChg chg="add mod topLvl">
          <ac:chgData name="Sarah Carter" userId="4b4e2a7e9c42e1b2" providerId="LiveId" clId="{1BF0F85C-EEA3-4DC9-9C18-F6701D5E5F9E}" dt="2025-01-13T19:28:34.517" v="950"/>
          <ac:spMkLst>
            <pc:docMk/>
            <pc:sldMk cId="1172107207" sldId="274"/>
            <ac:spMk id="4" creationId="{732CA151-CBE2-821D-1ED9-E3085F6C077C}"/>
          </ac:spMkLst>
        </pc:spChg>
        <pc:spChg chg="add mod">
          <ac:chgData name="Sarah Carter" userId="4b4e2a7e9c42e1b2" providerId="LiveId" clId="{1BF0F85C-EEA3-4DC9-9C18-F6701D5E5F9E}" dt="2025-01-13T19:28:34.517" v="951"/>
          <ac:spMkLst>
            <pc:docMk/>
            <pc:sldMk cId="1172107207" sldId="274"/>
            <ac:spMk id="6" creationId="{C9E6C0B9-83B9-D42C-CC7F-868BEBD7CE54}"/>
          </ac:spMkLst>
        </pc:spChg>
        <pc:spChg chg="add mod">
          <ac:chgData name="Sarah Carter" userId="4b4e2a7e9c42e1b2" providerId="LiveId" clId="{1BF0F85C-EEA3-4DC9-9C18-F6701D5E5F9E}" dt="2025-01-13T19:28:34.517" v="952"/>
          <ac:spMkLst>
            <pc:docMk/>
            <pc:sldMk cId="1172107207" sldId="274"/>
            <ac:spMk id="7" creationId="{7303C7AE-A8E9-6AAF-D378-25E368574D64}"/>
          </ac:spMkLst>
        </pc:spChg>
        <pc:spChg chg="add mod">
          <ac:chgData name="Sarah Carter" userId="4b4e2a7e9c42e1b2" providerId="LiveId" clId="{1BF0F85C-EEA3-4DC9-9C18-F6701D5E5F9E}" dt="2025-01-13T19:28:34.517" v="953"/>
          <ac:spMkLst>
            <pc:docMk/>
            <pc:sldMk cId="1172107207" sldId="274"/>
            <ac:spMk id="8" creationId="{4E943EA8-66E9-9FE7-1ED8-FDE0A1C80F22}"/>
          </ac:spMkLst>
        </pc:spChg>
        <pc:picChg chg="add mod topLvl">
          <ac:chgData name="Sarah Carter" userId="4b4e2a7e9c42e1b2" providerId="LiveId" clId="{1BF0F85C-EEA3-4DC9-9C18-F6701D5E5F9E}" dt="2025-01-13T19:28:46.361" v="1099"/>
          <ac:picMkLst>
            <pc:docMk/>
            <pc:sldMk cId="1172107207" sldId="274"/>
            <ac:picMk id="3" creationId="{8152F279-DA60-04EE-09A3-F7A7085580C0}"/>
          </ac:picMkLst>
        </pc:picChg>
        <pc:picChg chg="add mod">
          <ac:chgData name="Sarah Carter" userId="4b4e2a7e9c42e1b2" providerId="LiveId" clId="{1BF0F85C-EEA3-4DC9-9C18-F6701D5E5F9E}" dt="2025-01-13T19:28:34.517" v="954"/>
          <ac:picMkLst>
            <pc:docMk/>
            <pc:sldMk cId="1172107207" sldId="274"/>
            <ac:picMk id="9" creationId="{99FEE5D8-04E4-B16C-ABA2-BB10C5F90D2C}"/>
          </ac:picMkLst>
        </pc:picChg>
      </pc:sldChg>
      <pc:sldChg chg="addSp delSp modSp add mod">
        <pc:chgData name="Sarah Carter" userId="4b4e2a7e9c42e1b2" providerId="LiveId" clId="{1BF0F85C-EEA3-4DC9-9C18-F6701D5E5F9E}" dt="2025-01-13T19:28:46.367" v="1107"/>
        <pc:sldMkLst>
          <pc:docMk/>
          <pc:sldMk cId="1901579126" sldId="275"/>
        </pc:sldMkLst>
        <pc:spChg chg="add mod topLvl">
          <ac:chgData name="Sarah Carter" userId="4b4e2a7e9c42e1b2" providerId="LiveId" clId="{1BF0F85C-EEA3-4DC9-9C18-F6701D5E5F9E}" dt="2025-01-13T19:28:34.517" v="962"/>
          <ac:spMkLst>
            <pc:docMk/>
            <pc:sldMk cId="1901579126" sldId="275"/>
            <ac:spMk id="4" creationId="{BD7037AB-C83D-8A96-7D18-0F06512D9735}"/>
          </ac:spMkLst>
        </pc:spChg>
        <pc:spChg chg="add mod">
          <ac:chgData name="Sarah Carter" userId="4b4e2a7e9c42e1b2" providerId="LiveId" clId="{1BF0F85C-EEA3-4DC9-9C18-F6701D5E5F9E}" dt="2025-01-13T19:28:34.517" v="963"/>
          <ac:spMkLst>
            <pc:docMk/>
            <pc:sldMk cId="1901579126" sldId="275"/>
            <ac:spMk id="6" creationId="{73C6A5CF-7EB8-E430-569D-9BF7C4700E21}"/>
          </ac:spMkLst>
        </pc:spChg>
        <pc:spChg chg="add mod">
          <ac:chgData name="Sarah Carter" userId="4b4e2a7e9c42e1b2" providerId="LiveId" clId="{1BF0F85C-EEA3-4DC9-9C18-F6701D5E5F9E}" dt="2025-01-13T19:28:34.517" v="964"/>
          <ac:spMkLst>
            <pc:docMk/>
            <pc:sldMk cId="1901579126" sldId="275"/>
            <ac:spMk id="7" creationId="{105D54AD-4C84-924E-8777-23F3FB6E2C01}"/>
          </ac:spMkLst>
        </pc:spChg>
        <pc:spChg chg="add mod">
          <ac:chgData name="Sarah Carter" userId="4b4e2a7e9c42e1b2" providerId="LiveId" clId="{1BF0F85C-EEA3-4DC9-9C18-F6701D5E5F9E}" dt="2025-01-13T19:28:34.517" v="965"/>
          <ac:spMkLst>
            <pc:docMk/>
            <pc:sldMk cId="1901579126" sldId="275"/>
            <ac:spMk id="8" creationId="{7B0EEE9D-5A93-4233-C7A8-B1C29208C67F}"/>
          </ac:spMkLst>
        </pc:spChg>
        <pc:picChg chg="add mod topLvl">
          <ac:chgData name="Sarah Carter" userId="4b4e2a7e9c42e1b2" providerId="LiveId" clId="{1BF0F85C-EEA3-4DC9-9C18-F6701D5E5F9E}" dt="2025-01-13T19:28:46.367" v="1107"/>
          <ac:picMkLst>
            <pc:docMk/>
            <pc:sldMk cId="1901579126" sldId="275"/>
            <ac:picMk id="3" creationId="{EC36CA91-9B23-2424-F98C-481C7484AAE4}"/>
          </ac:picMkLst>
        </pc:picChg>
        <pc:picChg chg="add mod">
          <ac:chgData name="Sarah Carter" userId="4b4e2a7e9c42e1b2" providerId="LiveId" clId="{1BF0F85C-EEA3-4DC9-9C18-F6701D5E5F9E}" dt="2025-01-13T19:28:34.517" v="966"/>
          <ac:picMkLst>
            <pc:docMk/>
            <pc:sldMk cId="1901579126" sldId="275"/>
            <ac:picMk id="9" creationId="{B660025E-54A0-6B15-7E5F-A69EBD6C3846}"/>
          </ac:picMkLst>
        </pc:picChg>
      </pc:sldChg>
      <pc:sldChg chg="addSp delSp modSp add mod">
        <pc:chgData name="Sarah Carter" userId="4b4e2a7e9c42e1b2" providerId="LiveId" clId="{1BF0F85C-EEA3-4DC9-9C18-F6701D5E5F9E}" dt="2025-01-13T19:28:46.367" v="1115"/>
        <pc:sldMkLst>
          <pc:docMk/>
          <pc:sldMk cId="1372495174" sldId="276"/>
        </pc:sldMkLst>
        <pc:spChg chg="add mod topLvl">
          <ac:chgData name="Sarah Carter" userId="4b4e2a7e9c42e1b2" providerId="LiveId" clId="{1BF0F85C-EEA3-4DC9-9C18-F6701D5E5F9E}" dt="2025-01-13T19:28:34.517" v="974"/>
          <ac:spMkLst>
            <pc:docMk/>
            <pc:sldMk cId="1372495174" sldId="276"/>
            <ac:spMk id="4" creationId="{286F0467-984D-948F-7923-C56B57B2223B}"/>
          </ac:spMkLst>
        </pc:spChg>
        <pc:spChg chg="add mod">
          <ac:chgData name="Sarah Carter" userId="4b4e2a7e9c42e1b2" providerId="LiveId" clId="{1BF0F85C-EEA3-4DC9-9C18-F6701D5E5F9E}" dt="2025-01-13T19:28:34.517" v="975"/>
          <ac:spMkLst>
            <pc:docMk/>
            <pc:sldMk cId="1372495174" sldId="276"/>
            <ac:spMk id="6" creationId="{E82EDF7A-5E14-7D1E-A1E0-F253D2D00E01}"/>
          </ac:spMkLst>
        </pc:spChg>
        <pc:spChg chg="add mod">
          <ac:chgData name="Sarah Carter" userId="4b4e2a7e9c42e1b2" providerId="LiveId" clId="{1BF0F85C-EEA3-4DC9-9C18-F6701D5E5F9E}" dt="2025-01-13T19:28:34.517" v="976"/>
          <ac:spMkLst>
            <pc:docMk/>
            <pc:sldMk cId="1372495174" sldId="276"/>
            <ac:spMk id="7" creationId="{C0A53395-B7A2-9E4D-F425-DE171FB7C2AF}"/>
          </ac:spMkLst>
        </pc:spChg>
        <pc:spChg chg="add mod">
          <ac:chgData name="Sarah Carter" userId="4b4e2a7e9c42e1b2" providerId="LiveId" clId="{1BF0F85C-EEA3-4DC9-9C18-F6701D5E5F9E}" dt="2025-01-13T19:28:34.517" v="977"/>
          <ac:spMkLst>
            <pc:docMk/>
            <pc:sldMk cId="1372495174" sldId="276"/>
            <ac:spMk id="8" creationId="{7F105727-6AD3-D616-D903-BB157E4B2D66}"/>
          </ac:spMkLst>
        </pc:spChg>
        <pc:picChg chg="add mod topLvl">
          <ac:chgData name="Sarah Carter" userId="4b4e2a7e9c42e1b2" providerId="LiveId" clId="{1BF0F85C-EEA3-4DC9-9C18-F6701D5E5F9E}" dt="2025-01-13T19:28:46.367" v="1115"/>
          <ac:picMkLst>
            <pc:docMk/>
            <pc:sldMk cId="1372495174" sldId="276"/>
            <ac:picMk id="3" creationId="{8472C067-4181-64CD-7099-BDDE1986977E}"/>
          </ac:picMkLst>
        </pc:picChg>
        <pc:picChg chg="add mod">
          <ac:chgData name="Sarah Carter" userId="4b4e2a7e9c42e1b2" providerId="LiveId" clId="{1BF0F85C-EEA3-4DC9-9C18-F6701D5E5F9E}" dt="2025-01-13T19:28:34.517" v="978"/>
          <ac:picMkLst>
            <pc:docMk/>
            <pc:sldMk cId="1372495174" sldId="276"/>
            <ac:picMk id="9" creationId="{65020C6D-1433-C7BC-E0AB-84F47D4183EE}"/>
          </ac:picMkLst>
        </pc:picChg>
      </pc:sldChg>
      <pc:sldChg chg="addSp delSp modSp add mod">
        <pc:chgData name="Sarah Carter" userId="4b4e2a7e9c42e1b2" providerId="LiveId" clId="{1BF0F85C-EEA3-4DC9-9C18-F6701D5E5F9E}" dt="2025-01-13T19:28:46.367" v="1123"/>
        <pc:sldMkLst>
          <pc:docMk/>
          <pc:sldMk cId="3648771664" sldId="277"/>
        </pc:sldMkLst>
        <pc:spChg chg="add mod topLvl">
          <ac:chgData name="Sarah Carter" userId="4b4e2a7e9c42e1b2" providerId="LiveId" clId="{1BF0F85C-EEA3-4DC9-9C18-F6701D5E5F9E}" dt="2025-01-13T19:28:34.528" v="986"/>
          <ac:spMkLst>
            <pc:docMk/>
            <pc:sldMk cId="3648771664" sldId="277"/>
            <ac:spMk id="4" creationId="{881D61A3-BAB0-4D2F-0556-978CFB957D87}"/>
          </ac:spMkLst>
        </pc:spChg>
        <pc:spChg chg="add mod">
          <ac:chgData name="Sarah Carter" userId="4b4e2a7e9c42e1b2" providerId="LiveId" clId="{1BF0F85C-EEA3-4DC9-9C18-F6701D5E5F9E}" dt="2025-01-13T19:28:34.528" v="987"/>
          <ac:spMkLst>
            <pc:docMk/>
            <pc:sldMk cId="3648771664" sldId="277"/>
            <ac:spMk id="6" creationId="{CA1AB6B5-E840-6321-3FB2-40C7F533618F}"/>
          </ac:spMkLst>
        </pc:spChg>
        <pc:spChg chg="add mod">
          <ac:chgData name="Sarah Carter" userId="4b4e2a7e9c42e1b2" providerId="LiveId" clId="{1BF0F85C-EEA3-4DC9-9C18-F6701D5E5F9E}" dt="2025-01-13T19:28:34.528" v="988"/>
          <ac:spMkLst>
            <pc:docMk/>
            <pc:sldMk cId="3648771664" sldId="277"/>
            <ac:spMk id="7" creationId="{8FD94CC0-A2ED-2BC1-08E3-12927AA27135}"/>
          </ac:spMkLst>
        </pc:spChg>
        <pc:spChg chg="add mod">
          <ac:chgData name="Sarah Carter" userId="4b4e2a7e9c42e1b2" providerId="LiveId" clId="{1BF0F85C-EEA3-4DC9-9C18-F6701D5E5F9E}" dt="2025-01-13T19:28:34.528" v="989"/>
          <ac:spMkLst>
            <pc:docMk/>
            <pc:sldMk cId="3648771664" sldId="277"/>
            <ac:spMk id="8" creationId="{AA36B9E4-B9CF-31FF-DA8B-3CC0C85BC5E0}"/>
          </ac:spMkLst>
        </pc:spChg>
        <pc:picChg chg="add mod topLvl">
          <ac:chgData name="Sarah Carter" userId="4b4e2a7e9c42e1b2" providerId="LiveId" clId="{1BF0F85C-EEA3-4DC9-9C18-F6701D5E5F9E}" dt="2025-01-13T19:28:46.367" v="1123"/>
          <ac:picMkLst>
            <pc:docMk/>
            <pc:sldMk cId="3648771664" sldId="277"/>
            <ac:picMk id="3" creationId="{6A0D65B8-1DF7-9F72-5A32-08CC3A62AEDB}"/>
          </ac:picMkLst>
        </pc:picChg>
        <pc:picChg chg="add mod">
          <ac:chgData name="Sarah Carter" userId="4b4e2a7e9c42e1b2" providerId="LiveId" clId="{1BF0F85C-EEA3-4DC9-9C18-F6701D5E5F9E}" dt="2025-01-13T19:28:34.530" v="990"/>
          <ac:picMkLst>
            <pc:docMk/>
            <pc:sldMk cId="3648771664" sldId="277"/>
            <ac:picMk id="9" creationId="{20E782E2-EA34-AA55-06A9-082AA074550A}"/>
          </ac:picMkLst>
        </pc:picChg>
      </pc:sldChg>
      <pc:sldChg chg="addSp delSp modSp add mod">
        <pc:chgData name="Sarah Carter" userId="4b4e2a7e9c42e1b2" providerId="LiveId" clId="{1BF0F85C-EEA3-4DC9-9C18-F6701D5E5F9E}" dt="2025-01-13T19:28:46.367" v="1131"/>
        <pc:sldMkLst>
          <pc:docMk/>
          <pc:sldMk cId="2836026945" sldId="278"/>
        </pc:sldMkLst>
        <pc:spChg chg="add mod topLvl">
          <ac:chgData name="Sarah Carter" userId="4b4e2a7e9c42e1b2" providerId="LiveId" clId="{1BF0F85C-EEA3-4DC9-9C18-F6701D5E5F9E}" dt="2025-01-13T19:28:34.530" v="998"/>
          <ac:spMkLst>
            <pc:docMk/>
            <pc:sldMk cId="2836026945" sldId="278"/>
            <ac:spMk id="4" creationId="{A33680BA-12A5-9CB6-E966-131428A282FC}"/>
          </ac:spMkLst>
        </pc:spChg>
        <pc:spChg chg="add mod">
          <ac:chgData name="Sarah Carter" userId="4b4e2a7e9c42e1b2" providerId="LiveId" clId="{1BF0F85C-EEA3-4DC9-9C18-F6701D5E5F9E}" dt="2025-01-13T19:28:34.530" v="999"/>
          <ac:spMkLst>
            <pc:docMk/>
            <pc:sldMk cId="2836026945" sldId="278"/>
            <ac:spMk id="6" creationId="{9A82AB54-8EF5-0864-C702-E45142C4F80E}"/>
          </ac:spMkLst>
        </pc:spChg>
        <pc:spChg chg="add mod">
          <ac:chgData name="Sarah Carter" userId="4b4e2a7e9c42e1b2" providerId="LiveId" clId="{1BF0F85C-EEA3-4DC9-9C18-F6701D5E5F9E}" dt="2025-01-13T19:28:34.530" v="1000"/>
          <ac:spMkLst>
            <pc:docMk/>
            <pc:sldMk cId="2836026945" sldId="278"/>
            <ac:spMk id="7" creationId="{4C17E090-9089-B094-CF32-48D508082825}"/>
          </ac:spMkLst>
        </pc:spChg>
        <pc:spChg chg="add mod">
          <ac:chgData name="Sarah Carter" userId="4b4e2a7e9c42e1b2" providerId="LiveId" clId="{1BF0F85C-EEA3-4DC9-9C18-F6701D5E5F9E}" dt="2025-01-13T19:28:34.530" v="1001"/>
          <ac:spMkLst>
            <pc:docMk/>
            <pc:sldMk cId="2836026945" sldId="278"/>
            <ac:spMk id="8" creationId="{D233BEEA-5AFC-4B0E-9DA5-71A3F1597566}"/>
          </ac:spMkLst>
        </pc:spChg>
        <pc:picChg chg="add mod topLvl">
          <ac:chgData name="Sarah Carter" userId="4b4e2a7e9c42e1b2" providerId="LiveId" clId="{1BF0F85C-EEA3-4DC9-9C18-F6701D5E5F9E}" dt="2025-01-13T19:28:46.367" v="1131"/>
          <ac:picMkLst>
            <pc:docMk/>
            <pc:sldMk cId="2836026945" sldId="278"/>
            <ac:picMk id="3" creationId="{DEDAD9D8-5F52-0C9C-E57C-BF949A4A171D}"/>
          </ac:picMkLst>
        </pc:picChg>
        <pc:picChg chg="add mod">
          <ac:chgData name="Sarah Carter" userId="4b4e2a7e9c42e1b2" providerId="LiveId" clId="{1BF0F85C-EEA3-4DC9-9C18-F6701D5E5F9E}" dt="2025-01-13T19:28:34.530" v="1002"/>
          <ac:picMkLst>
            <pc:docMk/>
            <pc:sldMk cId="2836026945" sldId="278"/>
            <ac:picMk id="9" creationId="{9D856621-2737-2E6E-9D0D-D6F41014E96D}"/>
          </ac:picMkLst>
        </pc:picChg>
      </pc:sldChg>
    </pc:docChg>
  </pc:docChgLst>
  <pc:docChgLst>
    <pc:chgData name="Sarah Carter" userId="4b4e2a7e9c42e1b2" providerId="LiveId" clId="{35BF1113-C34C-4AF1-BDCE-CD35FD2D44DF}"/>
    <pc:docChg chg="modSld">
      <pc:chgData name="Sarah Carter" userId="4b4e2a7e9c42e1b2" providerId="LiveId" clId="{35BF1113-C34C-4AF1-BDCE-CD35FD2D44DF}" dt="2025-03-03T16:47:10.247" v="0"/>
      <pc:docMkLst>
        <pc:docMk/>
      </pc:docMkLst>
      <pc:sldChg chg="modSp">
        <pc:chgData name="Sarah Carter" userId="4b4e2a7e9c42e1b2" providerId="LiveId" clId="{35BF1113-C34C-4AF1-BDCE-CD35FD2D44DF}" dt="2025-03-03T16:47:10.247" v="0"/>
        <pc:sldMkLst>
          <pc:docMk/>
          <pc:sldMk cId="3269780685" sldId="263"/>
        </pc:sldMkLst>
        <pc:spChg chg="mod">
          <ac:chgData name="Sarah Carter" userId="4b4e2a7e9c42e1b2" providerId="LiveId" clId="{35BF1113-C34C-4AF1-BDCE-CD35FD2D44DF}" dt="2025-03-03T16:47:10.247" v="0"/>
          <ac:spMkLst>
            <pc:docMk/>
            <pc:sldMk cId="3269780685" sldId="263"/>
            <ac:spMk id="6" creationId="{1E6FB5EC-D0B7-0117-7ECB-8074BF80CBE7}"/>
          </ac:spMkLst>
        </pc:spChg>
      </pc:sldChg>
      <pc:sldChg chg="modSp">
        <pc:chgData name="Sarah Carter" userId="4b4e2a7e9c42e1b2" providerId="LiveId" clId="{35BF1113-C34C-4AF1-BDCE-CD35FD2D44DF}" dt="2025-03-03T16:47:10.247" v="0"/>
        <pc:sldMkLst>
          <pc:docMk/>
          <pc:sldMk cId="1205381583" sldId="264"/>
        </pc:sldMkLst>
        <pc:spChg chg="mod">
          <ac:chgData name="Sarah Carter" userId="4b4e2a7e9c42e1b2" providerId="LiveId" clId="{35BF1113-C34C-4AF1-BDCE-CD35FD2D44DF}" dt="2025-03-03T16:47:10.247" v="0"/>
          <ac:spMkLst>
            <pc:docMk/>
            <pc:sldMk cId="1205381583" sldId="264"/>
            <ac:spMk id="6" creationId="{410B461A-A74D-8986-7880-2FA4C7625B14}"/>
          </ac:spMkLst>
        </pc:spChg>
      </pc:sldChg>
      <pc:sldChg chg="modSp">
        <pc:chgData name="Sarah Carter" userId="4b4e2a7e9c42e1b2" providerId="LiveId" clId="{35BF1113-C34C-4AF1-BDCE-CD35FD2D44DF}" dt="2025-03-03T16:47:10.247" v="0"/>
        <pc:sldMkLst>
          <pc:docMk/>
          <pc:sldMk cId="3987947279" sldId="265"/>
        </pc:sldMkLst>
        <pc:spChg chg="mod">
          <ac:chgData name="Sarah Carter" userId="4b4e2a7e9c42e1b2" providerId="LiveId" clId="{35BF1113-C34C-4AF1-BDCE-CD35FD2D44DF}" dt="2025-03-03T16:47:10.247" v="0"/>
          <ac:spMkLst>
            <pc:docMk/>
            <pc:sldMk cId="3987947279" sldId="265"/>
            <ac:spMk id="6" creationId="{B867D0FB-8451-9296-BFDD-EE04983AE767}"/>
          </ac:spMkLst>
        </pc:spChg>
      </pc:sldChg>
      <pc:sldChg chg="modSp">
        <pc:chgData name="Sarah Carter" userId="4b4e2a7e9c42e1b2" providerId="LiveId" clId="{35BF1113-C34C-4AF1-BDCE-CD35FD2D44DF}" dt="2025-03-03T16:47:10.247" v="0"/>
        <pc:sldMkLst>
          <pc:docMk/>
          <pc:sldMk cId="2880536390" sldId="266"/>
        </pc:sldMkLst>
        <pc:spChg chg="mod">
          <ac:chgData name="Sarah Carter" userId="4b4e2a7e9c42e1b2" providerId="LiveId" clId="{35BF1113-C34C-4AF1-BDCE-CD35FD2D44DF}" dt="2025-03-03T16:47:10.247" v="0"/>
          <ac:spMkLst>
            <pc:docMk/>
            <pc:sldMk cId="2880536390" sldId="266"/>
            <ac:spMk id="6" creationId="{FA20E275-DD73-40DA-EB8B-AFE2D12DC0F0}"/>
          </ac:spMkLst>
        </pc:spChg>
      </pc:sldChg>
      <pc:sldChg chg="modSp">
        <pc:chgData name="Sarah Carter" userId="4b4e2a7e9c42e1b2" providerId="LiveId" clId="{35BF1113-C34C-4AF1-BDCE-CD35FD2D44DF}" dt="2025-03-03T16:47:10.247" v="0"/>
        <pc:sldMkLst>
          <pc:docMk/>
          <pc:sldMk cId="1692355228" sldId="267"/>
        </pc:sldMkLst>
        <pc:spChg chg="mod">
          <ac:chgData name="Sarah Carter" userId="4b4e2a7e9c42e1b2" providerId="LiveId" clId="{35BF1113-C34C-4AF1-BDCE-CD35FD2D44DF}" dt="2025-03-03T16:47:10.247" v="0"/>
          <ac:spMkLst>
            <pc:docMk/>
            <pc:sldMk cId="1692355228" sldId="267"/>
            <ac:spMk id="6" creationId="{CA857E19-9183-77BB-AECD-911DAC949CE0}"/>
          </ac:spMkLst>
        </pc:spChg>
      </pc:sldChg>
      <pc:sldChg chg="modSp">
        <pc:chgData name="Sarah Carter" userId="4b4e2a7e9c42e1b2" providerId="LiveId" clId="{35BF1113-C34C-4AF1-BDCE-CD35FD2D44DF}" dt="2025-03-03T16:47:10.247" v="0"/>
        <pc:sldMkLst>
          <pc:docMk/>
          <pc:sldMk cId="151171173" sldId="268"/>
        </pc:sldMkLst>
        <pc:spChg chg="mod">
          <ac:chgData name="Sarah Carter" userId="4b4e2a7e9c42e1b2" providerId="LiveId" clId="{35BF1113-C34C-4AF1-BDCE-CD35FD2D44DF}" dt="2025-03-03T16:47:10.247" v="0"/>
          <ac:spMkLst>
            <pc:docMk/>
            <pc:sldMk cId="151171173" sldId="268"/>
            <ac:spMk id="6" creationId="{85B0074C-BC44-1554-B44C-C462FB13B864}"/>
          </ac:spMkLst>
        </pc:spChg>
      </pc:sldChg>
      <pc:sldChg chg="modSp">
        <pc:chgData name="Sarah Carter" userId="4b4e2a7e9c42e1b2" providerId="LiveId" clId="{35BF1113-C34C-4AF1-BDCE-CD35FD2D44DF}" dt="2025-03-03T16:47:10.247" v="0"/>
        <pc:sldMkLst>
          <pc:docMk/>
          <pc:sldMk cId="3249634174" sldId="269"/>
        </pc:sldMkLst>
        <pc:spChg chg="mod">
          <ac:chgData name="Sarah Carter" userId="4b4e2a7e9c42e1b2" providerId="LiveId" clId="{35BF1113-C34C-4AF1-BDCE-CD35FD2D44DF}" dt="2025-03-03T16:47:10.247" v="0"/>
          <ac:spMkLst>
            <pc:docMk/>
            <pc:sldMk cId="3249634174" sldId="269"/>
            <ac:spMk id="6" creationId="{86E76504-5923-0D24-61E3-A516FD89B57B}"/>
          </ac:spMkLst>
        </pc:spChg>
      </pc:sldChg>
      <pc:sldChg chg="modSp">
        <pc:chgData name="Sarah Carter" userId="4b4e2a7e9c42e1b2" providerId="LiveId" clId="{35BF1113-C34C-4AF1-BDCE-CD35FD2D44DF}" dt="2025-03-03T16:47:10.247" v="0"/>
        <pc:sldMkLst>
          <pc:docMk/>
          <pc:sldMk cId="3699150340" sldId="270"/>
        </pc:sldMkLst>
        <pc:spChg chg="mod">
          <ac:chgData name="Sarah Carter" userId="4b4e2a7e9c42e1b2" providerId="LiveId" clId="{35BF1113-C34C-4AF1-BDCE-CD35FD2D44DF}" dt="2025-03-03T16:47:10.247" v="0"/>
          <ac:spMkLst>
            <pc:docMk/>
            <pc:sldMk cId="3699150340" sldId="270"/>
            <ac:spMk id="6" creationId="{27AC8C4A-1B5C-B652-5FC4-B8F7D338CB76}"/>
          </ac:spMkLst>
        </pc:spChg>
      </pc:sldChg>
      <pc:sldChg chg="modSp">
        <pc:chgData name="Sarah Carter" userId="4b4e2a7e9c42e1b2" providerId="LiveId" clId="{35BF1113-C34C-4AF1-BDCE-CD35FD2D44DF}" dt="2025-03-03T16:47:10.247" v="0"/>
        <pc:sldMkLst>
          <pc:docMk/>
          <pc:sldMk cId="2440427179" sldId="271"/>
        </pc:sldMkLst>
        <pc:spChg chg="mod">
          <ac:chgData name="Sarah Carter" userId="4b4e2a7e9c42e1b2" providerId="LiveId" clId="{35BF1113-C34C-4AF1-BDCE-CD35FD2D44DF}" dt="2025-03-03T16:47:10.247" v="0"/>
          <ac:spMkLst>
            <pc:docMk/>
            <pc:sldMk cId="2440427179" sldId="271"/>
            <ac:spMk id="6" creationId="{E49646C2-4CB1-B048-DDE8-3119B3D0C2C7}"/>
          </ac:spMkLst>
        </pc:spChg>
      </pc:sldChg>
      <pc:sldChg chg="modSp">
        <pc:chgData name="Sarah Carter" userId="4b4e2a7e9c42e1b2" providerId="LiveId" clId="{35BF1113-C34C-4AF1-BDCE-CD35FD2D44DF}" dt="2025-03-03T16:47:10.247" v="0"/>
        <pc:sldMkLst>
          <pc:docMk/>
          <pc:sldMk cId="2371755148" sldId="272"/>
        </pc:sldMkLst>
        <pc:spChg chg="mod">
          <ac:chgData name="Sarah Carter" userId="4b4e2a7e9c42e1b2" providerId="LiveId" clId="{35BF1113-C34C-4AF1-BDCE-CD35FD2D44DF}" dt="2025-03-03T16:47:10.247" v="0"/>
          <ac:spMkLst>
            <pc:docMk/>
            <pc:sldMk cId="2371755148" sldId="272"/>
            <ac:spMk id="6" creationId="{7A36E778-2702-3B81-3975-B9F98DB90067}"/>
          </ac:spMkLst>
        </pc:spChg>
      </pc:sldChg>
      <pc:sldChg chg="modSp">
        <pc:chgData name="Sarah Carter" userId="4b4e2a7e9c42e1b2" providerId="LiveId" clId="{35BF1113-C34C-4AF1-BDCE-CD35FD2D44DF}" dt="2025-03-03T16:47:10.247" v="0"/>
        <pc:sldMkLst>
          <pc:docMk/>
          <pc:sldMk cId="669799143" sldId="273"/>
        </pc:sldMkLst>
        <pc:spChg chg="mod">
          <ac:chgData name="Sarah Carter" userId="4b4e2a7e9c42e1b2" providerId="LiveId" clId="{35BF1113-C34C-4AF1-BDCE-CD35FD2D44DF}" dt="2025-03-03T16:47:10.247" v="0"/>
          <ac:spMkLst>
            <pc:docMk/>
            <pc:sldMk cId="669799143" sldId="273"/>
            <ac:spMk id="6" creationId="{8620350F-A3BC-4204-30A0-29B6F337C534}"/>
          </ac:spMkLst>
        </pc:spChg>
      </pc:sldChg>
      <pc:sldChg chg="modSp">
        <pc:chgData name="Sarah Carter" userId="4b4e2a7e9c42e1b2" providerId="LiveId" clId="{35BF1113-C34C-4AF1-BDCE-CD35FD2D44DF}" dt="2025-03-03T16:47:10.247" v="0"/>
        <pc:sldMkLst>
          <pc:docMk/>
          <pc:sldMk cId="1172107207" sldId="274"/>
        </pc:sldMkLst>
        <pc:spChg chg="mod">
          <ac:chgData name="Sarah Carter" userId="4b4e2a7e9c42e1b2" providerId="LiveId" clId="{35BF1113-C34C-4AF1-BDCE-CD35FD2D44DF}" dt="2025-03-03T16:47:10.247" v="0"/>
          <ac:spMkLst>
            <pc:docMk/>
            <pc:sldMk cId="1172107207" sldId="274"/>
            <ac:spMk id="6" creationId="{C9E6C0B9-83B9-D42C-CC7F-868BEBD7CE54}"/>
          </ac:spMkLst>
        </pc:spChg>
      </pc:sldChg>
      <pc:sldChg chg="modSp">
        <pc:chgData name="Sarah Carter" userId="4b4e2a7e9c42e1b2" providerId="LiveId" clId="{35BF1113-C34C-4AF1-BDCE-CD35FD2D44DF}" dt="2025-03-03T16:47:10.247" v="0"/>
        <pc:sldMkLst>
          <pc:docMk/>
          <pc:sldMk cId="1901579126" sldId="275"/>
        </pc:sldMkLst>
        <pc:spChg chg="mod">
          <ac:chgData name="Sarah Carter" userId="4b4e2a7e9c42e1b2" providerId="LiveId" clId="{35BF1113-C34C-4AF1-BDCE-CD35FD2D44DF}" dt="2025-03-03T16:47:10.247" v="0"/>
          <ac:spMkLst>
            <pc:docMk/>
            <pc:sldMk cId="1901579126" sldId="275"/>
            <ac:spMk id="6" creationId="{73C6A5CF-7EB8-E430-569D-9BF7C4700E21}"/>
          </ac:spMkLst>
        </pc:spChg>
      </pc:sldChg>
      <pc:sldChg chg="modSp">
        <pc:chgData name="Sarah Carter" userId="4b4e2a7e9c42e1b2" providerId="LiveId" clId="{35BF1113-C34C-4AF1-BDCE-CD35FD2D44DF}" dt="2025-03-03T16:47:10.247" v="0"/>
        <pc:sldMkLst>
          <pc:docMk/>
          <pc:sldMk cId="1372495174" sldId="276"/>
        </pc:sldMkLst>
        <pc:spChg chg="mod">
          <ac:chgData name="Sarah Carter" userId="4b4e2a7e9c42e1b2" providerId="LiveId" clId="{35BF1113-C34C-4AF1-BDCE-CD35FD2D44DF}" dt="2025-03-03T16:47:10.247" v="0"/>
          <ac:spMkLst>
            <pc:docMk/>
            <pc:sldMk cId="1372495174" sldId="276"/>
            <ac:spMk id="6" creationId="{E82EDF7A-5E14-7D1E-A1E0-F253D2D00E01}"/>
          </ac:spMkLst>
        </pc:spChg>
      </pc:sldChg>
      <pc:sldChg chg="modSp">
        <pc:chgData name="Sarah Carter" userId="4b4e2a7e9c42e1b2" providerId="LiveId" clId="{35BF1113-C34C-4AF1-BDCE-CD35FD2D44DF}" dt="2025-03-03T16:47:10.247" v="0"/>
        <pc:sldMkLst>
          <pc:docMk/>
          <pc:sldMk cId="3648771664" sldId="277"/>
        </pc:sldMkLst>
        <pc:spChg chg="mod">
          <ac:chgData name="Sarah Carter" userId="4b4e2a7e9c42e1b2" providerId="LiveId" clId="{35BF1113-C34C-4AF1-BDCE-CD35FD2D44DF}" dt="2025-03-03T16:47:10.247" v="0"/>
          <ac:spMkLst>
            <pc:docMk/>
            <pc:sldMk cId="3648771664" sldId="277"/>
            <ac:spMk id="6" creationId="{CA1AB6B5-E840-6321-3FB2-40C7F533618F}"/>
          </ac:spMkLst>
        </pc:spChg>
      </pc:sldChg>
      <pc:sldChg chg="modSp">
        <pc:chgData name="Sarah Carter" userId="4b4e2a7e9c42e1b2" providerId="LiveId" clId="{35BF1113-C34C-4AF1-BDCE-CD35FD2D44DF}" dt="2025-03-03T16:47:10.247" v="0"/>
        <pc:sldMkLst>
          <pc:docMk/>
          <pc:sldMk cId="2836026945" sldId="278"/>
        </pc:sldMkLst>
        <pc:spChg chg="mod">
          <ac:chgData name="Sarah Carter" userId="4b4e2a7e9c42e1b2" providerId="LiveId" clId="{35BF1113-C34C-4AF1-BDCE-CD35FD2D44DF}" dt="2025-03-03T16:47:10.247" v="0"/>
          <ac:spMkLst>
            <pc:docMk/>
            <pc:sldMk cId="2836026945" sldId="278"/>
            <ac:spMk id="6" creationId="{9A82AB54-8EF5-0864-C702-E45142C4F80E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image" Target="../media/image2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9.xml"/><Relationship Id="rId7" Type="http://schemas.openxmlformats.org/officeDocument/2006/relationships/image" Target="../media/image21.svg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image" Target="../media/image2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3.xml"/><Relationship Id="rId7" Type="http://schemas.openxmlformats.org/officeDocument/2006/relationships/image" Target="../media/image23.svg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image" Target="../media/image2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7.xml"/><Relationship Id="rId7" Type="http://schemas.openxmlformats.org/officeDocument/2006/relationships/image" Target="../media/image25.svg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image" Target="../media/image2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1.xml"/><Relationship Id="rId7" Type="http://schemas.openxmlformats.org/officeDocument/2006/relationships/image" Target="../media/image27.svg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image" Target="../media/image2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5.xml"/><Relationship Id="rId7" Type="http://schemas.openxmlformats.org/officeDocument/2006/relationships/image" Target="../media/image29.svg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image" Target="../media/image2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9.xml"/><Relationship Id="rId7" Type="http://schemas.openxmlformats.org/officeDocument/2006/relationships/image" Target="../media/image31.svg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image" Target="../media/image3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63.xml"/><Relationship Id="rId7" Type="http://schemas.openxmlformats.org/officeDocument/2006/relationships/image" Target="../media/image33.svg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image" Target="../media/image3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7.xml"/><Relationship Id="rId7" Type="http://schemas.openxmlformats.org/officeDocument/2006/relationships/image" Target="../media/image5.sv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1.xml"/><Relationship Id="rId7" Type="http://schemas.openxmlformats.org/officeDocument/2006/relationships/image" Target="../media/image7.sv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5.xml"/><Relationship Id="rId7" Type="http://schemas.openxmlformats.org/officeDocument/2006/relationships/image" Target="../media/image9.sv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9.xml"/><Relationship Id="rId7" Type="http://schemas.openxmlformats.org/officeDocument/2006/relationships/image" Target="../media/image11.sv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3.xml"/><Relationship Id="rId7" Type="http://schemas.openxmlformats.org/officeDocument/2006/relationships/image" Target="../media/image13.sv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1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7.xml"/><Relationship Id="rId7" Type="http://schemas.openxmlformats.org/officeDocument/2006/relationships/image" Target="../media/image15.sv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1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1.xml"/><Relationship Id="rId7" Type="http://schemas.openxmlformats.org/officeDocument/2006/relationships/image" Target="../media/image17.sv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1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5.xml"/><Relationship Id="rId7" Type="http://schemas.openxmlformats.org/officeDocument/2006/relationships/image" Target="../media/image19.svg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image" Target="../media/image1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0CF39838-4EB0-C457-E116-D8B0B15D913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657600"/>
            <a:ext cx="5830241" cy="42545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D8C6F2A7-1417-AB50-2ECE-FD68E34A2BD2}"/>
              </a:ext>
            </a:extLst>
          </p:cNvPr>
          <p:cNvSpPr txBox="1"/>
          <p:nvPr/>
        </p:nvSpPr>
        <p:spPr>
          <a:xfrm>
            <a:off x="971550" y="2776437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1E6FB5EC-D0B7-0117-7ECB-8074BF80CBE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BUTTERFLY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9963457E-C29D-B5A4-2E5D-90C2AF0FFA5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butterfly-shaped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E0D30533-89B6-96A0-68BC-633668BA519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ED3DC27-6FF0-D3B8-53D2-667C9EF58E9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7806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7A446871-3EE6-C557-3135-CB9DE0F30F3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657600"/>
            <a:ext cx="5830241" cy="42545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A07C857C-AAC6-FB6E-708F-10B69976E5E5}"/>
              </a:ext>
            </a:extLst>
          </p:cNvPr>
          <p:cNvSpPr txBox="1"/>
          <p:nvPr/>
        </p:nvSpPr>
        <p:spPr>
          <a:xfrm>
            <a:off x="971550" y="2776437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7A36E778-2702-3B81-3975-B9F98DB9006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BUTTERFLY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66AF1B6F-A528-42C7-4083-0CB12FD20BD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butterfly-shaped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BB1A6F1B-BA0A-BB87-89A7-44E6289E83E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7E8031B-E0A7-EAA5-1AAE-80521ABCF82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7551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8C0FA9F7-7352-61B5-7512-36F7E11B6BA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657600"/>
            <a:ext cx="5830241" cy="42545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CC1BF1A2-2ED7-CE4D-A77D-7CC5C429A92F}"/>
              </a:ext>
            </a:extLst>
          </p:cNvPr>
          <p:cNvSpPr txBox="1"/>
          <p:nvPr/>
        </p:nvSpPr>
        <p:spPr>
          <a:xfrm>
            <a:off x="971550" y="2776437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8620350F-A3BC-4204-30A0-29B6F337C53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BUTTERFLY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A5EB5F9A-985E-5A6F-7F83-FD5BC73BD33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butterfly-shaped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2F7E8BBB-F229-2E96-F19C-37428AD3711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3BB17D90-8ED6-00AA-7311-83DB5CB5A71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7991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8152F279-DA60-04EE-09A3-F7A7085580C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657600"/>
            <a:ext cx="5830241" cy="42545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732CA151-CBE2-821D-1ED9-E3085F6C077C}"/>
              </a:ext>
            </a:extLst>
          </p:cNvPr>
          <p:cNvSpPr txBox="1"/>
          <p:nvPr/>
        </p:nvSpPr>
        <p:spPr>
          <a:xfrm>
            <a:off x="971550" y="2776437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C9E6C0B9-83B9-D42C-CC7F-868BEBD7CE5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BUTTERFLY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7303C7AE-A8E9-6AAF-D378-25E368574D6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butterfly-shaped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4E943EA8-66E9-9FE7-1ED8-FDE0A1C80F2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9FEE5D8-04E4-B16C-ABA2-BB10C5F90D2C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1072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EC36CA91-9B23-2424-F98C-481C7484AAE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657600"/>
            <a:ext cx="5830241" cy="42545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BD7037AB-C83D-8A96-7D18-0F06512D9735}"/>
              </a:ext>
            </a:extLst>
          </p:cNvPr>
          <p:cNvSpPr txBox="1"/>
          <p:nvPr/>
        </p:nvSpPr>
        <p:spPr>
          <a:xfrm>
            <a:off x="971550" y="2776437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73C6A5CF-7EB8-E430-569D-9BF7C4700E2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BUTTERFLY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105D54AD-4C84-924E-8777-23F3FB6E2C0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butterfly-shaped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7B0EEE9D-5A93-4233-C7A8-B1C29208C67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660025E-54A0-6B15-7E5F-A69EBD6C384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5791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8472C067-4181-64CD-7099-BDDE1986977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657600"/>
            <a:ext cx="5830241" cy="42545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286F0467-984D-948F-7923-C56B57B2223B}"/>
              </a:ext>
            </a:extLst>
          </p:cNvPr>
          <p:cNvSpPr txBox="1"/>
          <p:nvPr/>
        </p:nvSpPr>
        <p:spPr>
          <a:xfrm>
            <a:off x="971550" y="2776437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E82EDF7A-5E14-7D1E-A1E0-F253D2D00E0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BUTTERFLY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C0A53395-B7A2-9E4D-F425-DE171FB7C2A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butterfly-shaped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7F105727-6AD3-D616-D903-BB157E4B2D6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5020C6D-1433-C7BC-E0AB-84F47D4183E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4951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6A0D65B8-1DF7-9F72-5A32-08CC3A62AED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657600"/>
            <a:ext cx="5830241" cy="42545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881D61A3-BAB0-4D2F-0556-978CFB957D87}"/>
              </a:ext>
            </a:extLst>
          </p:cNvPr>
          <p:cNvSpPr txBox="1"/>
          <p:nvPr/>
        </p:nvSpPr>
        <p:spPr>
          <a:xfrm>
            <a:off x="971550" y="2776437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CA1AB6B5-E840-6321-3FB2-40C7F533618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BUTTERFLY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8FD94CC0-A2ED-2BC1-08E3-12927AA2713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butterfly-shaped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AA36B9E4-B9CF-31FF-DA8B-3CC0C85BC5E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0E782E2-EA34-AA55-06A9-082AA074550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7716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DEDAD9D8-5F52-0C9C-E57C-BF949A4A171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657600"/>
            <a:ext cx="5830241" cy="42545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A33680BA-12A5-9CB6-E966-131428A282FC}"/>
              </a:ext>
            </a:extLst>
          </p:cNvPr>
          <p:cNvSpPr txBox="1"/>
          <p:nvPr/>
        </p:nvSpPr>
        <p:spPr>
          <a:xfrm>
            <a:off x="971550" y="2776437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9A82AB54-8EF5-0864-C702-E45142C4F80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BUTTERFLY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4C17E090-9089-B094-CF32-48D50808282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butterfly-shaped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D233BEEA-5AFC-4B0E-9DA5-71A3F159756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D856621-2737-2E6E-9D0D-D6F41014E96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026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645CD2C4-4816-ECF2-18E6-40F40BDDBCF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657600"/>
            <a:ext cx="5830241" cy="42545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0F3E3047-0F2F-83EC-BA16-9827C250F48C}"/>
              </a:ext>
            </a:extLst>
          </p:cNvPr>
          <p:cNvSpPr txBox="1"/>
          <p:nvPr/>
        </p:nvSpPr>
        <p:spPr>
          <a:xfrm>
            <a:off x="971550" y="2776437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410B461A-A74D-8986-7880-2FA4C7625B1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BUTTERFLY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25FA732B-6275-E9EA-1A5E-504128864E2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butterfly-shaped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9B470EF8-A973-64A3-A20F-53E970404F0D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607CAC5-4F7E-AD1A-ADB0-2FDADF836AE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381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FF01E78D-AA9D-E69A-896E-0E985D6CB01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657600"/>
            <a:ext cx="5830241" cy="42545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E24EB6C7-0768-1F8D-3604-6E41FB5A493A}"/>
              </a:ext>
            </a:extLst>
          </p:cNvPr>
          <p:cNvSpPr txBox="1"/>
          <p:nvPr/>
        </p:nvSpPr>
        <p:spPr>
          <a:xfrm>
            <a:off x="971550" y="2776437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B867D0FB-8451-9296-BFDD-EE04983AE76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BUTTERFLY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C18548A3-92BE-0891-9688-30F485365C2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butterfly-shaped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4C31AB7B-CEF4-6D78-30F1-8C584B083C2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C13809A-75EB-89E0-CACF-8E9279217AB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947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0051CE5A-172B-5C7C-D635-27C4A11C5C5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657600"/>
            <a:ext cx="5830241" cy="42545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22A4BCDA-6847-AAFA-DB4B-5E65092BE0D5}"/>
              </a:ext>
            </a:extLst>
          </p:cNvPr>
          <p:cNvSpPr txBox="1"/>
          <p:nvPr/>
        </p:nvSpPr>
        <p:spPr>
          <a:xfrm>
            <a:off x="971550" y="2776437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FA20E275-DD73-40DA-EB8B-AFE2D12DC0F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BUTTERFLY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D0D87315-9E99-DC40-4AB9-8B027CED93B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butterfly-shaped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3777F1D5-D574-B7FD-ACBB-60A6AD6ED81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F80F6DC-F873-7C2A-A080-4F9968CEA7B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536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A182867F-FC38-E0CC-F0BE-4DA3C35D18E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657600"/>
            <a:ext cx="5830241" cy="42545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08D792AF-2F6A-678E-2FA6-78284FC6966E}"/>
              </a:ext>
            </a:extLst>
          </p:cNvPr>
          <p:cNvSpPr txBox="1"/>
          <p:nvPr/>
        </p:nvSpPr>
        <p:spPr>
          <a:xfrm>
            <a:off x="971550" y="2776437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CA857E19-9183-77BB-AECD-911DAC949CE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BUTTERFLY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E1E43E72-FB29-30C5-FC6D-8E58ECC9EDB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butterfly-shaped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2C657297-EAE4-BB81-71A7-983EA3A5DB8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0DC2383-96F6-8E7A-E984-FA73BAFC501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355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5663D62E-457D-48DD-008B-D7FAF708D32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657600"/>
            <a:ext cx="5830241" cy="42545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385A5D25-5080-2AEA-B0B8-20F7B1879E4A}"/>
              </a:ext>
            </a:extLst>
          </p:cNvPr>
          <p:cNvSpPr txBox="1"/>
          <p:nvPr/>
        </p:nvSpPr>
        <p:spPr>
          <a:xfrm>
            <a:off x="971550" y="2776437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85B0074C-BC44-1554-B44C-C462FB13B86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BUTTERFLY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9081E5DB-0FF2-C78A-42C5-9E79C4447EF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butterfly-shaped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1E3980A5-F20C-8229-4BB4-493141E7249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B7A1B60-3BC6-4A69-B299-D7577668FCE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71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46024A3A-01E3-7FEC-1388-7C87623AED9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657600"/>
            <a:ext cx="5830241" cy="42545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E1B99FA7-53CA-7C1F-B4FE-3C1E0CBC6483}"/>
              </a:ext>
            </a:extLst>
          </p:cNvPr>
          <p:cNvSpPr txBox="1"/>
          <p:nvPr/>
        </p:nvSpPr>
        <p:spPr>
          <a:xfrm>
            <a:off x="971550" y="2776437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86E76504-5923-0D24-61E3-A516FD89B57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BUTTERFLY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6E00DCC0-536A-E728-E8B5-457CA269F6D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butterfly-shaped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7E7B855F-FD5A-1D93-2E3E-6525F47E073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43C850D-FE65-CFCF-956E-514352A0BAA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634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28E66946-B9FA-94AD-5A3A-9E71D8660B4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657600"/>
            <a:ext cx="5830241" cy="42545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18A67274-9215-BE68-1348-CEB1063CDE8E}"/>
              </a:ext>
            </a:extLst>
          </p:cNvPr>
          <p:cNvSpPr txBox="1"/>
          <p:nvPr/>
        </p:nvSpPr>
        <p:spPr>
          <a:xfrm>
            <a:off x="971550" y="2776437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27AC8C4A-1B5C-B652-5FC4-B8F7D338CB7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BUTTERFLY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EA5A1176-6FF0-EB52-B8B2-EBFF8214AA8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butterfly-shaped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26DE7236-D202-1B50-CB2D-8F794C2F0E0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FDE5F79-B7EE-DFD2-1B59-B4B9FC45AF2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150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2DA9849A-233A-312B-D019-9373353AE6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657600"/>
            <a:ext cx="5830241" cy="42545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C6F24639-3050-192D-8A0E-5D2F05CB24BA}"/>
              </a:ext>
            </a:extLst>
          </p:cNvPr>
          <p:cNvSpPr txBox="1"/>
          <p:nvPr/>
        </p:nvSpPr>
        <p:spPr>
          <a:xfrm>
            <a:off x="971550" y="2776437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E49646C2-4CB1-B048-DDE8-3119B3D0C2C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BUTTERFLY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3F65F9C4-26AF-BBEE-0C49-D29124ED0A4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butterfly-shaped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97AFBCBB-3FDE-10F0-6093-F3B14C7DB8F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7E31C65-F76E-E0A1-D011-00BC0B61B0A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42717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3-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5-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5-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5-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6-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6-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6-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6-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7-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7-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7-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3-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7-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8-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8-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8-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8-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9-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9-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9-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9-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0-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3-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0-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0-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0-9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1-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1-7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1-8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1-9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2-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2-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2-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3-9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2-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3-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3-7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3-8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3-9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4-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4-7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4-8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4-9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5-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4-6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5-7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5-8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5-9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6-6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6-7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6-8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6-9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7-6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7-7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7-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4-7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7-9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8-6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8-7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8-8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8-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4-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4-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5-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720</Words>
  <Application>Microsoft Office PowerPoint</Application>
  <PresentationFormat>Custom</PresentationFormat>
  <Paragraphs>64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6</cp:revision>
  <dcterms:created xsi:type="dcterms:W3CDTF">2024-12-11T02:50:01Z</dcterms:created>
  <dcterms:modified xsi:type="dcterms:W3CDTF">2025-03-03T16:47:13Z</dcterms:modified>
</cp:coreProperties>
</file>