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6F7C11E-98C8-4802-B42E-1787B36C1446}"/>
    <pc:docChg chg="delSld">
      <pc:chgData name="Sarah Carter" userId="4b4e2a7e9c42e1b2" providerId="LiveId" clId="{B6F7C11E-98C8-4802-B42E-1787B36C1446}" dt="2025-03-03T16:46:50.421" v="0" actId="2696"/>
      <pc:docMkLst>
        <pc:docMk/>
      </pc:docMkLst>
      <pc:sldChg chg="del">
        <pc:chgData name="Sarah Carter" userId="4b4e2a7e9c42e1b2" providerId="LiveId" clId="{B6F7C11E-98C8-4802-B42E-1787B36C1446}" dt="2025-03-03T16:46:50.421" v="0" actId="2696"/>
        <pc:sldMkLst>
          <pc:docMk/>
          <pc:sldMk cId="2031019496" sldId="266"/>
        </pc:sldMkLst>
      </pc:sldChg>
      <pc:sldChg chg="del">
        <pc:chgData name="Sarah Carter" userId="4b4e2a7e9c42e1b2" providerId="LiveId" clId="{B6F7C11E-98C8-4802-B42E-1787B36C1446}" dt="2025-03-03T16:46:50.421" v="0" actId="2696"/>
        <pc:sldMkLst>
          <pc:docMk/>
          <pc:sldMk cId="2222515531" sldId="267"/>
        </pc:sldMkLst>
      </pc:sldChg>
      <pc:sldChg chg="del">
        <pc:chgData name="Sarah Carter" userId="4b4e2a7e9c42e1b2" providerId="LiveId" clId="{B6F7C11E-98C8-4802-B42E-1787B36C1446}" dt="2025-03-03T16:46:50.421" v="0" actId="2696"/>
        <pc:sldMkLst>
          <pc:docMk/>
          <pc:sldMk cId="1418885347" sldId="268"/>
        </pc:sldMkLst>
      </pc:sldChg>
      <pc:sldChg chg="del">
        <pc:chgData name="Sarah Carter" userId="4b4e2a7e9c42e1b2" providerId="LiveId" clId="{B6F7C11E-98C8-4802-B42E-1787B36C1446}" dt="2025-03-03T16:46:50.421" v="0" actId="2696"/>
        <pc:sldMkLst>
          <pc:docMk/>
          <pc:sldMk cId="836434754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1DFE6A1-B1AF-D1C7-CD80-DCA0548136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2236700"/>
            <a:ext cx="2914650" cy="212690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121260D-10D7-FDA0-E3EC-B4C9D16829EB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1AE156F-9FA4-EDA0-712E-F36BF997DB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2236700"/>
            <a:ext cx="2914650" cy="2126906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F65EA16D-E83F-35B2-0E36-787FB06EE33B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1D878F8-8D3A-E70C-74D4-5480C3A171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845926"/>
            <a:ext cx="2914650" cy="2126906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CAB3FA92-E46A-6739-65E9-DFA458CBF8E1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920352A-DDEF-C8DB-1DF9-7ED04BCE07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845926"/>
            <a:ext cx="2914650" cy="2126906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B704D55A-D9CA-11F7-A922-F4C080AFBCD8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A341F41-942B-D8EC-C0EF-AB06DD09133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2E4E21BB-6D65-4988-9045-3CB2D8B0C7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7AD8C040-C07A-28D2-A649-B3304BEF707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014AD3C-A1F2-86A7-3157-8501F87FDC5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5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A157159-DEFE-D30E-DFC8-5B2B151FBE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2236700"/>
            <a:ext cx="2914650" cy="212690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7E6BC37-8DB3-F980-7FCA-6C7813237671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8214506-AAEF-1C64-994F-D09FCE233D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2236700"/>
            <a:ext cx="2914650" cy="2126906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676DC6C-61BB-2B8F-588A-36F2D5149050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3043F18B-DD18-CCD7-B01A-327DDE6A27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845926"/>
            <a:ext cx="2914650" cy="2126906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22D61B2-D353-BAE5-9D19-5F37EBE7B1D4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5117F49-BDC0-EFCC-3654-799B9B151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845926"/>
            <a:ext cx="2914650" cy="2126906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30F0B429-F57E-33AA-91BF-2860F79D1DA9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E10307FC-9BBB-0902-336F-0A434212DE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3493E9E-4A90-8E90-143D-FAD189439DF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8FDAD8FF-F6D9-5789-1045-474A821B685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FEBC96-EB53-2019-83DB-31F6CE387B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6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2FBBC3D4-729E-BE3C-80DF-E6FD80C8AF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2236700"/>
            <a:ext cx="2914650" cy="212690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401B6F9-E80D-593C-554A-A9D346B9C9D3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86A1510-7503-BBE0-DF7F-61F626862D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2236700"/>
            <a:ext cx="2914650" cy="2126906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33CED45-1CD8-6675-6F72-49252262D033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6351C6F-84E5-1F78-B4FA-DBC3D6E82F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845926"/>
            <a:ext cx="2914650" cy="2126906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1DBCB79-5604-1C33-9C3C-3DF8AEEF1EA5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58D0E5A-6985-4514-96D3-BC1AB040D94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845926"/>
            <a:ext cx="2914650" cy="2126906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072F85B-A106-B5F0-6058-2099B3C6F8FC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C1883BB0-E6B0-2102-4C9B-EBDB7C2972D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F36AC051-2700-D6BB-CF99-64C1264257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D95F28E-528F-BA45-7243-CADA080043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2631B62-8252-6954-3353-2B1DB1555E2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51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1CF6C3D-7DBB-5AF7-60A7-ECD75E3AB6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2236700"/>
            <a:ext cx="2914650" cy="212690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813440C-866F-EC43-8E92-79141506E73D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245A1A7-9D0B-E70E-AC6D-78C8F7744C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2236700"/>
            <a:ext cx="2914650" cy="2126906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FED6E471-00B8-35ED-3E98-1F839C33E604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7B4010C-528E-5E1D-F625-BFAB4E8340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845926"/>
            <a:ext cx="2914650" cy="2126906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4CBD309-DE4D-F5D2-DCBD-8295372302FB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2D1D3AE-8591-E3DB-7217-640077C778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845926"/>
            <a:ext cx="2914650" cy="2126906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B06EEB02-F11F-14F6-E856-E9ABB21C0EE1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9D823114-6234-50EB-978E-FF5A10FC82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AEDE9DAE-19BE-0C39-2F7B-3175DDAE083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858B1143-C5D9-DCF7-767F-62B0DAE774C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6ACD2D-8E2F-EC2A-6E35-A2E531D4A3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49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2025-03-03T16:46:52Z</dcterms:modified>
</cp:coreProperties>
</file>