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7772400" cy="10058400"/>
  <p:notesSz cx="6705600" cy="89916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C7BBA3F-59EC-4015-BA8B-F61D07C3ED1F}" v="7" dt="2025-03-21T01:12:40.74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25" autoAdjust="0"/>
    <p:restoredTop sz="94660"/>
  </p:normalViewPr>
  <p:slideViewPr>
    <p:cSldViewPr snapToGrid="0">
      <p:cViewPr varScale="1">
        <p:scale>
          <a:sx n="48" d="100"/>
          <a:sy n="48" d="100"/>
        </p:scale>
        <p:origin x="1952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5C7BBA3F-59EC-4015-BA8B-F61D07C3ED1F}"/>
    <pc:docChg chg="custSel addSld delSld modSld">
      <pc:chgData name="Sarah Carter" userId="4b4e2a7e9c42e1b2" providerId="LiveId" clId="{5C7BBA3F-59EC-4015-BA8B-F61D07C3ED1F}" dt="2025-03-21T01:13:29.375" v="36" actId="2696"/>
      <pc:docMkLst>
        <pc:docMk/>
      </pc:docMkLst>
      <pc:sldChg chg="addSp delSp modSp mod">
        <pc:chgData name="Sarah Carter" userId="4b4e2a7e9c42e1b2" providerId="LiveId" clId="{5C7BBA3F-59EC-4015-BA8B-F61D07C3ED1F}" dt="2025-03-21T01:12:05.494" v="32"/>
        <pc:sldMkLst>
          <pc:docMk/>
          <pc:sldMk cId="3727264860" sldId="256"/>
        </pc:sldMkLst>
        <pc:spChg chg="add mod">
          <ac:chgData name="Sarah Carter" userId="4b4e2a7e9c42e1b2" providerId="LiveId" clId="{5C7BBA3F-59EC-4015-BA8B-F61D07C3ED1F}" dt="2025-03-21T01:11:36.187" v="24" actId="20577"/>
          <ac:spMkLst>
            <pc:docMk/>
            <pc:sldMk cId="3727264860" sldId="256"/>
            <ac:spMk id="5" creationId="{4017D864-64FB-E41E-47D9-DB676563CD45}"/>
          </ac:spMkLst>
        </pc:spChg>
        <pc:spChg chg="del mod">
          <ac:chgData name="Sarah Carter" userId="4b4e2a7e9c42e1b2" providerId="LiveId" clId="{5C7BBA3F-59EC-4015-BA8B-F61D07C3ED1F}" dt="2025-03-21T01:11:07.690" v="14" actId="478"/>
          <ac:spMkLst>
            <pc:docMk/>
            <pc:sldMk cId="3727264860" sldId="256"/>
            <ac:spMk id="6" creationId="{A44AC79E-5C2D-2191-1AEB-B96E7CD42E36}"/>
          </ac:spMkLst>
        </pc:spChg>
        <pc:spChg chg="del mod">
          <ac:chgData name="Sarah Carter" userId="4b4e2a7e9c42e1b2" providerId="LiveId" clId="{5C7BBA3F-59EC-4015-BA8B-F61D07C3ED1F}" dt="2025-03-21T01:11:07.690" v="14" actId="478"/>
          <ac:spMkLst>
            <pc:docMk/>
            <pc:sldMk cId="3727264860" sldId="256"/>
            <ac:spMk id="7" creationId="{DAAC3C5F-262C-4F7F-3B63-D50E20846E5D}"/>
          </ac:spMkLst>
        </pc:spChg>
        <pc:spChg chg="del">
          <ac:chgData name="Sarah Carter" userId="4b4e2a7e9c42e1b2" providerId="LiveId" clId="{5C7BBA3F-59EC-4015-BA8B-F61D07C3ED1F}" dt="2025-03-21T01:11:07.690" v="14" actId="478"/>
          <ac:spMkLst>
            <pc:docMk/>
            <pc:sldMk cId="3727264860" sldId="256"/>
            <ac:spMk id="8" creationId="{7E68A2AD-197C-3688-25F4-0048BB8E30FC}"/>
          </ac:spMkLst>
        </pc:spChg>
        <pc:spChg chg="add mod">
          <ac:chgData name="Sarah Carter" userId="4b4e2a7e9c42e1b2" providerId="LiveId" clId="{5C7BBA3F-59EC-4015-BA8B-F61D07C3ED1F}" dt="2025-03-21T01:11:33.138" v="15"/>
          <ac:spMkLst>
            <pc:docMk/>
            <pc:sldMk cId="3727264860" sldId="256"/>
            <ac:spMk id="10" creationId="{7677E293-9953-FBC4-B5FE-5D759FA5E933}"/>
          </ac:spMkLst>
        </pc:spChg>
        <pc:spChg chg="add mod">
          <ac:chgData name="Sarah Carter" userId="4b4e2a7e9c42e1b2" providerId="LiveId" clId="{5C7BBA3F-59EC-4015-BA8B-F61D07C3ED1F}" dt="2025-03-21T01:11:33.138" v="15"/>
          <ac:spMkLst>
            <pc:docMk/>
            <pc:sldMk cId="3727264860" sldId="256"/>
            <ac:spMk id="11" creationId="{CC190783-96DA-60E9-F7B3-29BE618D13DC}"/>
          </ac:spMkLst>
        </pc:spChg>
        <pc:picChg chg="del">
          <ac:chgData name="Sarah Carter" userId="4b4e2a7e9c42e1b2" providerId="LiveId" clId="{5C7BBA3F-59EC-4015-BA8B-F61D07C3ED1F}" dt="2025-03-21T01:10:25.925" v="9" actId="478"/>
          <ac:picMkLst>
            <pc:docMk/>
            <pc:sldMk cId="3727264860" sldId="256"/>
            <ac:picMk id="3" creationId="{E9296E93-142E-ECA4-8DD8-FF14880A578B}"/>
          </ac:picMkLst>
        </pc:picChg>
        <pc:picChg chg="add del mod">
          <ac:chgData name="Sarah Carter" userId="4b4e2a7e9c42e1b2" providerId="LiveId" clId="{5C7BBA3F-59EC-4015-BA8B-F61D07C3ED1F}" dt="2025-03-21T01:11:07.690" v="14" actId="478"/>
          <ac:picMkLst>
            <pc:docMk/>
            <pc:sldMk cId="3727264860" sldId="256"/>
            <ac:picMk id="4" creationId="{0CCBB937-34FD-D64F-DB11-B79B4C1EF88A}"/>
          </ac:picMkLst>
        </pc:picChg>
        <pc:picChg chg="del">
          <ac:chgData name="Sarah Carter" userId="4b4e2a7e9c42e1b2" providerId="LiveId" clId="{5C7BBA3F-59EC-4015-BA8B-F61D07C3ED1F}" dt="2025-03-21T01:11:07.690" v="14" actId="478"/>
          <ac:picMkLst>
            <pc:docMk/>
            <pc:sldMk cId="3727264860" sldId="256"/>
            <ac:picMk id="9" creationId="{552DBEB2-134A-507E-8CB3-90002761F451}"/>
          </ac:picMkLst>
        </pc:picChg>
        <pc:picChg chg="add mod">
          <ac:chgData name="Sarah Carter" userId="4b4e2a7e9c42e1b2" providerId="LiveId" clId="{5C7BBA3F-59EC-4015-BA8B-F61D07C3ED1F}" dt="2025-03-21T01:11:33.138" v="15"/>
          <ac:picMkLst>
            <pc:docMk/>
            <pc:sldMk cId="3727264860" sldId="256"/>
            <ac:picMk id="13" creationId="{6E56B6EB-0477-5C09-D908-1ACB63FDC815}"/>
          </ac:picMkLst>
        </pc:picChg>
        <pc:picChg chg="add del mod">
          <ac:chgData name="Sarah Carter" userId="4b4e2a7e9c42e1b2" providerId="LiveId" clId="{5C7BBA3F-59EC-4015-BA8B-F61D07C3ED1F}" dt="2025-03-21T01:11:38.161" v="25" actId="478"/>
          <ac:picMkLst>
            <pc:docMk/>
            <pc:sldMk cId="3727264860" sldId="256"/>
            <ac:picMk id="15" creationId="{B7FFD8EF-C368-3E6C-3BA9-FD159102E0B8}"/>
          </ac:picMkLst>
        </pc:picChg>
        <pc:picChg chg="add mod">
          <ac:chgData name="Sarah Carter" userId="4b4e2a7e9c42e1b2" providerId="LiveId" clId="{5C7BBA3F-59EC-4015-BA8B-F61D07C3ED1F}" dt="2025-03-21T01:12:05.494" v="32"/>
          <ac:picMkLst>
            <pc:docMk/>
            <pc:sldMk cId="3727264860" sldId="256"/>
            <ac:picMk id="17" creationId="{60642D72-2353-8CC4-091C-933CADF2FD90}"/>
          </ac:picMkLst>
        </pc:picChg>
        <pc:inkChg chg="del">
          <ac:chgData name="Sarah Carter" userId="4b4e2a7e9c42e1b2" providerId="LiveId" clId="{5C7BBA3F-59EC-4015-BA8B-F61D07C3ED1F}" dt="2025-03-21T01:11:07.690" v="14" actId="478"/>
          <ac:inkMkLst>
            <pc:docMk/>
            <pc:sldMk cId="3727264860" sldId="256"/>
            <ac:inkMk id="12" creationId="{1F111AFE-E5F5-27BA-6318-F8B578044DEB}"/>
          </ac:inkMkLst>
        </pc:inkChg>
        <pc:inkChg chg="add mod">
          <ac:chgData name="Sarah Carter" userId="4b4e2a7e9c42e1b2" providerId="LiveId" clId="{5C7BBA3F-59EC-4015-BA8B-F61D07C3ED1F}" dt="2025-03-21T01:11:33.138" v="15"/>
          <ac:inkMkLst>
            <pc:docMk/>
            <pc:sldMk cId="3727264860" sldId="256"/>
            <ac:inkMk id="14" creationId="{EFF48606-803D-1AC7-B895-188A7506F89A}"/>
          </ac:inkMkLst>
        </pc:inkChg>
      </pc:sldChg>
      <pc:sldChg chg="modSp add del">
        <pc:chgData name="Sarah Carter" userId="4b4e2a7e9c42e1b2" providerId="LiveId" clId="{5C7BBA3F-59EC-4015-BA8B-F61D07C3ED1F}" dt="2025-03-21T01:13:29.375" v="36" actId="2696"/>
        <pc:sldMkLst>
          <pc:docMk/>
          <pc:sldMk cId="285320949" sldId="257"/>
        </pc:sldMkLst>
        <pc:picChg chg="mod">
          <ac:chgData name="Sarah Carter" userId="4b4e2a7e9c42e1b2" providerId="LiveId" clId="{5C7BBA3F-59EC-4015-BA8B-F61D07C3ED1F}" dt="2025-03-21T01:12:40.741" v="35" actId="14826"/>
          <ac:picMkLst>
            <pc:docMk/>
            <pc:sldMk cId="285320949" sldId="257"/>
            <ac:picMk id="17" creationId="{38A335B2-2B8C-887F-BD66-D9D48B97A020}"/>
          </ac:picMkLst>
        </pc:picChg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21T01:11:33.13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24575,'0'0'-8191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36032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863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5432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1822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>
                    <a:tint val="82000"/>
                  </a:schemeClr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82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5163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80132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3/20/2025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0326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3/20/2025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1244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3/20/2025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617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8262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340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B4F14C6-0517-4557-AAC4-CDE6E70E3AD7}" type="datetimeFigureOut">
              <a:rPr lang="en-US" smtClean="0"/>
              <a:t>3/20/2025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96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4017D864-64FB-E41E-47D9-DB676563CD45}"/>
              </a:ext>
            </a:extLst>
          </p:cNvPr>
          <p:cNvSpPr txBox="1"/>
          <p:nvPr/>
        </p:nvSpPr>
        <p:spPr>
          <a:xfrm>
            <a:off x="1344468" y="563870"/>
            <a:ext cx="5083464" cy="490712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>
              <a:lnSpc>
                <a:spcPts val="4080"/>
              </a:lnSpc>
            </a:pPr>
            <a:r>
              <a:rPr lang="en-US" sz="3400" b="1" dirty="0">
                <a:latin typeface="Century Gothic" panose="020B0502020202020204" pitchFamily="34" charset="0"/>
              </a:rPr>
              <a:t>Butterfly</a:t>
            </a:r>
            <a:endParaRPr lang="en-US" sz="2473" dirty="0">
              <a:latin typeface="Century Gothic" panose="020B0502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677E293-9953-FBC4-B5FE-5D759FA5E933}"/>
              </a:ext>
            </a:extLst>
          </p:cNvPr>
          <p:cNvSpPr txBox="1"/>
          <p:nvPr/>
        </p:nvSpPr>
        <p:spPr>
          <a:xfrm>
            <a:off x="2282994" y="1029926"/>
            <a:ext cx="3005532" cy="3776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54" b="1" dirty="0">
                <a:latin typeface="Century Gothic" panose="020B0502020202020204" pitchFamily="34" charset="0"/>
              </a:rPr>
              <a:t>NONOGRAM PUZZLE</a:t>
            </a:r>
            <a:endParaRPr lang="en-US" sz="1854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C190783-96DA-60E9-F7B3-29BE618D13DC}"/>
              </a:ext>
            </a:extLst>
          </p:cNvPr>
          <p:cNvSpPr txBox="1"/>
          <p:nvPr/>
        </p:nvSpPr>
        <p:spPr>
          <a:xfrm>
            <a:off x="1506695" y="9473017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pic>
        <p:nvPicPr>
          <p:cNvPr id="13" name="Picture 12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6E56B6EB-0477-5C09-D908-1ACB63FDC8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3949" y="9486630"/>
            <a:ext cx="1505327" cy="198326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id="{EFF48606-803D-1AC7-B895-188A7506F89A}"/>
                  </a:ext>
                </a:extLst>
              </p14:cNvPr>
              <p14:cNvContentPartPr/>
              <p14:nvPr/>
            </p14:nvContentPartPr>
            <p14:xfrm>
              <a:off x="-1966205" y="4573175"/>
              <a:ext cx="278" cy="278"/>
            </p14:xfrm>
          </p:contentPart>
        </mc:Choice>
        <mc:Fallback xmlns=""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EFF48606-803D-1AC7-B895-188A7506F89A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1973155" y="4566225"/>
                <a:ext cx="13900" cy="13900"/>
              </a:xfrm>
              <a:prstGeom prst="rect">
                <a:avLst/>
              </a:prstGeom>
            </p:spPr>
          </p:pic>
        </mc:Fallback>
      </mc:AlternateContent>
      <p:pic>
        <p:nvPicPr>
          <p:cNvPr id="17" name="Graphic 16">
            <a:extLst>
              <a:ext uri="{FF2B5EF4-FFF2-40B4-BE49-F238E27FC236}">
                <a16:creationId xmlns:a16="http://schemas.microsoft.com/office/drawing/2014/main" id="{60642D72-2353-8CC4-091C-933CADF2FD9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10487" y="1925592"/>
            <a:ext cx="6551426" cy="6551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2648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652</TotalTime>
  <Words>13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20</cp:revision>
  <cp:lastPrinted>2025-02-11T02:02:44Z</cp:lastPrinted>
  <dcterms:created xsi:type="dcterms:W3CDTF">2025-01-28T14:01:50Z</dcterms:created>
  <dcterms:modified xsi:type="dcterms:W3CDTF">2025-03-21T01:13:30Z</dcterms:modified>
</cp:coreProperties>
</file>