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92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80" d="100"/>
          <a:sy n="80" d="100"/>
        </p:scale>
        <p:origin x="1176" y="-1332"/>
      </p:cViewPr>
      <p:guideLst>
        <p:guide orient="horz" pos="3192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AB1A1975-12D7-4AC5-B4C4-338315367C8E}"/>
    <pc:docChg chg="modSld">
      <pc:chgData name="Sarah Carter" userId="4b4e2a7e9c42e1b2" providerId="LiveId" clId="{AB1A1975-12D7-4AC5-B4C4-338315367C8E}" dt="2025-05-05T19:59:11.571" v="2"/>
      <pc:docMkLst>
        <pc:docMk/>
      </pc:docMkLst>
      <pc:sldChg chg="modSp mod">
        <pc:chgData name="Sarah Carter" userId="4b4e2a7e9c42e1b2" providerId="LiveId" clId="{AB1A1975-12D7-4AC5-B4C4-338315367C8E}" dt="2025-05-05T19:59:11.571" v="2"/>
        <pc:sldMkLst>
          <pc:docMk/>
          <pc:sldMk cId="166470771" sldId="259"/>
        </pc:sldMkLst>
        <pc:spChg chg="mod">
          <ac:chgData name="Sarah Carter" userId="4b4e2a7e9c42e1b2" providerId="LiveId" clId="{AB1A1975-12D7-4AC5-B4C4-338315367C8E}" dt="2025-05-05T19:59:11.571" v="2"/>
          <ac:spMkLst>
            <pc:docMk/>
            <pc:sldMk cId="166470771" sldId="259"/>
            <ac:spMk id="7" creationId="{329F6D3C-6E02-5501-42EC-88FD1DE56D1E}"/>
          </ac:spMkLst>
        </pc:spChg>
      </pc:sldChg>
    </pc:docChg>
  </pc:docChgLst>
  <pc:docChgLst>
    <pc:chgData name="Sarah Carter" userId="4b4e2a7e9c42e1b2" providerId="LiveId" clId="{3AD96A2D-D2E7-414A-83C5-F5884F9A68DC}"/>
    <pc:docChg chg="custSel modSld">
      <pc:chgData name="Sarah Carter" userId="4b4e2a7e9c42e1b2" providerId="LiveId" clId="{3AD96A2D-D2E7-414A-83C5-F5884F9A68DC}" dt="2025-04-01T20:30:56.734" v="24" actId="478"/>
      <pc:docMkLst>
        <pc:docMk/>
      </pc:docMkLst>
      <pc:sldChg chg="addSp delSp modSp mod">
        <pc:chgData name="Sarah Carter" userId="4b4e2a7e9c42e1b2" providerId="LiveId" clId="{3AD96A2D-D2E7-414A-83C5-F5884F9A68DC}" dt="2025-04-01T20:30:56.734" v="24" actId="478"/>
        <pc:sldMkLst>
          <pc:docMk/>
          <pc:sldMk cId="166470771" sldId="259"/>
        </pc:sldMkLst>
        <pc:spChg chg="mod">
          <ac:chgData name="Sarah Carter" userId="4b4e2a7e9c42e1b2" providerId="LiveId" clId="{3AD96A2D-D2E7-414A-83C5-F5884F9A68DC}" dt="2025-04-01T17:54:11.657" v="8" actId="20577"/>
          <ac:spMkLst>
            <pc:docMk/>
            <pc:sldMk cId="166470771" sldId="259"/>
            <ac:spMk id="6" creationId="{8943EC08-3DC9-1710-D05B-B75D0E10A5C0}"/>
          </ac:spMkLst>
        </pc:spChg>
        <pc:spChg chg="mod">
          <ac:chgData name="Sarah Carter" userId="4b4e2a7e9c42e1b2" providerId="LiveId" clId="{3AD96A2D-D2E7-414A-83C5-F5884F9A68DC}" dt="2025-04-01T20:29:29.058" v="16" actId="20577"/>
          <ac:spMkLst>
            <pc:docMk/>
            <pc:sldMk cId="166470771" sldId="259"/>
            <ac:spMk id="7" creationId="{329F6D3C-6E02-5501-42EC-88FD1DE56D1E}"/>
          </ac:spMkLst>
        </pc:spChg>
        <pc:spChg chg="mod">
          <ac:chgData name="Sarah Carter" userId="4b4e2a7e9c42e1b2" providerId="LiveId" clId="{3AD96A2D-D2E7-414A-83C5-F5884F9A68DC}" dt="2025-04-01T20:29:42.926" v="17" actId="27803"/>
          <ac:spMkLst>
            <pc:docMk/>
            <pc:sldMk cId="166470771" sldId="259"/>
            <ac:spMk id="621" creationId="{B97BDF2E-EDF2-F93C-4F7A-F0A186525322}"/>
          </ac:spMkLst>
        </pc:spChg>
        <pc:spChg chg="mod">
          <ac:chgData name="Sarah Carter" userId="4b4e2a7e9c42e1b2" providerId="LiveId" clId="{3AD96A2D-D2E7-414A-83C5-F5884F9A68DC}" dt="2025-04-01T20:29:42.926" v="17" actId="27803"/>
          <ac:spMkLst>
            <pc:docMk/>
            <pc:sldMk cId="166470771" sldId="259"/>
            <ac:spMk id="629" creationId="{D39E7E9A-3330-CDA7-1345-F940D255B3D2}"/>
          </ac:spMkLst>
        </pc:spChg>
        <pc:spChg chg="mod">
          <ac:chgData name="Sarah Carter" userId="4b4e2a7e9c42e1b2" providerId="LiveId" clId="{3AD96A2D-D2E7-414A-83C5-F5884F9A68DC}" dt="2025-04-01T20:29:42.926" v="17" actId="27803"/>
          <ac:spMkLst>
            <pc:docMk/>
            <pc:sldMk cId="166470771" sldId="259"/>
            <ac:spMk id="639" creationId="{401BAF47-EC58-3939-DD8F-14250BBB0FB4}"/>
          </ac:spMkLst>
        </pc:spChg>
        <pc:spChg chg="mod">
          <ac:chgData name="Sarah Carter" userId="4b4e2a7e9c42e1b2" providerId="LiveId" clId="{3AD96A2D-D2E7-414A-83C5-F5884F9A68DC}" dt="2025-04-01T20:29:42.926" v="17" actId="27803"/>
          <ac:spMkLst>
            <pc:docMk/>
            <pc:sldMk cId="166470771" sldId="259"/>
            <ac:spMk id="803" creationId="{2FDB7C84-673D-DD2F-28C0-776DDA2D5CD8}"/>
          </ac:spMkLst>
        </pc:spChg>
        <pc:spChg chg="mod">
          <ac:chgData name="Sarah Carter" userId="4b4e2a7e9c42e1b2" providerId="LiveId" clId="{3AD96A2D-D2E7-414A-83C5-F5884F9A68DC}" dt="2025-04-01T20:29:42.926" v="17" actId="27803"/>
          <ac:spMkLst>
            <pc:docMk/>
            <pc:sldMk cId="166470771" sldId="259"/>
            <ac:spMk id="807" creationId="{A6D91ADD-3F4C-0DF4-607C-3124099E0154}"/>
          </ac:spMkLst>
        </pc:spChg>
        <pc:spChg chg="mod">
          <ac:chgData name="Sarah Carter" userId="4b4e2a7e9c42e1b2" providerId="LiveId" clId="{3AD96A2D-D2E7-414A-83C5-F5884F9A68DC}" dt="2025-04-01T20:29:42.926" v="17" actId="27803"/>
          <ac:spMkLst>
            <pc:docMk/>
            <pc:sldMk cId="166470771" sldId="259"/>
            <ac:spMk id="822" creationId="{0567B13B-2C04-0F21-382A-50EA9CE5B6C2}"/>
          </ac:spMkLst>
        </pc:spChg>
        <pc:spChg chg="mod">
          <ac:chgData name="Sarah Carter" userId="4b4e2a7e9c42e1b2" providerId="LiveId" clId="{3AD96A2D-D2E7-414A-83C5-F5884F9A68DC}" dt="2025-04-01T20:29:42.926" v="17" actId="27803"/>
          <ac:spMkLst>
            <pc:docMk/>
            <pc:sldMk cId="166470771" sldId="259"/>
            <ac:spMk id="829" creationId="{9EFA8729-65F2-39A7-EA49-323CB6C4F5DF}"/>
          </ac:spMkLst>
        </pc:spChg>
        <pc:spChg chg="mod">
          <ac:chgData name="Sarah Carter" userId="4b4e2a7e9c42e1b2" providerId="LiveId" clId="{3AD96A2D-D2E7-414A-83C5-F5884F9A68DC}" dt="2025-04-01T20:29:42.926" v="17" actId="27803"/>
          <ac:spMkLst>
            <pc:docMk/>
            <pc:sldMk cId="166470771" sldId="259"/>
            <ac:spMk id="844" creationId="{7C0864BC-FBEB-D2FA-82C5-83BDE44B9244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44569-27D7-4F26-E1DB-0F98700744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9239FBC-E943-2413-FE61-8A9BC7CE1E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C8D4DD-689A-D583-2E33-3FA983FD4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3B9E-F25B-4D81-9B5E-87F0A0EE700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DAEC3E-64C4-8185-B347-4B95F6B372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CCEED2-081D-AA81-7A17-BF2512EE5C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069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AEA9D-AF19-0BF3-E4C5-65582DFC29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A1B976-A72F-86FD-48B9-1AE60E40C36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93990F-C73C-0222-AF10-50D91F9D8D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3B9E-F25B-4D81-9B5E-87F0A0EE700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27E26B-1E4A-6B0A-52F3-2EB49D65B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2DB404-57FB-58A7-1ACB-2D23C6EE6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76079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98B6CB5-4EEF-D892-5D40-FD3029A24F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9BD3466-CAA9-8A2B-7257-1437E70A872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F90850-B915-CFD0-8C6E-9E67EA9A9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3B9E-F25B-4D81-9B5E-87F0A0EE700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EDDECC-C97C-A3FA-1ACA-B14142417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50FD19-7B02-9421-4274-1F5833B46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8982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48FC39-8FB8-C316-E475-6F5C0EB71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FECFC1-0236-FF79-932C-559D6B197E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B2DB4E-4144-DAEF-F50D-4EA555C4D7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3B9E-F25B-4D81-9B5E-87F0A0EE700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CB9AC4-7B9D-5FFB-D2E0-4F3EF49989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D5E28A-BFBE-661B-F35D-75CE3B4FC1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2755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B10874-72BE-35E1-6215-B50CC7BDA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5F8373B-FD09-38E7-123C-CB64215F91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1D9B99-F3FF-EA58-80B2-5CA16000C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3B9E-F25B-4D81-9B5E-87F0A0EE700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41DA07-68F1-012A-1B74-D4494BE5F5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C60DDB-9490-03EA-1EA1-017723224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366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9CC258-BCE7-DBA1-ECEB-7BAD1E56B0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0C07B-1F70-E082-E81B-8169DE459F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F78032-7B1A-FF2E-21F8-959EF023E5E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6D028F-33B2-2A03-CB80-C998C658EA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3B9E-F25B-4D81-9B5E-87F0A0EE700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C713CDF-F336-79F7-88A0-06E8E6C516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2AF8D0-D558-2414-CCCA-C63411665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212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C9A443-81A5-03A4-CFE7-E249B3F78E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6B32754-DFDC-0593-EC41-6C092C596D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518664-4955-386A-5F27-252F610B1A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853763C-6BAF-479B-BA55-E7141E6293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14DF384-98CF-6A8B-5FFA-BA81FC866B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1848000-FB7A-2006-8C65-1E2B4164D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3B9E-F25B-4D81-9B5E-87F0A0EE700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137047D-7F09-8119-405F-A44798D7D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8C49CEB-FFF0-B0AD-D7C8-C845972D7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08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CC684-4FE3-55A4-CAD2-93C6B1C5F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A1801CC-3FFB-7473-C715-B601C12288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3B9E-F25B-4D81-9B5E-87F0A0EE700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085343-7398-11D9-6F5E-F0949FA90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352CFB-343F-D710-657A-33F79D6E0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852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66E801-7BE2-F523-B13F-65DA7150C8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3B9E-F25B-4D81-9B5E-87F0A0EE700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239AFC-E123-4A96-6B3B-764175FA17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6267F2-C5B3-9E51-7240-EA66092F13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45754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66A310-F104-E2DB-B1FB-D6177058C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FFC8E3-7545-8CC6-99C9-3DCFD3A761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254DD7-4C47-B5D9-4B14-E8A858871F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E590E6-6086-263B-213C-37AA231856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3B9E-F25B-4D81-9B5E-87F0A0EE700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F49746-3930-A634-AD9A-F4A66A188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26FD14F-B46A-7019-1F81-F5E68F79A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712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3D4285-EC43-CDA8-99EF-1AF31CF489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160DE1A-FC96-B59D-BD36-BD633A22B9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CBC120-355E-932A-A0CB-B5D7876DF8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AA8F6D0-4D0B-FC0D-F27E-C9CEB32480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FB3B9E-F25B-4D81-9B5E-87F0A0EE700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CED49C-FC70-52F9-F68D-69DFE2EAF5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28EE9A-D8A8-4977-3250-290C2E4495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681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32AC00-5EBA-5FBB-02AF-1116F5811B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B92560-5196-6DF2-E975-1AEA6D761C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6C9EE8-44BD-7FC8-1416-7BBB56AA19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7FB3B9E-F25B-4D81-9B5E-87F0A0EE700D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7E6CEF-8369-62CB-EFB5-21746D6550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2A6A28-5423-B414-791A-79D286D12A7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BE2D25-BC39-46BE-819F-BB88F401A6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238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slideLayout" Target="../slideLayouts/slideLayout7.xml"/><Relationship Id="rId4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_05 M">
            <a:extLst>
              <a:ext uri="{FF2B5EF4-FFF2-40B4-BE49-F238E27FC236}">
                <a16:creationId xmlns:a16="http://schemas.microsoft.com/office/drawing/2014/main" id="{8943EC08-3DC9-1710-D05B-B75D0E10A5C0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508000" y="305816"/>
            <a:ext cx="6756400" cy="520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000000"/>
                </a:solidFill>
                <a:latin typeface="Century Gothic" panose="020B0502020202020204" pitchFamily="34" charset="0"/>
              </a:rPr>
              <a:t>BUTTERFLY SUDOKU</a:t>
            </a:r>
          </a:p>
        </p:txBody>
      </p:sp>
      <p:sp>
        <p:nvSpPr>
          <p:cNvPr id="7" name="Textbox_06 M">
            <a:extLst>
              <a:ext uri="{FF2B5EF4-FFF2-40B4-BE49-F238E27FC236}">
                <a16:creationId xmlns:a16="http://schemas.microsoft.com/office/drawing/2014/main" id="{329F6D3C-6E02-5501-42EC-88FD1DE56D1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35000" y="965708"/>
            <a:ext cx="6756400" cy="655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Complete each of the four overlapping grids. For each of the individual 9x9 sudoku grids, each row, each column, and each outlined 3x3 square must contain the numbers 1- 9 exactly one time each. </a:t>
            </a:r>
          </a:p>
        </p:txBody>
      </p:sp>
      <p:sp>
        <p:nvSpPr>
          <p:cNvPr id="8" name="Textbox_07 M">
            <a:extLst>
              <a:ext uri="{FF2B5EF4-FFF2-40B4-BE49-F238E27FC236}">
                <a16:creationId xmlns:a16="http://schemas.microsoft.com/office/drawing/2014/main" id="{24B25C83-FCC8-E594-6094-277793DC1E20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29661" y="9393782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_01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50C31FA-7228-CB79-C663-7C23E1AFBA6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72207"/>
            <a:ext cx="2286993" cy="301310"/>
          </a:xfrm>
          <a:prstGeom prst="rect">
            <a:avLst/>
          </a:prstGeom>
        </p:spPr>
      </p:pic>
      <p:grpSp>
        <p:nvGrpSpPr>
          <p:cNvPr id="4" name="Graphic 2">
            <a:extLst>
              <a:ext uri="{FF2B5EF4-FFF2-40B4-BE49-F238E27FC236}">
                <a16:creationId xmlns:a16="http://schemas.microsoft.com/office/drawing/2014/main" id="{4BD9D689-D165-1D4E-4D17-C1814108BDFB}"/>
              </a:ext>
            </a:extLst>
          </p:cNvPr>
          <p:cNvGrpSpPr/>
          <p:nvPr/>
        </p:nvGrpSpPr>
        <p:grpSpPr>
          <a:xfrm>
            <a:off x="660726" y="2166253"/>
            <a:ext cx="6162412" cy="6162412"/>
            <a:chOff x="660726" y="2166253"/>
            <a:chExt cx="6162412" cy="6162412"/>
          </a:xfrm>
        </p:grpSpPr>
        <p:sp>
          <p:nvSpPr>
            <p:cNvPr id="579" name="Freeform: Shape 578">
              <a:extLst>
                <a:ext uri="{FF2B5EF4-FFF2-40B4-BE49-F238E27FC236}">
                  <a16:creationId xmlns:a16="http://schemas.microsoft.com/office/drawing/2014/main" id="{7F594A34-BBB6-5F83-B82E-D9898435F6E0}"/>
                </a:ext>
              </a:extLst>
            </p:cNvPr>
            <p:cNvSpPr/>
            <p:nvPr/>
          </p:nvSpPr>
          <p:spPr>
            <a:xfrm>
              <a:off x="660726" y="2166253"/>
              <a:ext cx="513535" cy="513535"/>
            </a:xfrm>
            <a:custGeom>
              <a:avLst/>
              <a:gdLst>
                <a:gd name="connsiteX0" fmla="*/ 10 w 513535"/>
                <a:gd name="connsiteY0" fmla="*/ 10 h 513535"/>
                <a:gd name="connsiteX1" fmla="*/ 513545 w 513535"/>
                <a:gd name="connsiteY1" fmla="*/ 10 h 513535"/>
                <a:gd name="connsiteX2" fmla="*/ 513545 w 513535"/>
                <a:gd name="connsiteY2" fmla="*/ 513545 h 513535"/>
                <a:gd name="connsiteX3" fmla="*/ 10 w 513535"/>
                <a:gd name="connsiteY3" fmla="*/ 513545 h 51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5" h="513535">
                  <a:moveTo>
                    <a:pt x="10" y="10"/>
                  </a:moveTo>
                  <a:lnTo>
                    <a:pt x="513545" y="10"/>
                  </a:lnTo>
                  <a:lnTo>
                    <a:pt x="513545" y="513545"/>
                  </a:lnTo>
                  <a:lnTo>
                    <a:pt x="10" y="513545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0" name="Freeform: Shape 579">
              <a:extLst>
                <a:ext uri="{FF2B5EF4-FFF2-40B4-BE49-F238E27FC236}">
                  <a16:creationId xmlns:a16="http://schemas.microsoft.com/office/drawing/2014/main" id="{6C001206-21AC-1E2D-4545-B5F79F19B6BC}"/>
                </a:ext>
              </a:extLst>
            </p:cNvPr>
            <p:cNvSpPr/>
            <p:nvPr/>
          </p:nvSpPr>
          <p:spPr>
            <a:xfrm>
              <a:off x="660726" y="2679789"/>
              <a:ext cx="513535" cy="513534"/>
            </a:xfrm>
            <a:custGeom>
              <a:avLst/>
              <a:gdLst>
                <a:gd name="connsiteX0" fmla="*/ 10 w 513535"/>
                <a:gd name="connsiteY0" fmla="*/ 10 h 513534"/>
                <a:gd name="connsiteX1" fmla="*/ 513545 w 513535"/>
                <a:gd name="connsiteY1" fmla="*/ 10 h 513534"/>
                <a:gd name="connsiteX2" fmla="*/ 513545 w 513535"/>
                <a:gd name="connsiteY2" fmla="*/ 513544 h 513534"/>
                <a:gd name="connsiteX3" fmla="*/ 10 w 513535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5" h="513534">
                  <a:moveTo>
                    <a:pt x="10" y="10"/>
                  </a:moveTo>
                  <a:lnTo>
                    <a:pt x="513545" y="10"/>
                  </a:lnTo>
                  <a:lnTo>
                    <a:pt x="513545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1" name="Freeform: Shape 580">
              <a:extLst>
                <a:ext uri="{FF2B5EF4-FFF2-40B4-BE49-F238E27FC236}">
                  <a16:creationId xmlns:a16="http://schemas.microsoft.com/office/drawing/2014/main" id="{EDF12069-0917-AB7D-EAB7-62CA74ACF7BF}"/>
                </a:ext>
              </a:extLst>
            </p:cNvPr>
            <p:cNvSpPr/>
            <p:nvPr/>
          </p:nvSpPr>
          <p:spPr>
            <a:xfrm>
              <a:off x="660726" y="3193323"/>
              <a:ext cx="513535" cy="513534"/>
            </a:xfrm>
            <a:custGeom>
              <a:avLst/>
              <a:gdLst>
                <a:gd name="connsiteX0" fmla="*/ 10 w 513535"/>
                <a:gd name="connsiteY0" fmla="*/ 10 h 513534"/>
                <a:gd name="connsiteX1" fmla="*/ 513545 w 513535"/>
                <a:gd name="connsiteY1" fmla="*/ 10 h 513534"/>
                <a:gd name="connsiteX2" fmla="*/ 513545 w 513535"/>
                <a:gd name="connsiteY2" fmla="*/ 513544 h 513534"/>
                <a:gd name="connsiteX3" fmla="*/ 10 w 513535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5" h="513534">
                  <a:moveTo>
                    <a:pt x="10" y="10"/>
                  </a:moveTo>
                  <a:lnTo>
                    <a:pt x="513545" y="10"/>
                  </a:lnTo>
                  <a:lnTo>
                    <a:pt x="513545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2" name="Freeform: Shape 581">
              <a:extLst>
                <a:ext uri="{FF2B5EF4-FFF2-40B4-BE49-F238E27FC236}">
                  <a16:creationId xmlns:a16="http://schemas.microsoft.com/office/drawing/2014/main" id="{E4DBB2A8-5594-D2BB-BCCF-B3CDA2751AAE}"/>
                </a:ext>
              </a:extLst>
            </p:cNvPr>
            <p:cNvSpPr/>
            <p:nvPr/>
          </p:nvSpPr>
          <p:spPr>
            <a:xfrm>
              <a:off x="660726" y="3706857"/>
              <a:ext cx="513535" cy="513534"/>
            </a:xfrm>
            <a:custGeom>
              <a:avLst/>
              <a:gdLst>
                <a:gd name="connsiteX0" fmla="*/ 10 w 513535"/>
                <a:gd name="connsiteY0" fmla="*/ 10 h 513534"/>
                <a:gd name="connsiteX1" fmla="*/ 513545 w 513535"/>
                <a:gd name="connsiteY1" fmla="*/ 10 h 513534"/>
                <a:gd name="connsiteX2" fmla="*/ 513545 w 513535"/>
                <a:gd name="connsiteY2" fmla="*/ 513544 h 513534"/>
                <a:gd name="connsiteX3" fmla="*/ 10 w 513535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5" h="513534">
                  <a:moveTo>
                    <a:pt x="10" y="10"/>
                  </a:moveTo>
                  <a:lnTo>
                    <a:pt x="513545" y="10"/>
                  </a:lnTo>
                  <a:lnTo>
                    <a:pt x="513545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3" name="Freeform: Shape 582">
              <a:extLst>
                <a:ext uri="{FF2B5EF4-FFF2-40B4-BE49-F238E27FC236}">
                  <a16:creationId xmlns:a16="http://schemas.microsoft.com/office/drawing/2014/main" id="{B5CDA7CB-372F-0C68-7129-116DAE707404}"/>
                </a:ext>
              </a:extLst>
            </p:cNvPr>
            <p:cNvSpPr/>
            <p:nvPr/>
          </p:nvSpPr>
          <p:spPr>
            <a:xfrm>
              <a:off x="660726" y="4220391"/>
              <a:ext cx="513535" cy="513534"/>
            </a:xfrm>
            <a:custGeom>
              <a:avLst/>
              <a:gdLst>
                <a:gd name="connsiteX0" fmla="*/ 10 w 513535"/>
                <a:gd name="connsiteY0" fmla="*/ 10 h 513534"/>
                <a:gd name="connsiteX1" fmla="*/ 513545 w 513535"/>
                <a:gd name="connsiteY1" fmla="*/ 10 h 513534"/>
                <a:gd name="connsiteX2" fmla="*/ 513545 w 513535"/>
                <a:gd name="connsiteY2" fmla="*/ 513544 h 513534"/>
                <a:gd name="connsiteX3" fmla="*/ 10 w 513535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5" h="513534">
                  <a:moveTo>
                    <a:pt x="10" y="10"/>
                  </a:moveTo>
                  <a:lnTo>
                    <a:pt x="513545" y="10"/>
                  </a:lnTo>
                  <a:lnTo>
                    <a:pt x="513545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4" name="Freeform: Shape 583">
              <a:extLst>
                <a:ext uri="{FF2B5EF4-FFF2-40B4-BE49-F238E27FC236}">
                  <a16:creationId xmlns:a16="http://schemas.microsoft.com/office/drawing/2014/main" id="{FDA82E27-EB98-7710-7DFD-555A75E68850}"/>
                </a:ext>
              </a:extLst>
            </p:cNvPr>
            <p:cNvSpPr/>
            <p:nvPr/>
          </p:nvSpPr>
          <p:spPr>
            <a:xfrm>
              <a:off x="660726" y="4733926"/>
              <a:ext cx="513535" cy="513534"/>
            </a:xfrm>
            <a:custGeom>
              <a:avLst/>
              <a:gdLst>
                <a:gd name="connsiteX0" fmla="*/ 10 w 513535"/>
                <a:gd name="connsiteY0" fmla="*/ 10 h 513534"/>
                <a:gd name="connsiteX1" fmla="*/ 513545 w 513535"/>
                <a:gd name="connsiteY1" fmla="*/ 10 h 513534"/>
                <a:gd name="connsiteX2" fmla="*/ 513545 w 513535"/>
                <a:gd name="connsiteY2" fmla="*/ 513544 h 513534"/>
                <a:gd name="connsiteX3" fmla="*/ 10 w 513535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5" h="513534">
                  <a:moveTo>
                    <a:pt x="10" y="10"/>
                  </a:moveTo>
                  <a:lnTo>
                    <a:pt x="513545" y="10"/>
                  </a:lnTo>
                  <a:lnTo>
                    <a:pt x="513545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5" name="Freeform: Shape 584">
              <a:extLst>
                <a:ext uri="{FF2B5EF4-FFF2-40B4-BE49-F238E27FC236}">
                  <a16:creationId xmlns:a16="http://schemas.microsoft.com/office/drawing/2014/main" id="{A23E6747-BADE-3E06-CC31-CE2931A219BF}"/>
                </a:ext>
              </a:extLst>
            </p:cNvPr>
            <p:cNvSpPr/>
            <p:nvPr/>
          </p:nvSpPr>
          <p:spPr>
            <a:xfrm>
              <a:off x="660726" y="5247460"/>
              <a:ext cx="513535" cy="513534"/>
            </a:xfrm>
            <a:custGeom>
              <a:avLst/>
              <a:gdLst>
                <a:gd name="connsiteX0" fmla="*/ 10 w 513535"/>
                <a:gd name="connsiteY0" fmla="*/ 10 h 513534"/>
                <a:gd name="connsiteX1" fmla="*/ 513545 w 513535"/>
                <a:gd name="connsiteY1" fmla="*/ 10 h 513534"/>
                <a:gd name="connsiteX2" fmla="*/ 513545 w 513535"/>
                <a:gd name="connsiteY2" fmla="*/ 513544 h 513534"/>
                <a:gd name="connsiteX3" fmla="*/ 10 w 513535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5" h="513534">
                  <a:moveTo>
                    <a:pt x="10" y="10"/>
                  </a:moveTo>
                  <a:lnTo>
                    <a:pt x="513545" y="10"/>
                  </a:lnTo>
                  <a:lnTo>
                    <a:pt x="513545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6" name="Freeform: Shape 585">
              <a:extLst>
                <a:ext uri="{FF2B5EF4-FFF2-40B4-BE49-F238E27FC236}">
                  <a16:creationId xmlns:a16="http://schemas.microsoft.com/office/drawing/2014/main" id="{E806A436-3579-EB45-5994-798A095710AA}"/>
                </a:ext>
              </a:extLst>
            </p:cNvPr>
            <p:cNvSpPr/>
            <p:nvPr/>
          </p:nvSpPr>
          <p:spPr>
            <a:xfrm>
              <a:off x="660726" y="5760994"/>
              <a:ext cx="513535" cy="513534"/>
            </a:xfrm>
            <a:custGeom>
              <a:avLst/>
              <a:gdLst>
                <a:gd name="connsiteX0" fmla="*/ 10 w 513535"/>
                <a:gd name="connsiteY0" fmla="*/ 10 h 513534"/>
                <a:gd name="connsiteX1" fmla="*/ 513545 w 513535"/>
                <a:gd name="connsiteY1" fmla="*/ 10 h 513534"/>
                <a:gd name="connsiteX2" fmla="*/ 513545 w 513535"/>
                <a:gd name="connsiteY2" fmla="*/ 513544 h 513534"/>
                <a:gd name="connsiteX3" fmla="*/ 10 w 513535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5" h="513534">
                  <a:moveTo>
                    <a:pt x="10" y="10"/>
                  </a:moveTo>
                  <a:lnTo>
                    <a:pt x="513545" y="10"/>
                  </a:lnTo>
                  <a:lnTo>
                    <a:pt x="513545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7" name="Freeform: Shape 586">
              <a:extLst>
                <a:ext uri="{FF2B5EF4-FFF2-40B4-BE49-F238E27FC236}">
                  <a16:creationId xmlns:a16="http://schemas.microsoft.com/office/drawing/2014/main" id="{A97CF73E-70B5-DB3B-A1BE-AED17FE95663}"/>
                </a:ext>
              </a:extLst>
            </p:cNvPr>
            <p:cNvSpPr/>
            <p:nvPr/>
          </p:nvSpPr>
          <p:spPr>
            <a:xfrm>
              <a:off x="660726" y="6274528"/>
              <a:ext cx="513535" cy="513534"/>
            </a:xfrm>
            <a:custGeom>
              <a:avLst/>
              <a:gdLst>
                <a:gd name="connsiteX0" fmla="*/ 10 w 513535"/>
                <a:gd name="connsiteY0" fmla="*/ 10 h 513534"/>
                <a:gd name="connsiteX1" fmla="*/ 513545 w 513535"/>
                <a:gd name="connsiteY1" fmla="*/ 10 h 513534"/>
                <a:gd name="connsiteX2" fmla="*/ 513545 w 513535"/>
                <a:gd name="connsiteY2" fmla="*/ 513544 h 513534"/>
                <a:gd name="connsiteX3" fmla="*/ 10 w 513535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5" h="513534">
                  <a:moveTo>
                    <a:pt x="10" y="10"/>
                  </a:moveTo>
                  <a:lnTo>
                    <a:pt x="513545" y="10"/>
                  </a:lnTo>
                  <a:lnTo>
                    <a:pt x="513545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8" name="Freeform: Shape 587">
              <a:extLst>
                <a:ext uri="{FF2B5EF4-FFF2-40B4-BE49-F238E27FC236}">
                  <a16:creationId xmlns:a16="http://schemas.microsoft.com/office/drawing/2014/main" id="{86B2346F-0293-9360-D73C-0280C90DDE85}"/>
                </a:ext>
              </a:extLst>
            </p:cNvPr>
            <p:cNvSpPr/>
            <p:nvPr/>
          </p:nvSpPr>
          <p:spPr>
            <a:xfrm>
              <a:off x="660726" y="6788062"/>
              <a:ext cx="513535" cy="513534"/>
            </a:xfrm>
            <a:custGeom>
              <a:avLst/>
              <a:gdLst>
                <a:gd name="connsiteX0" fmla="*/ 10 w 513535"/>
                <a:gd name="connsiteY0" fmla="*/ 10 h 513534"/>
                <a:gd name="connsiteX1" fmla="*/ 513545 w 513535"/>
                <a:gd name="connsiteY1" fmla="*/ 10 h 513534"/>
                <a:gd name="connsiteX2" fmla="*/ 513545 w 513535"/>
                <a:gd name="connsiteY2" fmla="*/ 513544 h 513534"/>
                <a:gd name="connsiteX3" fmla="*/ 10 w 513535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5" h="513534">
                  <a:moveTo>
                    <a:pt x="10" y="10"/>
                  </a:moveTo>
                  <a:lnTo>
                    <a:pt x="513545" y="10"/>
                  </a:lnTo>
                  <a:lnTo>
                    <a:pt x="513545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89" name="Freeform: Shape 588">
              <a:extLst>
                <a:ext uri="{FF2B5EF4-FFF2-40B4-BE49-F238E27FC236}">
                  <a16:creationId xmlns:a16="http://schemas.microsoft.com/office/drawing/2014/main" id="{C7DABF83-C00A-A5FA-6236-DDBF87342B3F}"/>
                </a:ext>
              </a:extLst>
            </p:cNvPr>
            <p:cNvSpPr/>
            <p:nvPr/>
          </p:nvSpPr>
          <p:spPr>
            <a:xfrm>
              <a:off x="660726" y="7301597"/>
              <a:ext cx="513535" cy="513534"/>
            </a:xfrm>
            <a:custGeom>
              <a:avLst/>
              <a:gdLst>
                <a:gd name="connsiteX0" fmla="*/ 10 w 513535"/>
                <a:gd name="connsiteY0" fmla="*/ 10 h 513534"/>
                <a:gd name="connsiteX1" fmla="*/ 513545 w 513535"/>
                <a:gd name="connsiteY1" fmla="*/ 10 h 513534"/>
                <a:gd name="connsiteX2" fmla="*/ 513545 w 513535"/>
                <a:gd name="connsiteY2" fmla="*/ 513544 h 513534"/>
                <a:gd name="connsiteX3" fmla="*/ 10 w 513535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5" h="513534">
                  <a:moveTo>
                    <a:pt x="10" y="10"/>
                  </a:moveTo>
                  <a:lnTo>
                    <a:pt x="513545" y="10"/>
                  </a:lnTo>
                  <a:lnTo>
                    <a:pt x="513545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0" name="Freeform: Shape 589">
              <a:extLst>
                <a:ext uri="{FF2B5EF4-FFF2-40B4-BE49-F238E27FC236}">
                  <a16:creationId xmlns:a16="http://schemas.microsoft.com/office/drawing/2014/main" id="{D5954477-1DD3-F3AF-D6BD-2F720178018F}"/>
                </a:ext>
              </a:extLst>
            </p:cNvPr>
            <p:cNvSpPr/>
            <p:nvPr/>
          </p:nvSpPr>
          <p:spPr>
            <a:xfrm>
              <a:off x="660726" y="7815131"/>
              <a:ext cx="513535" cy="513534"/>
            </a:xfrm>
            <a:custGeom>
              <a:avLst/>
              <a:gdLst>
                <a:gd name="connsiteX0" fmla="*/ 10 w 513535"/>
                <a:gd name="connsiteY0" fmla="*/ 10 h 513534"/>
                <a:gd name="connsiteX1" fmla="*/ 513545 w 513535"/>
                <a:gd name="connsiteY1" fmla="*/ 10 h 513534"/>
                <a:gd name="connsiteX2" fmla="*/ 513545 w 513535"/>
                <a:gd name="connsiteY2" fmla="*/ 513544 h 513534"/>
                <a:gd name="connsiteX3" fmla="*/ 10 w 513535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5" h="513534">
                  <a:moveTo>
                    <a:pt x="10" y="10"/>
                  </a:moveTo>
                  <a:lnTo>
                    <a:pt x="513545" y="10"/>
                  </a:lnTo>
                  <a:lnTo>
                    <a:pt x="513545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1" name="Freeform: Shape 590">
              <a:extLst>
                <a:ext uri="{FF2B5EF4-FFF2-40B4-BE49-F238E27FC236}">
                  <a16:creationId xmlns:a16="http://schemas.microsoft.com/office/drawing/2014/main" id="{ABC9413C-B242-3ED5-F7BC-0CC6019F5BA4}"/>
                </a:ext>
              </a:extLst>
            </p:cNvPr>
            <p:cNvSpPr/>
            <p:nvPr/>
          </p:nvSpPr>
          <p:spPr>
            <a:xfrm>
              <a:off x="1174262" y="2166253"/>
              <a:ext cx="513534" cy="513535"/>
            </a:xfrm>
            <a:custGeom>
              <a:avLst/>
              <a:gdLst>
                <a:gd name="connsiteX0" fmla="*/ 10 w 513534"/>
                <a:gd name="connsiteY0" fmla="*/ 10 h 513535"/>
                <a:gd name="connsiteX1" fmla="*/ 513544 w 513534"/>
                <a:gd name="connsiteY1" fmla="*/ 10 h 513535"/>
                <a:gd name="connsiteX2" fmla="*/ 513544 w 513534"/>
                <a:gd name="connsiteY2" fmla="*/ 513545 h 513535"/>
                <a:gd name="connsiteX3" fmla="*/ 10 w 513534"/>
                <a:gd name="connsiteY3" fmla="*/ 513545 h 51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5">
                  <a:moveTo>
                    <a:pt x="10" y="10"/>
                  </a:moveTo>
                  <a:lnTo>
                    <a:pt x="513544" y="10"/>
                  </a:lnTo>
                  <a:lnTo>
                    <a:pt x="513544" y="513545"/>
                  </a:lnTo>
                  <a:lnTo>
                    <a:pt x="10" y="513545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2" name="Freeform: Shape 591">
              <a:extLst>
                <a:ext uri="{FF2B5EF4-FFF2-40B4-BE49-F238E27FC236}">
                  <a16:creationId xmlns:a16="http://schemas.microsoft.com/office/drawing/2014/main" id="{9C64B141-3368-6F82-5A07-AFC8E65B7E76}"/>
                </a:ext>
              </a:extLst>
            </p:cNvPr>
            <p:cNvSpPr/>
            <p:nvPr/>
          </p:nvSpPr>
          <p:spPr>
            <a:xfrm>
              <a:off x="1174262" y="2679789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3" name="Freeform: Shape 592">
              <a:extLst>
                <a:ext uri="{FF2B5EF4-FFF2-40B4-BE49-F238E27FC236}">
                  <a16:creationId xmlns:a16="http://schemas.microsoft.com/office/drawing/2014/main" id="{9B313FFC-DB55-EB13-BDDA-0FC8C2FB43F2}"/>
                </a:ext>
              </a:extLst>
            </p:cNvPr>
            <p:cNvSpPr/>
            <p:nvPr/>
          </p:nvSpPr>
          <p:spPr>
            <a:xfrm>
              <a:off x="1174262" y="3193323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4" name="Freeform: Shape 593">
              <a:extLst>
                <a:ext uri="{FF2B5EF4-FFF2-40B4-BE49-F238E27FC236}">
                  <a16:creationId xmlns:a16="http://schemas.microsoft.com/office/drawing/2014/main" id="{0A810F4C-CFBC-F66F-CA1A-14390D958FB5}"/>
                </a:ext>
              </a:extLst>
            </p:cNvPr>
            <p:cNvSpPr/>
            <p:nvPr/>
          </p:nvSpPr>
          <p:spPr>
            <a:xfrm>
              <a:off x="1174262" y="3706857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5" name="Freeform: Shape 594">
              <a:extLst>
                <a:ext uri="{FF2B5EF4-FFF2-40B4-BE49-F238E27FC236}">
                  <a16:creationId xmlns:a16="http://schemas.microsoft.com/office/drawing/2014/main" id="{F32D9428-55B4-3E3C-3183-028328B48064}"/>
                </a:ext>
              </a:extLst>
            </p:cNvPr>
            <p:cNvSpPr/>
            <p:nvPr/>
          </p:nvSpPr>
          <p:spPr>
            <a:xfrm>
              <a:off x="1174262" y="4220391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6" name="Freeform: Shape 595">
              <a:extLst>
                <a:ext uri="{FF2B5EF4-FFF2-40B4-BE49-F238E27FC236}">
                  <a16:creationId xmlns:a16="http://schemas.microsoft.com/office/drawing/2014/main" id="{BD67573B-F648-E080-A6A1-A7C4571873AF}"/>
                </a:ext>
              </a:extLst>
            </p:cNvPr>
            <p:cNvSpPr/>
            <p:nvPr/>
          </p:nvSpPr>
          <p:spPr>
            <a:xfrm>
              <a:off x="1174262" y="4733926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7" name="Freeform: Shape 596">
              <a:extLst>
                <a:ext uri="{FF2B5EF4-FFF2-40B4-BE49-F238E27FC236}">
                  <a16:creationId xmlns:a16="http://schemas.microsoft.com/office/drawing/2014/main" id="{9545E624-2C79-A4D7-EB8C-883595D23E1B}"/>
                </a:ext>
              </a:extLst>
            </p:cNvPr>
            <p:cNvSpPr/>
            <p:nvPr/>
          </p:nvSpPr>
          <p:spPr>
            <a:xfrm>
              <a:off x="1174262" y="5247460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8" name="Freeform: Shape 597">
              <a:extLst>
                <a:ext uri="{FF2B5EF4-FFF2-40B4-BE49-F238E27FC236}">
                  <a16:creationId xmlns:a16="http://schemas.microsoft.com/office/drawing/2014/main" id="{D54BE14C-4DC1-57D4-240E-867F469E4640}"/>
                </a:ext>
              </a:extLst>
            </p:cNvPr>
            <p:cNvSpPr/>
            <p:nvPr/>
          </p:nvSpPr>
          <p:spPr>
            <a:xfrm>
              <a:off x="1174262" y="5760994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599" name="Freeform: Shape 598">
              <a:extLst>
                <a:ext uri="{FF2B5EF4-FFF2-40B4-BE49-F238E27FC236}">
                  <a16:creationId xmlns:a16="http://schemas.microsoft.com/office/drawing/2014/main" id="{70BAA900-5A24-636C-5EDA-BE34BE15687F}"/>
                </a:ext>
              </a:extLst>
            </p:cNvPr>
            <p:cNvSpPr/>
            <p:nvPr/>
          </p:nvSpPr>
          <p:spPr>
            <a:xfrm>
              <a:off x="1174262" y="6274528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0" name="Freeform: Shape 599">
              <a:extLst>
                <a:ext uri="{FF2B5EF4-FFF2-40B4-BE49-F238E27FC236}">
                  <a16:creationId xmlns:a16="http://schemas.microsoft.com/office/drawing/2014/main" id="{5718538A-D3EA-DE8B-BBA6-DC803DAF6BD5}"/>
                </a:ext>
              </a:extLst>
            </p:cNvPr>
            <p:cNvSpPr/>
            <p:nvPr/>
          </p:nvSpPr>
          <p:spPr>
            <a:xfrm>
              <a:off x="1174262" y="6788062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1" name="Freeform: Shape 600">
              <a:extLst>
                <a:ext uri="{FF2B5EF4-FFF2-40B4-BE49-F238E27FC236}">
                  <a16:creationId xmlns:a16="http://schemas.microsoft.com/office/drawing/2014/main" id="{F45A055F-DC45-ED13-0733-1A79B59833F7}"/>
                </a:ext>
              </a:extLst>
            </p:cNvPr>
            <p:cNvSpPr/>
            <p:nvPr/>
          </p:nvSpPr>
          <p:spPr>
            <a:xfrm>
              <a:off x="1174262" y="7301597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2" name="Freeform: Shape 601">
              <a:extLst>
                <a:ext uri="{FF2B5EF4-FFF2-40B4-BE49-F238E27FC236}">
                  <a16:creationId xmlns:a16="http://schemas.microsoft.com/office/drawing/2014/main" id="{C742AD33-AD9B-6415-6883-F0E4390C8D8B}"/>
                </a:ext>
              </a:extLst>
            </p:cNvPr>
            <p:cNvSpPr/>
            <p:nvPr/>
          </p:nvSpPr>
          <p:spPr>
            <a:xfrm>
              <a:off x="1174262" y="7815131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3" name="Freeform: Shape 602">
              <a:extLst>
                <a:ext uri="{FF2B5EF4-FFF2-40B4-BE49-F238E27FC236}">
                  <a16:creationId xmlns:a16="http://schemas.microsoft.com/office/drawing/2014/main" id="{C144DB80-26A3-44A6-2DD5-5D9EF5158814}"/>
                </a:ext>
              </a:extLst>
            </p:cNvPr>
            <p:cNvSpPr/>
            <p:nvPr/>
          </p:nvSpPr>
          <p:spPr>
            <a:xfrm>
              <a:off x="1687796" y="2166253"/>
              <a:ext cx="513534" cy="513535"/>
            </a:xfrm>
            <a:custGeom>
              <a:avLst/>
              <a:gdLst>
                <a:gd name="connsiteX0" fmla="*/ 10 w 513534"/>
                <a:gd name="connsiteY0" fmla="*/ 10 h 513535"/>
                <a:gd name="connsiteX1" fmla="*/ 513544 w 513534"/>
                <a:gd name="connsiteY1" fmla="*/ 10 h 513535"/>
                <a:gd name="connsiteX2" fmla="*/ 513544 w 513534"/>
                <a:gd name="connsiteY2" fmla="*/ 513545 h 513535"/>
                <a:gd name="connsiteX3" fmla="*/ 10 w 513534"/>
                <a:gd name="connsiteY3" fmla="*/ 513545 h 51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5">
                  <a:moveTo>
                    <a:pt x="10" y="10"/>
                  </a:moveTo>
                  <a:lnTo>
                    <a:pt x="513544" y="10"/>
                  </a:lnTo>
                  <a:lnTo>
                    <a:pt x="513544" y="513545"/>
                  </a:lnTo>
                  <a:lnTo>
                    <a:pt x="10" y="513545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4" name="Freeform: Shape 603">
              <a:extLst>
                <a:ext uri="{FF2B5EF4-FFF2-40B4-BE49-F238E27FC236}">
                  <a16:creationId xmlns:a16="http://schemas.microsoft.com/office/drawing/2014/main" id="{50BA3934-A3EB-154B-7A97-4EC4D811E98F}"/>
                </a:ext>
              </a:extLst>
            </p:cNvPr>
            <p:cNvSpPr/>
            <p:nvPr/>
          </p:nvSpPr>
          <p:spPr>
            <a:xfrm>
              <a:off x="1687796" y="2679789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5" name="Freeform: Shape 604">
              <a:extLst>
                <a:ext uri="{FF2B5EF4-FFF2-40B4-BE49-F238E27FC236}">
                  <a16:creationId xmlns:a16="http://schemas.microsoft.com/office/drawing/2014/main" id="{326B3A92-2FCA-68AA-353D-94D0396B678E}"/>
                </a:ext>
              </a:extLst>
            </p:cNvPr>
            <p:cNvSpPr/>
            <p:nvPr/>
          </p:nvSpPr>
          <p:spPr>
            <a:xfrm>
              <a:off x="1687796" y="3193323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6" name="Freeform: Shape 605">
              <a:extLst>
                <a:ext uri="{FF2B5EF4-FFF2-40B4-BE49-F238E27FC236}">
                  <a16:creationId xmlns:a16="http://schemas.microsoft.com/office/drawing/2014/main" id="{97849B7A-2264-F2FD-7F5E-17DBBA9D879F}"/>
                </a:ext>
              </a:extLst>
            </p:cNvPr>
            <p:cNvSpPr/>
            <p:nvPr/>
          </p:nvSpPr>
          <p:spPr>
            <a:xfrm>
              <a:off x="1687796" y="3706857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7" name="Freeform: Shape 606">
              <a:extLst>
                <a:ext uri="{FF2B5EF4-FFF2-40B4-BE49-F238E27FC236}">
                  <a16:creationId xmlns:a16="http://schemas.microsoft.com/office/drawing/2014/main" id="{1BE2DE54-A65B-EC84-9729-756F30F6A854}"/>
                </a:ext>
              </a:extLst>
            </p:cNvPr>
            <p:cNvSpPr/>
            <p:nvPr/>
          </p:nvSpPr>
          <p:spPr>
            <a:xfrm>
              <a:off x="1687796" y="4220391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8" name="Freeform: Shape 607">
              <a:extLst>
                <a:ext uri="{FF2B5EF4-FFF2-40B4-BE49-F238E27FC236}">
                  <a16:creationId xmlns:a16="http://schemas.microsoft.com/office/drawing/2014/main" id="{9FF07C71-0FC3-B43F-C117-8680ABE54604}"/>
                </a:ext>
              </a:extLst>
            </p:cNvPr>
            <p:cNvSpPr/>
            <p:nvPr/>
          </p:nvSpPr>
          <p:spPr>
            <a:xfrm>
              <a:off x="1687796" y="4733926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09" name="Freeform: Shape 608">
              <a:extLst>
                <a:ext uri="{FF2B5EF4-FFF2-40B4-BE49-F238E27FC236}">
                  <a16:creationId xmlns:a16="http://schemas.microsoft.com/office/drawing/2014/main" id="{BB74F5F7-DA8D-D580-8DA7-D2313C764382}"/>
                </a:ext>
              </a:extLst>
            </p:cNvPr>
            <p:cNvSpPr/>
            <p:nvPr/>
          </p:nvSpPr>
          <p:spPr>
            <a:xfrm>
              <a:off x="1687796" y="5247460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0" name="Freeform: Shape 609">
              <a:extLst>
                <a:ext uri="{FF2B5EF4-FFF2-40B4-BE49-F238E27FC236}">
                  <a16:creationId xmlns:a16="http://schemas.microsoft.com/office/drawing/2014/main" id="{871DE666-6DAF-60D1-9146-D885B9589FA2}"/>
                </a:ext>
              </a:extLst>
            </p:cNvPr>
            <p:cNvSpPr/>
            <p:nvPr/>
          </p:nvSpPr>
          <p:spPr>
            <a:xfrm>
              <a:off x="1687796" y="5760994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1" name="Freeform: Shape 610">
              <a:extLst>
                <a:ext uri="{FF2B5EF4-FFF2-40B4-BE49-F238E27FC236}">
                  <a16:creationId xmlns:a16="http://schemas.microsoft.com/office/drawing/2014/main" id="{4D6408B0-0467-C6A7-C513-F28DAB2A896E}"/>
                </a:ext>
              </a:extLst>
            </p:cNvPr>
            <p:cNvSpPr/>
            <p:nvPr/>
          </p:nvSpPr>
          <p:spPr>
            <a:xfrm>
              <a:off x="1687796" y="6274528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2" name="Freeform: Shape 611">
              <a:extLst>
                <a:ext uri="{FF2B5EF4-FFF2-40B4-BE49-F238E27FC236}">
                  <a16:creationId xmlns:a16="http://schemas.microsoft.com/office/drawing/2014/main" id="{A78D89E1-005C-836D-B36B-B7EA80875806}"/>
                </a:ext>
              </a:extLst>
            </p:cNvPr>
            <p:cNvSpPr/>
            <p:nvPr/>
          </p:nvSpPr>
          <p:spPr>
            <a:xfrm>
              <a:off x="1687796" y="6788062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3" name="Freeform: Shape 612">
              <a:extLst>
                <a:ext uri="{FF2B5EF4-FFF2-40B4-BE49-F238E27FC236}">
                  <a16:creationId xmlns:a16="http://schemas.microsoft.com/office/drawing/2014/main" id="{EB547847-4A48-4AE0-A1C5-B5EB6D82B23E}"/>
                </a:ext>
              </a:extLst>
            </p:cNvPr>
            <p:cNvSpPr/>
            <p:nvPr/>
          </p:nvSpPr>
          <p:spPr>
            <a:xfrm>
              <a:off x="1687796" y="7301597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4" name="Freeform: Shape 613">
              <a:extLst>
                <a:ext uri="{FF2B5EF4-FFF2-40B4-BE49-F238E27FC236}">
                  <a16:creationId xmlns:a16="http://schemas.microsoft.com/office/drawing/2014/main" id="{905179EC-0B34-BAA6-E772-BE7426972AD4}"/>
                </a:ext>
              </a:extLst>
            </p:cNvPr>
            <p:cNvSpPr/>
            <p:nvPr/>
          </p:nvSpPr>
          <p:spPr>
            <a:xfrm>
              <a:off x="1687796" y="7815131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5" name="Freeform: Shape 614">
              <a:extLst>
                <a:ext uri="{FF2B5EF4-FFF2-40B4-BE49-F238E27FC236}">
                  <a16:creationId xmlns:a16="http://schemas.microsoft.com/office/drawing/2014/main" id="{D4BA5397-4CAE-6E9A-2D49-A7A036578048}"/>
                </a:ext>
              </a:extLst>
            </p:cNvPr>
            <p:cNvSpPr/>
            <p:nvPr/>
          </p:nvSpPr>
          <p:spPr>
            <a:xfrm>
              <a:off x="2201330" y="2166253"/>
              <a:ext cx="513534" cy="513535"/>
            </a:xfrm>
            <a:custGeom>
              <a:avLst/>
              <a:gdLst>
                <a:gd name="connsiteX0" fmla="*/ 10 w 513534"/>
                <a:gd name="connsiteY0" fmla="*/ 10 h 513535"/>
                <a:gd name="connsiteX1" fmla="*/ 513544 w 513534"/>
                <a:gd name="connsiteY1" fmla="*/ 10 h 513535"/>
                <a:gd name="connsiteX2" fmla="*/ 513544 w 513534"/>
                <a:gd name="connsiteY2" fmla="*/ 513545 h 513535"/>
                <a:gd name="connsiteX3" fmla="*/ 10 w 513534"/>
                <a:gd name="connsiteY3" fmla="*/ 513545 h 51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5">
                  <a:moveTo>
                    <a:pt x="10" y="10"/>
                  </a:moveTo>
                  <a:lnTo>
                    <a:pt x="513544" y="10"/>
                  </a:lnTo>
                  <a:lnTo>
                    <a:pt x="513544" y="513545"/>
                  </a:lnTo>
                  <a:lnTo>
                    <a:pt x="10" y="513545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6" name="Freeform: Shape 615">
              <a:extLst>
                <a:ext uri="{FF2B5EF4-FFF2-40B4-BE49-F238E27FC236}">
                  <a16:creationId xmlns:a16="http://schemas.microsoft.com/office/drawing/2014/main" id="{D25F1DCA-AEE5-65C2-72F6-6FD1A0D55D70}"/>
                </a:ext>
              </a:extLst>
            </p:cNvPr>
            <p:cNvSpPr/>
            <p:nvPr/>
          </p:nvSpPr>
          <p:spPr>
            <a:xfrm>
              <a:off x="2201330" y="2679789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7" name="Freeform: Shape 616">
              <a:extLst>
                <a:ext uri="{FF2B5EF4-FFF2-40B4-BE49-F238E27FC236}">
                  <a16:creationId xmlns:a16="http://schemas.microsoft.com/office/drawing/2014/main" id="{22F63413-EC11-2468-CF12-32C1B4510370}"/>
                </a:ext>
              </a:extLst>
            </p:cNvPr>
            <p:cNvSpPr/>
            <p:nvPr/>
          </p:nvSpPr>
          <p:spPr>
            <a:xfrm>
              <a:off x="2201330" y="3193323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8" name="Freeform: Shape 617">
              <a:extLst>
                <a:ext uri="{FF2B5EF4-FFF2-40B4-BE49-F238E27FC236}">
                  <a16:creationId xmlns:a16="http://schemas.microsoft.com/office/drawing/2014/main" id="{E288EE8C-489D-3C7E-CD5C-0D216805AC8B}"/>
                </a:ext>
              </a:extLst>
            </p:cNvPr>
            <p:cNvSpPr/>
            <p:nvPr/>
          </p:nvSpPr>
          <p:spPr>
            <a:xfrm>
              <a:off x="2201330" y="3706857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19" name="Freeform: Shape 618">
              <a:extLst>
                <a:ext uri="{FF2B5EF4-FFF2-40B4-BE49-F238E27FC236}">
                  <a16:creationId xmlns:a16="http://schemas.microsoft.com/office/drawing/2014/main" id="{B170731D-3F71-1846-ED98-9D8C7DF827CC}"/>
                </a:ext>
              </a:extLst>
            </p:cNvPr>
            <p:cNvSpPr/>
            <p:nvPr/>
          </p:nvSpPr>
          <p:spPr>
            <a:xfrm>
              <a:off x="2201330" y="4220391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0" name="Freeform: Shape 619">
              <a:extLst>
                <a:ext uri="{FF2B5EF4-FFF2-40B4-BE49-F238E27FC236}">
                  <a16:creationId xmlns:a16="http://schemas.microsoft.com/office/drawing/2014/main" id="{61B5DA43-6F37-75C1-1477-406E63845648}"/>
                </a:ext>
              </a:extLst>
            </p:cNvPr>
            <p:cNvSpPr/>
            <p:nvPr/>
          </p:nvSpPr>
          <p:spPr>
            <a:xfrm>
              <a:off x="2201330" y="4733926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1" name="Freeform: Shape 620">
              <a:extLst>
                <a:ext uri="{FF2B5EF4-FFF2-40B4-BE49-F238E27FC236}">
                  <a16:creationId xmlns:a16="http://schemas.microsoft.com/office/drawing/2014/main" id="{B97BDF2E-EDF2-F93C-4F7A-F0A186525322}"/>
                </a:ext>
              </a:extLst>
            </p:cNvPr>
            <p:cNvSpPr/>
            <p:nvPr/>
          </p:nvSpPr>
          <p:spPr>
            <a:xfrm>
              <a:off x="2201330" y="5247460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2" name="Freeform: Shape 621">
              <a:extLst>
                <a:ext uri="{FF2B5EF4-FFF2-40B4-BE49-F238E27FC236}">
                  <a16:creationId xmlns:a16="http://schemas.microsoft.com/office/drawing/2014/main" id="{D25C8FC8-1912-5816-220A-FCFD6F6248E2}"/>
                </a:ext>
              </a:extLst>
            </p:cNvPr>
            <p:cNvSpPr/>
            <p:nvPr/>
          </p:nvSpPr>
          <p:spPr>
            <a:xfrm>
              <a:off x="2201330" y="5760994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3" name="Freeform: Shape 622">
              <a:extLst>
                <a:ext uri="{FF2B5EF4-FFF2-40B4-BE49-F238E27FC236}">
                  <a16:creationId xmlns:a16="http://schemas.microsoft.com/office/drawing/2014/main" id="{E835B15C-B233-CA16-8C71-242EB4792471}"/>
                </a:ext>
              </a:extLst>
            </p:cNvPr>
            <p:cNvSpPr/>
            <p:nvPr/>
          </p:nvSpPr>
          <p:spPr>
            <a:xfrm>
              <a:off x="2201330" y="6274528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4" name="Freeform: Shape 623">
              <a:extLst>
                <a:ext uri="{FF2B5EF4-FFF2-40B4-BE49-F238E27FC236}">
                  <a16:creationId xmlns:a16="http://schemas.microsoft.com/office/drawing/2014/main" id="{A2C25F18-6F98-75EF-E4C5-312E271769E6}"/>
                </a:ext>
              </a:extLst>
            </p:cNvPr>
            <p:cNvSpPr/>
            <p:nvPr/>
          </p:nvSpPr>
          <p:spPr>
            <a:xfrm>
              <a:off x="2201330" y="6788062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5" name="Freeform: Shape 624">
              <a:extLst>
                <a:ext uri="{FF2B5EF4-FFF2-40B4-BE49-F238E27FC236}">
                  <a16:creationId xmlns:a16="http://schemas.microsoft.com/office/drawing/2014/main" id="{FE9613BB-9F04-6269-F162-532CCD8CAF03}"/>
                </a:ext>
              </a:extLst>
            </p:cNvPr>
            <p:cNvSpPr/>
            <p:nvPr/>
          </p:nvSpPr>
          <p:spPr>
            <a:xfrm>
              <a:off x="2201330" y="7301597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6" name="Freeform: Shape 625">
              <a:extLst>
                <a:ext uri="{FF2B5EF4-FFF2-40B4-BE49-F238E27FC236}">
                  <a16:creationId xmlns:a16="http://schemas.microsoft.com/office/drawing/2014/main" id="{D5E7F436-1A3D-121E-0CCF-EAC953495FBC}"/>
                </a:ext>
              </a:extLst>
            </p:cNvPr>
            <p:cNvSpPr/>
            <p:nvPr/>
          </p:nvSpPr>
          <p:spPr>
            <a:xfrm>
              <a:off x="2201330" y="7815131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7" name="Freeform: Shape 626">
              <a:extLst>
                <a:ext uri="{FF2B5EF4-FFF2-40B4-BE49-F238E27FC236}">
                  <a16:creationId xmlns:a16="http://schemas.microsoft.com/office/drawing/2014/main" id="{5EE5BE3F-5944-86B4-0A36-C80E00DD9969}"/>
                </a:ext>
              </a:extLst>
            </p:cNvPr>
            <p:cNvSpPr/>
            <p:nvPr/>
          </p:nvSpPr>
          <p:spPr>
            <a:xfrm>
              <a:off x="2714864" y="2166253"/>
              <a:ext cx="513534" cy="513535"/>
            </a:xfrm>
            <a:custGeom>
              <a:avLst/>
              <a:gdLst>
                <a:gd name="connsiteX0" fmla="*/ 10 w 513534"/>
                <a:gd name="connsiteY0" fmla="*/ 10 h 513535"/>
                <a:gd name="connsiteX1" fmla="*/ 513544 w 513534"/>
                <a:gd name="connsiteY1" fmla="*/ 10 h 513535"/>
                <a:gd name="connsiteX2" fmla="*/ 513544 w 513534"/>
                <a:gd name="connsiteY2" fmla="*/ 513545 h 513535"/>
                <a:gd name="connsiteX3" fmla="*/ 10 w 513534"/>
                <a:gd name="connsiteY3" fmla="*/ 513545 h 51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5">
                  <a:moveTo>
                    <a:pt x="10" y="10"/>
                  </a:moveTo>
                  <a:lnTo>
                    <a:pt x="513544" y="10"/>
                  </a:lnTo>
                  <a:lnTo>
                    <a:pt x="513544" y="513545"/>
                  </a:lnTo>
                  <a:lnTo>
                    <a:pt x="10" y="513545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8" name="Freeform: Shape 627">
              <a:extLst>
                <a:ext uri="{FF2B5EF4-FFF2-40B4-BE49-F238E27FC236}">
                  <a16:creationId xmlns:a16="http://schemas.microsoft.com/office/drawing/2014/main" id="{490AA67A-05C2-A792-1A28-2A90D61EFF70}"/>
                </a:ext>
              </a:extLst>
            </p:cNvPr>
            <p:cNvSpPr/>
            <p:nvPr/>
          </p:nvSpPr>
          <p:spPr>
            <a:xfrm>
              <a:off x="2714864" y="2679789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29" name="Freeform: Shape 628">
              <a:extLst>
                <a:ext uri="{FF2B5EF4-FFF2-40B4-BE49-F238E27FC236}">
                  <a16:creationId xmlns:a16="http://schemas.microsoft.com/office/drawing/2014/main" id="{D39E7E9A-3330-CDA7-1345-F940D255B3D2}"/>
                </a:ext>
              </a:extLst>
            </p:cNvPr>
            <p:cNvSpPr/>
            <p:nvPr/>
          </p:nvSpPr>
          <p:spPr>
            <a:xfrm>
              <a:off x="2714864" y="3193323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0" name="Freeform: Shape 629">
              <a:extLst>
                <a:ext uri="{FF2B5EF4-FFF2-40B4-BE49-F238E27FC236}">
                  <a16:creationId xmlns:a16="http://schemas.microsoft.com/office/drawing/2014/main" id="{28AB2038-D661-5458-BF04-CFAC91687A4B}"/>
                </a:ext>
              </a:extLst>
            </p:cNvPr>
            <p:cNvSpPr/>
            <p:nvPr/>
          </p:nvSpPr>
          <p:spPr>
            <a:xfrm>
              <a:off x="2714864" y="3706857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1" name="Freeform: Shape 630">
              <a:extLst>
                <a:ext uri="{FF2B5EF4-FFF2-40B4-BE49-F238E27FC236}">
                  <a16:creationId xmlns:a16="http://schemas.microsoft.com/office/drawing/2014/main" id="{4A9F1216-03EC-92D0-7A75-C9BB253AAA4B}"/>
                </a:ext>
              </a:extLst>
            </p:cNvPr>
            <p:cNvSpPr/>
            <p:nvPr/>
          </p:nvSpPr>
          <p:spPr>
            <a:xfrm>
              <a:off x="2714864" y="4220391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2" name="Freeform: Shape 631">
              <a:extLst>
                <a:ext uri="{FF2B5EF4-FFF2-40B4-BE49-F238E27FC236}">
                  <a16:creationId xmlns:a16="http://schemas.microsoft.com/office/drawing/2014/main" id="{1224C5B7-B715-92EC-7154-C4C0C6351616}"/>
                </a:ext>
              </a:extLst>
            </p:cNvPr>
            <p:cNvSpPr/>
            <p:nvPr/>
          </p:nvSpPr>
          <p:spPr>
            <a:xfrm>
              <a:off x="2714864" y="4733926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3" name="Freeform: Shape 632">
              <a:extLst>
                <a:ext uri="{FF2B5EF4-FFF2-40B4-BE49-F238E27FC236}">
                  <a16:creationId xmlns:a16="http://schemas.microsoft.com/office/drawing/2014/main" id="{90FB8026-7BC1-01F0-89C1-46D3E44B3006}"/>
                </a:ext>
              </a:extLst>
            </p:cNvPr>
            <p:cNvSpPr/>
            <p:nvPr/>
          </p:nvSpPr>
          <p:spPr>
            <a:xfrm>
              <a:off x="2714864" y="5247460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4" name="Freeform: Shape 633">
              <a:extLst>
                <a:ext uri="{FF2B5EF4-FFF2-40B4-BE49-F238E27FC236}">
                  <a16:creationId xmlns:a16="http://schemas.microsoft.com/office/drawing/2014/main" id="{BB34FA54-742C-6903-8198-983029A94401}"/>
                </a:ext>
              </a:extLst>
            </p:cNvPr>
            <p:cNvSpPr/>
            <p:nvPr/>
          </p:nvSpPr>
          <p:spPr>
            <a:xfrm>
              <a:off x="2714864" y="5760994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5" name="Freeform: Shape 634">
              <a:extLst>
                <a:ext uri="{FF2B5EF4-FFF2-40B4-BE49-F238E27FC236}">
                  <a16:creationId xmlns:a16="http://schemas.microsoft.com/office/drawing/2014/main" id="{923F2663-B1EF-96EF-062A-E79B63383C6C}"/>
                </a:ext>
              </a:extLst>
            </p:cNvPr>
            <p:cNvSpPr/>
            <p:nvPr/>
          </p:nvSpPr>
          <p:spPr>
            <a:xfrm>
              <a:off x="2714864" y="6274528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6" name="Freeform: Shape 635">
              <a:extLst>
                <a:ext uri="{FF2B5EF4-FFF2-40B4-BE49-F238E27FC236}">
                  <a16:creationId xmlns:a16="http://schemas.microsoft.com/office/drawing/2014/main" id="{4EEF79DE-77CF-3F76-BA67-66D66B08A37E}"/>
                </a:ext>
              </a:extLst>
            </p:cNvPr>
            <p:cNvSpPr/>
            <p:nvPr/>
          </p:nvSpPr>
          <p:spPr>
            <a:xfrm>
              <a:off x="2714864" y="6788062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7" name="Freeform: Shape 636">
              <a:extLst>
                <a:ext uri="{FF2B5EF4-FFF2-40B4-BE49-F238E27FC236}">
                  <a16:creationId xmlns:a16="http://schemas.microsoft.com/office/drawing/2014/main" id="{CE2DDA5E-2AC6-3141-430C-5B672D45BDC9}"/>
                </a:ext>
              </a:extLst>
            </p:cNvPr>
            <p:cNvSpPr/>
            <p:nvPr/>
          </p:nvSpPr>
          <p:spPr>
            <a:xfrm>
              <a:off x="2714864" y="7301597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8" name="Freeform: Shape 637">
              <a:extLst>
                <a:ext uri="{FF2B5EF4-FFF2-40B4-BE49-F238E27FC236}">
                  <a16:creationId xmlns:a16="http://schemas.microsoft.com/office/drawing/2014/main" id="{96CB32B5-A8B9-54D2-9125-5901CC697834}"/>
                </a:ext>
              </a:extLst>
            </p:cNvPr>
            <p:cNvSpPr/>
            <p:nvPr/>
          </p:nvSpPr>
          <p:spPr>
            <a:xfrm>
              <a:off x="2714864" y="7815131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39" name="Freeform: Shape 638">
              <a:extLst>
                <a:ext uri="{FF2B5EF4-FFF2-40B4-BE49-F238E27FC236}">
                  <a16:creationId xmlns:a16="http://schemas.microsoft.com/office/drawing/2014/main" id="{401BAF47-EC58-3939-DD8F-14250BBB0FB4}"/>
                </a:ext>
              </a:extLst>
            </p:cNvPr>
            <p:cNvSpPr/>
            <p:nvPr/>
          </p:nvSpPr>
          <p:spPr>
            <a:xfrm>
              <a:off x="3228399" y="2166253"/>
              <a:ext cx="513534" cy="513535"/>
            </a:xfrm>
            <a:custGeom>
              <a:avLst/>
              <a:gdLst>
                <a:gd name="connsiteX0" fmla="*/ 10 w 513534"/>
                <a:gd name="connsiteY0" fmla="*/ 10 h 513535"/>
                <a:gd name="connsiteX1" fmla="*/ 513544 w 513534"/>
                <a:gd name="connsiteY1" fmla="*/ 10 h 513535"/>
                <a:gd name="connsiteX2" fmla="*/ 513544 w 513534"/>
                <a:gd name="connsiteY2" fmla="*/ 513545 h 513535"/>
                <a:gd name="connsiteX3" fmla="*/ 10 w 513534"/>
                <a:gd name="connsiteY3" fmla="*/ 513545 h 51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5">
                  <a:moveTo>
                    <a:pt x="10" y="10"/>
                  </a:moveTo>
                  <a:lnTo>
                    <a:pt x="513544" y="10"/>
                  </a:lnTo>
                  <a:lnTo>
                    <a:pt x="513544" y="513545"/>
                  </a:lnTo>
                  <a:lnTo>
                    <a:pt x="10" y="513545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8" name="Freeform: Shape 767">
              <a:extLst>
                <a:ext uri="{FF2B5EF4-FFF2-40B4-BE49-F238E27FC236}">
                  <a16:creationId xmlns:a16="http://schemas.microsoft.com/office/drawing/2014/main" id="{9ABDC9F0-B664-EAE6-E3EF-82405C0F0B5C}"/>
                </a:ext>
              </a:extLst>
            </p:cNvPr>
            <p:cNvSpPr/>
            <p:nvPr/>
          </p:nvSpPr>
          <p:spPr>
            <a:xfrm>
              <a:off x="3228399" y="2679789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69" name="Freeform: Shape 768">
              <a:extLst>
                <a:ext uri="{FF2B5EF4-FFF2-40B4-BE49-F238E27FC236}">
                  <a16:creationId xmlns:a16="http://schemas.microsoft.com/office/drawing/2014/main" id="{A023EED8-2569-AA54-469B-6C556BCA55BF}"/>
                </a:ext>
              </a:extLst>
            </p:cNvPr>
            <p:cNvSpPr/>
            <p:nvPr/>
          </p:nvSpPr>
          <p:spPr>
            <a:xfrm>
              <a:off x="3228399" y="3193323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0" name="Freeform: Shape 769">
              <a:extLst>
                <a:ext uri="{FF2B5EF4-FFF2-40B4-BE49-F238E27FC236}">
                  <a16:creationId xmlns:a16="http://schemas.microsoft.com/office/drawing/2014/main" id="{0DC5A72F-494E-1DD8-65AD-33A4E02A5DF1}"/>
                </a:ext>
              </a:extLst>
            </p:cNvPr>
            <p:cNvSpPr/>
            <p:nvPr/>
          </p:nvSpPr>
          <p:spPr>
            <a:xfrm>
              <a:off x="3228399" y="3706857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1" name="Freeform: Shape 770">
              <a:extLst>
                <a:ext uri="{FF2B5EF4-FFF2-40B4-BE49-F238E27FC236}">
                  <a16:creationId xmlns:a16="http://schemas.microsoft.com/office/drawing/2014/main" id="{12CDE4A4-16FC-6AE7-9CCA-98914926B669}"/>
                </a:ext>
              </a:extLst>
            </p:cNvPr>
            <p:cNvSpPr/>
            <p:nvPr/>
          </p:nvSpPr>
          <p:spPr>
            <a:xfrm>
              <a:off x="3228399" y="4220391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2" name="Freeform: Shape 771">
              <a:extLst>
                <a:ext uri="{FF2B5EF4-FFF2-40B4-BE49-F238E27FC236}">
                  <a16:creationId xmlns:a16="http://schemas.microsoft.com/office/drawing/2014/main" id="{BD5DA16D-9E0B-A028-5A88-F3042D3CE4C7}"/>
                </a:ext>
              </a:extLst>
            </p:cNvPr>
            <p:cNvSpPr/>
            <p:nvPr/>
          </p:nvSpPr>
          <p:spPr>
            <a:xfrm>
              <a:off x="3228399" y="4733926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3" name="Freeform: Shape 772">
              <a:extLst>
                <a:ext uri="{FF2B5EF4-FFF2-40B4-BE49-F238E27FC236}">
                  <a16:creationId xmlns:a16="http://schemas.microsoft.com/office/drawing/2014/main" id="{B35C83F3-E4A3-E092-1627-17BF2A8B7264}"/>
                </a:ext>
              </a:extLst>
            </p:cNvPr>
            <p:cNvSpPr/>
            <p:nvPr/>
          </p:nvSpPr>
          <p:spPr>
            <a:xfrm>
              <a:off x="3228399" y="5247460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4" name="Freeform: Shape 773">
              <a:extLst>
                <a:ext uri="{FF2B5EF4-FFF2-40B4-BE49-F238E27FC236}">
                  <a16:creationId xmlns:a16="http://schemas.microsoft.com/office/drawing/2014/main" id="{8946A765-53D1-C304-DB6C-12C9BD16A66E}"/>
                </a:ext>
              </a:extLst>
            </p:cNvPr>
            <p:cNvSpPr/>
            <p:nvPr/>
          </p:nvSpPr>
          <p:spPr>
            <a:xfrm>
              <a:off x="3228399" y="5760994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5" name="Freeform: Shape 774">
              <a:extLst>
                <a:ext uri="{FF2B5EF4-FFF2-40B4-BE49-F238E27FC236}">
                  <a16:creationId xmlns:a16="http://schemas.microsoft.com/office/drawing/2014/main" id="{93020B5D-D32D-BC7C-1550-EA71CE719027}"/>
                </a:ext>
              </a:extLst>
            </p:cNvPr>
            <p:cNvSpPr/>
            <p:nvPr/>
          </p:nvSpPr>
          <p:spPr>
            <a:xfrm>
              <a:off x="3228399" y="6274528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6" name="Freeform: Shape 775">
              <a:extLst>
                <a:ext uri="{FF2B5EF4-FFF2-40B4-BE49-F238E27FC236}">
                  <a16:creationId xmlns:a16="http://schemas.microsoft.com/office/drawing/2014/main" id="{62414737-0576-2FCC-E9C2-DBB08D410F7E}"/>
                </a:ext>
              </a:extLst>
            </p:cNvPr>
            <p:cNvSpPr/>
            <p:nvPr/>
          </p:nvSpPr>
          <p:spPr>
            <a:xfrm>
              <a:off x="3228399" y="6788062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7" name="Freeform: Shape 776">
              <a:extLst>
                <a:ext uri="{FF2B5EF4-FFF2-40B4-BE49-F238E27FC236}">
                  <a16:creationId xmlns:a16="http://schemas.microsoft.com/office/drawing/2014/main" id="{7C998071-11BF-313E-91F2-89C3D7BD9557}"/>
                </a:ext>
              </a:extLst>
            </p:cNvPr>
            <p:cNvSpPr/>
            <p:nvPr/>
          </p:nvSpPr>
          <p:spPr>
            <a:xfrm>
              <a:off x="3228399" y="7301597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78" name="Freeform: Shape 777">
              <a:extLst>
                <a:ext uri="{FF2B5EF4-FFF2-40B4-BE49-F238E27FC236}">
                  <a16:creationId xmlns:a16="http://schemas.microsoft.com/office/drawing/2014/main" id="{02DEE9EA-5DEF-AF9E-488D-FBACB4991C8E}"/>
                </a:ext>
              </a:extLst>
            </p:cNvPr>
            <p:cNvSpPr/>
            <p:nvPr/>
          </p:nvSpPr>
          <p:spPr>
            <a:xfrm>
              <a:off x="3228399" y="7815131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0" name="Freeform: Shape 779">
              <a:extLst>
                <a:ext uri="{FF2B5EF4-FFF2-40B4-BE49-F238E27FC236}">
                  <a16:creationId xmlns:a16="http://schemas.microsoft.com/office/drawing/2014/main" id="{D53A9CD3-1DF9-ED98-F69B-696B6371BE47}"/>
                </a:ext>
              </a:extLst>
            </p:cNvPr>
            <p:cNvSpPr/>
            <p:nvPr/>
          </p:nvSpPr>
          <p:spPr>
            <a:xfrm>
              <a:off x="3741933" y="2166253"/>
              <a:ext cx="513534" cy="513535"/>
            </a:xfrm>
            <a:custGeom>
              <a:avLst/>
              <a:gdLst>
                <a:gd name="connsiteX0" fmla="*/ 10 w 513534"/>
                <a:gd name="connsiteY0" fmla="*/ 10 h 513535"/>
                <a:gd name="connsiteX1" fmla="*/ 513544 w 513534"/>
                <a:gd name="connsiteY1" fmla="*/ 10 h 513535"/>
                <a:gd name="connsiteX2" fmla="*/ 513544 w 513534"/>
                <a:gd name="connsiteY2" fmla="*/ 513545 h 513535"/>
                <a:gd name="connsiteX3" fmla="*/ 10 w 513534"/>
                <a:gd name="connsiteY3" fmla="*/ 513545 h 51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5">
                  <a:moveTo>
                    <a:pt x="10" y="10"/>
                  </a:moveTo>
                  <a:lnTo>
                    <a:pt x="513544" y="10"/>
                  </a:lnTo>
                  <a:lnTo>
                    <a:pt x="513544" y="513545"/>
                  </a:lnTo>
                  <a:lnTo>
                    <a:pt x="10" y="513545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1" name="Freeform: Shape 780">
              <a:extLst>
                <a:ext uri="{FF2B5EF4-FFF2-40B4-BE49-F238E27FC236}">
                  <a16:creationId xmlns:a16="http://schemas.microsoft.com/office/drawing/2014/main" id="{36808F18-2ED6-DF7A-F077-B56D33985359}"/>
                </a:ext>
              </a:extLst>
            </p:cNvPr>
            <p:cNvSpPr/>
            <p:nvPr/>
          </p:nvSpPr>
          <p:spPr>
            <a:xfrm>
              <a:off x="3741933" y="2679789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2" name="Freeform: Shape 781">
              <a:extLst>
                <a:ext uri="{FF2B5EF4-FFF2-40B4-BE49-F238E27FC236}">
                  <a16:creationId xmlns:a16="http://schemas.microsoft.com/office/drawing/2014/main" id="{352285E4-3F57-4DD9-2316-681AABFF70D5}"/>
                </a:ext>
              </a:extLst>
            </p:cNvPr>
            <p:cNvSpPr/>
            <p:nvPr/>
          </p:nvSpPr>
          <p:spPr>
            <a:xfrm>
              <a:off x="3741933" y="3193323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3" name="Freeform: Shape 782">
              <a:extLst>
                <a:ext uri="{FF2B5EF4-FFF2-40B4-BE49-F238E27FC236}">
                  <a16:creationId xmlns:a16="http://schemas.microsoft.com/office/drawing/2014/main" id="{973AA485-2DD4-2BEF-8D95-6C7C8A4FA007}"/>
                </a:ext>
              </a:extLst>
            </p:cNvPr>
            <p:cNvSpPr/>
            <p:nvPr/>
          </p:nvSpPr>
          <p:spPr>
            <a:xfrm>
              <a:off x="3741933" y="3706857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4" name="Freeform: Shape 783">
              <a:extLst>
                <a:ext uri="{FF2B5EF4-FFF2-40B4-BE49-F238E27FC236}">
                  <a16:creationId xmlns:a16="http://schemas.microsoft.com/office/drawing/2014/main" id="{EAF76356-1DC1-9916-90E8-2865E2104BCC}"/>
                </a:ext>
              </a:extLst>
            </p:cNvPr>
            <p:cNvSpPr/>
            <p:nvPr/>
          </p:nvSpPr>
          <p:spPr>
            <a:xfrm>
              <a:off x="3741933" y="4220391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5" name="Freeform: Shape 784">
              <a:extLst>
                <a:ext uri="{FF2B5EF4-FFF2-40B4-BE49-F238E27FC236}">
                  <a16:creationId xmlns:a16="http://schemas.microsoft.com/office/drawing/2014/main" id="{C3FD92B0-9A0F-66E5-5270-EAB197B85CE8}"/>
                </a:ext>
              </a:extLst>
            </p:cNvPr>
            <p:cNvSpPr/>
            <p:nvPr/>
          </p:nvSpPr>
          <p:spPr>
            <a:xfrm>
              <a:off x="3741933" y="4733926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6" name="Freeform: Shape 785">
              <a:extLst>
                <a:ext uri="{FF2B5EF4-FFF2-40B4-BE49-F238E27FC236}">
                  <a16:creationId xmlns:a16="http://schemas.microsoft.com/office/drawing/2014/main" id="{EE18FFDC-51E0-1C3A-D4DD-C00874778D96}"/>
                </a:ext>
              </a:extLst>
            </p:cNvPr>
            <p:cNvSpPr/>
            <p:nvPr/>
          </p:nvSpPr>
          <p:spPr>
            <a:xfrm>
              <a:off x="3741933" y="5247460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7" name="Freeform: Shape 786">
              <a:extLst>
                <a:ext uri="{FF2B5EF4-FFF2-40B4-BE49-F238E27FC236}">
                  <a16:creationId xmlns:a16="http://schemas.microsoft.com/office/drawing/2014/main" id="{2AF74DBA-9264-EBD6-662A-27FA799A4DD6}"/>
                </a:ext>
              </a:extLst>
            </p:cNvPr>
            <p:cNvSpPr/>
            <p:nvPr/>
          </p:nvSpPr>
          <p:spPr>
            <a:xfrm>
              <a:off x="3741933" y="5760994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8" name="Freeform: Shape 787">
              <a:extLst>
                <a:ext uri="{FF2B5EF4-FFF2-40B4-BE49-F238E27FC236}">
                  <a16:creationId xmlns:a16="http://schemas.microsoft.com/office/drawing/2014/main" id="{10565819-2B0E-DF0F-22C0-2A5E164DECD6}"/>
                </a:ext>
              </a:extLst>
            </p:cNvPr>
            <p:cNvSpPr/>
            <p:nvPr/>
          </p:nvSpPr>
          <p:spPr>
            <a:xfrm>
              <a:off x="3741933" y="6274528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89" name="Freeform: Shape 788">
              <a:extLst>
                <a:ext uri="{FF2B5EF4-FFF2-40B4-BE49-F238E27FC236}">
                  <a16:creationId xmlns:a16="http://schemas.microsoft.com/office/drawing/2014/main" id="{17AB5BE2-A055-2CFC-2C08-5FC621CECC40}"/>
                </a:ext>
              </a:extLst>
            </p:cNvPr>
            <p:cNvSpPr/>
            <p:nvPr/>
          </p:nvSpPr>
          <p:spPr>
            <a:xfrm>
              <a:off x="3741933" y="6788062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0" name="Freeform: Shape 789">
              <a:extLst>
                <a:ext uri="{FF2B5EF4-FFF2-40B4-BE49-F238E27FC236}">
                  <a16:creationId xmlns:a16="http://schemas.microsoft.com/office/drawing/2014/main" id="{3772CA18-EDB4-3923-3BCF-B46ABA695BBD}"/>
                </a:ext>
              </a:extLst>
            </p:cNvPr>
            <p:cNvSpPr/>
            <p:nvPr/>
          </p:nvSpPr>
          <p:spPr>
            <a:xfrm>
              <a:off x="3741933" y="7301597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1" name="Freeform: Shape 790">
              <a:extLst>
                <a:ext uri="{FF2B5EF4-FFF2-40B4-BE49-F238E27FC236}">
                  <a16:creationId xmlns:a16="http://schemas.microsoft.com/office/drawing/2014/main" id="{B12DB61B-FFEF-8B68-8147-F3ACE58F7EBE}"/>
                </a:ext>
              </a:extLst>
            </p:cNvPr>
            <p:cNvSpPr/>
            <p:nvPr/>
          </p:nvSpPr>
          <p:spPr>
            <a:xfrm>
              <a:off x="3741933" y="7815131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2" name="Freeform: Shape 791">
              <a:extLst>
                <a:ext uri="{FF2B5EF4-FFF2-40B4-BE49-F238E27FC236}">
                  <a16:creationId xmlns:a16="http://schemas.microsoft.com/office/drawing/2014/main" id="{60D129F3-4419-0A33-7594-81AC07837D3A}"/>
                </a:ext>
              </a:extLst>
            </p:cNvPr>
            <p:cNvSpPr/>
            <p:nvPr/>
          </p:nvSpPr>
          <p:spPr>
            <a:xfrm>
              <a:off x="4255467" y="2166253"/>
              <a:ext cx="513534" cy="513535"/>
            </a:xfrm>
            <a:custGeom>
              <a:avLst/>
              <a:gdLst>
                <a:gd name="connsiteX0" fmla="*/ 10 w 513534"/>
                <a:gd name="connsiteY0" fmla="*/ 10 h 513535"/>
                <a:gd name="connsiteX1" fmla="*/ 513544 w 513534"/>
                <a:gd name="connsiteY1" fmla="*/ 10 h 513535"/>
                <a:gd name="connsiteX2" fmla="*/ 513544 w 513534"/>
                <a:gd name="connsiteY2" fmla="*/ 513545 h 513535"/>
                <a:gd name="connsiteX3" fmla="*/ 10 w 513534"/>
                <a:gd name="connsiteY3" fmla="*/ 513545 h 51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5">
                  <a:moveTo>
                    <a:pt x="10" y="10"/>
                  </a:moveTo>
                  <a:lnTo>
                    <a:pt x="513544" y="10"/>
                  </a:lnTo>
                  <a:lnTo>
                    <a:pt x="513544" y="513545"/>
                  </a:lnTo>
                  <a:lnTo>
                    <a:pt x="10" y="513545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3" name="Freeform: Shape 792">
              <a:extLst>
                <a:ext uri="{FF2B5EF4-FFF2-40B4-BE49-F238E27FC236}">
                  <a16:creationId xmlns:a16="http://schemas.microsoft.com/office/drawing/2014/main" id="{F1FC0282-CA47-3835-02C3-2839AB5BEA6D}"/>
                </a:ext>
              </a:extLst>
            </p:cNvPr>
            <p:cNvSpPr/>
            <p:nvPr/>
          </p:nvSpPr>
          <p:spPr>
            <a:xfrm>
              <a:off x="4255467" y="2679789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4" name="Freeform: Shape 793">
              <a:extLst>
                <a:ext uri="{FF2B5EF4-FFF2-40B4-BE49-F238E27FC236}">
                  <a16:creationId xmlns:a16="http://schemas.microsoft.com/office/drawing/2014/main" id="{46010BEF-3C5E-5AB5-3449-C4EC9D0AEA94}"/>
                </a:ext>
              </a:extLst>
            </p:cNvPr>
            <p:cNvSpPr/>
            <p:nvPr/>
          </p:nvSpPr>
          <p:spPr>
            <a:xfrm>
              <a:off x="4255467" y="3193323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5" name="Freeform: Shape 794">
              <a:extLst>
                <a:ext uri="{FF2B5EF4-FFF2-40B4-BE49-F238E27FC236}">
                  <a16:creationId xmlns:a16="http://schemas.microsoft.com/office/drawing/2014/main" id="{723D12D8-09AC-179F-8142-87256A7A6A86}"/>
                </a:ext>
              </a:extLst>
            </p:cNvPr>
            <p:cNvSpPr/>
            <p:nvPr/>
          </p:nvSpPr>
          <p:spPr>
            <a:xfrm>
              <a:off x="4255467" y="3706857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6" name="Freeform: Shape 795">
              <a:extLst>
                <a:ext uri="{FF2B5EF4-FFF2-40B4-BE49-F238E27FC236}">
                  <a16:creationId xmlns:a16="http://schemas.microsoft.com/office/drawing/2014/main" id="{44627B8A-6711-1C3E-26E3-8B93C3FB57C2}"/>
                </a:ext>
              </a:extLst>
            </p:cNvPr>
            <p:cNvSpPr/>
            <p:nvPr/>
          </p:nvSpPr>
          <p:spPr>
            <a:xfrm>
              <a:off x="4255467" y="4220391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7" name="Freeform: Shape 796">
              <a:extLst>
                <a:ext uri="{FF2B5EF4-FFF2-40B4-BE49-F238E27FC236}">
                  <a16:creationId xmlns:a16="http://schemas.microsoft.com/office/drawing/2014/main" id="{64A26349-7BB7-245D-049E-F344B0B0353E}"/>
                </a:ext>
              </a:extLst>
            </p:cNvPr>
            <p:cNvSpPr/>
            <p:nvPr/>
          </p:nvSpPr>
          <p:spPr>
            <a:xfrm>
              <a:off x="4255467" y="4733926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8" name="Freeform: Shape 797">
              <a:extLst>
                <a:ext uri="{FF2B5EF4-FFF2-40B4-BE49-F238E27FC236}">
                  <a16:creationId xmlns:a16="http://schemas.microsoft.com/office/drawing/2014/main" id="{48E14143-7A07-BAC4-7245-F82AEA16C93C}"/>
                </a:ext>
              </a:extLst>
            </p:cNvPr>
            <p:cNvSpPr/>
            <p:nvPr/>
          </p:nvSpPr>
          <p:spPr>
            <a:xfrm>
              <a:off x="4255467" y="5247460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99" name="Freeform: Shape 798">
              <a:extLst>
                <a:ext uri="{FF2B5EF4-FFF2-40B4-BE49-F238E27FC236}">
                  <a16:creationId xmlns:a16="http://schemas.microsoft.com/office/drawing/2014/main" id="{12246337-02AD-682A-BCC4-84BD6C324994}"/>
                </a:ext>
              </a:extLst>
            </p:cNvPr>
            <p:cNvSpPr/>
            <p:nvPr/>
          </p:nvSpPr>
          <p:spPr>
            <a:xfrm>
              <a:off x="4255467" y="5760994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0" name="Freeform: Shape 799">
              <a:extLst>
                <a:ext uri="{FF2B5EF4-FFF2-40B4-BE49-F238E27FC236}">
                  <a16:creationId xmlns:a16="http://schemas.microsoft.com/office/drawing/2014/main" id="{A1EC8E1D-161E-904D-8A70-2508507FC227}"/>
                </a:ext>
              </a:extLst>
            </p:cNvPr>
            <p:cNvSpPr/>
            <p:nvPr/>
          </p:nvSpPr>
          <p:spPr>
            <a:xfrm>
              <a:off x="4255467" y="6274528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1" name="Freeform: Shape 800">
              <a:extLst>
                <a:ext uri="{FF2B5EF4-FFF2-40B4-BE49-F238E27FC236}">
                  <a16:creationId xmlns:a16="http://schemas.microsoft.com/office/drawing/2014/main" id="{0E0D745E-354E-0D72-248F-98F8D5715D4B}"/>
                </a:ext>
              </a:extLst>
            </p:cNvPr>
            <p:cNvSpPr/>
            <p:nvPr/>
          </p:nvSpPr>
          <p:spPr>
            <a:xfrm>
              <a:off x="4255467" y="6788062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2" name="Freeform: Shape 801">
              <a:extLst>
                <a:ext uri="{FF2B5EF4-FFF2-40B4-BE49-F238E27FC236}">
                  <a16:creationId xmlns:a16="http://schemas.microsoft.com/office/drawing/2014/main" id="{E91E400F-07F8-D3BA-260B-706FC2C614E9}"/>
                </a:ext>
              </a:extLst>
            </p:cNvPr>
            <p:cNvSpPr/>
            <p:nvPr/>
          </p:nvSpPr>
          <p:spPr>
            <a:xfrm>
              <a:off x="4255467" y="7301597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3" name="Freeform: Shape 802">
              <a:extLst>
                <a:ext uri="{FF2B5EF4-FFF2-40B4-BE49-F238E27FC236}">
                  <a16:creationId xmlns:a16="http://schemas.microsoft.com/office/drawing/2014/main" id="{2FDB7C84-673D-DD2F-28C0-776DDA2D5CD8}"/>
                </a:ext>
              </a:extLst>
            </p:cNvPr>
            <p:cNvSpPr/>
            <p:nvPr/>
          </p:nvSpPr>
          <p:spPr>
            <a:xfrm>
              <a:off x="4255467" y="7815131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4" name="Freeform: Shape 803">
              <a:extLst>
                <a:ext uri="{FF2B5EF4-FFF2-40B4-BE49-F238E27FC236}">
                  <a16:creationId xmlns:a16="http://schemas.microsoft.com/office/drawing/2014/main" id="{E1830C51-1795-B07D-CFDE-404950C2A583}"/>
                </a:ext>
              </a:extLst>
            </p:cNvPr>
            <p:cNvSpPr/>
            <p:nvPr/>
          </p:nvSpPr>
          <p:spPr>
            <a:xfrm>
              <a:off x="4769001" y="2166253"/>
              <a:ext cx="513534" cy="513535"/>
            </a:xfrm>
            <a:custGeom>
              <a:avLst/>
              <a:gdLst>
                <a:gd name="connsiteX0" fmla="*/ 10 w 513534"/>
                <a:gd name="connsiteY0" fmla="*/ 10 h 513535"/>
                <a:gd name="connsiteX1" fmla="*/ 513544 w 513534"/>
                <a:gd name="connsiteY1" fmla="*/ 10 h 513535"/>
                <a:gd name="connsiteX2" fmla="*/ 513544 w 513534"/>
                <a:gd name="connsiteY2" fmla="*/ 513545 h 513535"/>
                <a:gd name="connsiteX3" fmla="*/ 10 w 513534"/>
                <a:gd name="connsiteY3" fmla="*/ 513545 h 51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5">
                  <a:moveTo>
                    <a:pt x="10" y="10"/>
                  </a:moveTo>
                  <a:lnTo>
                    <a:pt x="513544" y="10"/>
                  </a:lnTo>
                  <a:lnTo>
                    <a:pt x="513544" y="513545"/>
                  </a:lnTo>
                  <a:lnTo>
                    <a:pt x="10" y="513545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5" name="Freeform: Shape 804">
              <a:extLst>
                <a:ext uri="{FF2B5EF4-FFF2-40B4-BE49-F238E27FC236}">
                  <a16:creationId xmlns:a16="http://schemas.microsoft.com/office/drawing/2014/main" id="{8130C4FB-C18B-BEEC-BD6D-F03224260B9E}"/>
                </a:ext>
              </a:extLst>
            </p:cNvPr>
            <p:cNvSpPr/>
            <p:nvPr/>
          </p:nvSpPr>
          <p:spPr>
            <a:xfrm>
              <a:off x="4769001" y="2679789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6" name="Freeform: Shape 805">
              <a:extLst>
                <a:ext uri="{FF2B5EF4-FFF2-40B4-BE49-F238E27FC236}">
                  <a16:creationId xmlns:a16="http://schemas.microsoft.com/office/drawing/2014/main" id="{08C1FB23-D83C-E7B0-F7D8-CC7050B98EB5}"/>
                </a:ext>
              </a:extLst>
            </p:cNvPr>
            <p:cNvSpPr/>
            <p:nvPr/>
          </p:nvSpPr>
          <p:spPr>
            <a:xfrm>
              <a:off x="4769001" y="3193323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7" name="Freeform: Shape 806">
              <a:extLst>
                <a:ext uri="{FF2B5EF4-FFF2-40B4-BE49-F238E27FC236}">
                  <a16:creationId xmlns:a16="http://schemas.microsoft.com/office/drawing/2014/main" id="{A6D91ADD-3F4C-0DF4-607C-3124099E0154}"/>
                </a:ext>
              </a:extLst>
            </p:cNvPr>
            <p:cNvSpPr/>
            <p:nvPr/>
          </p:nvSpPr>
          <p:spPr>
            <a:xfrm>
              <a:off x="4769001" y="3706857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8" name="Freeform: Shape 807">
              <a:extLst>
                <a:ext uri="{FF2B5EF4-FFF2-40B4-BE49-F238E27FC236}">
                  <a16:creationId xmlns:a16="http://schemas.microsoft.com/office/drawing/2014/main" id="{AE906578-98FA-1086-3D78-9FACF908D877}"/>
                </a:ext>
              </a:extLst>
            </p:cNvPr>
            <p:cNvSpPr/>
            <p:nvPr/>
          </p:nvSpPr>
          <p:spPr>
            <a:xfrm>
              <a:off x="4769001" y="4220391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09" name="Freeform: Shape 808">
              <a:extLst>
                <a:ext uri="{FF2B5EF4-FFF2-40B4-BE49-F238E27FC236}">
                  <a16:creationId xmlns:a16="http://schemas.microsoft.com/office/drawing/2014/main" id="{382778CC-8CFF-4B07-BCC9-EAFBA0F0ADCB}"/>
                </a:ext>
              </a:extLst>
            </p:cNvPr>
            <p:cNvSpPr/>
            <p:nvPr/>
          </p:nvSpPr>
          <p:spPr>
            <a:xfrm>
              <a:off x="4769001" y="4733926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0" name="Freeform: Shape 809">
              <a:extLst>
                <a:ext uri="{FF2B5EF4-FFF2-40B4-BE49-F238E27FC236}">
                  <a16:creationId xmlns:a16="http://schemas.microsoft.com/office/drawing/2014/main" id="{6D934D82-0371-68A8-37A4-BD36DACBDED6}"/>
                </a:ext>
              </a:extLst>
            </p:cNvPr>
            <p:cNvSpPr/>
            <p:nvPr/>
          </p:nvSpPr>
          <p:spPr>
            <a:xfrm>
              <a:off x="4769001" y="5247460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1" name="Freeform: Shape 810">
              <a:extLst>
                <a:ext uri="{FF2B5EF4-FFF2-40B4-BE49-F238E27FC236}">
                  <a16:creationId xmlns:a16="http://schemas.microsoft.com/office/drawing/2014/main" id="{12999428-7CD2-0BC3-34B3-6CEA9CFEC4AA}"/>
                </a:ext>
              </a:extLst>
            </p:cNvPr>
            <p:cNvSpPr/>
            <p:nvPr/>
          </p:nvSpPr>
          <p:spPr>
            <a:xfrm>
              <a:off x="4769001" y="5760994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2" name="Freeform: Shape 811">
              <a:extLst>
                <a:ext uri="{FF2B5EF4-FFF2-40B4-BE49-F238E27FC236}">
                  <a16:creationId xmlns:a16="http://schemas.microsoft.com/office/drawing/2014/main" id="{F9FCFCCD-6842-ECF4-BB99-54E8E9726CBC}"/>
                </a:ext>
              </a:extLst>
            </p:cNvPr>
            <p:cNvSpPr/>
            <p:nvPr/>
          </p:nvSpPr>
          <p:spPr>
            <a:xfrm>
              <a:off x="4769001" y="6274528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3" name="Freeform: Shape 812">
              <a:extLst>
                <a:ext uri="{FF2B5EF4-FFF2-40B4-BE49-F238E27FC236}">
                  <a16:creationId xmlns:a16="http://schemas.microsoft.com/office/drawing/2014/main" id="{2FD2A267-9681-788C-0F4C-06A4E9F607C6}"/>
                </a:ext>
              </a:extLst>
            </p:cNvPr>
            <p:cNvSpPr/>
            <p:nvPr/>
          </p:nvSpPr>
          <p:spPr>
            <a:xfrm>
              <a:off x="4769001" y="6788062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4" name="Freeform: Shape 813">
              <a:extLst>
                <a:ext uri="{FF2B5EF4-FFF2-40B4-BE49-F238E27FC236}">
                  <a16:creationId xmlns:a16="http://schemas.microsoft.com/office/drawing/2014/main" id="{86A67CC0-82E5-E836-8C4E-DF91F85B0B7D}"/>
                </a:ext>
              </a:extLst>
            </p:cNvPr>
            <p:cNvSpPr/>
            <p:nvPr/>
          </p:nvSpPr>
          <p:spPr>
            <a:xfrm>
              <a:off x="4769001" y="7301597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5" name="Freeform: Shape 814">
              <a:extLst>
                <a:ext uri="{FF2B5EF4-FFF2-40B4-BE49-F238E27FC236}">
                  <a16:creationId xmlns:a16="http://schemas.microsoft.com/office/drawing/2014/main" id="{F3CC7173-8EA1-AC25-26D7-2F3CB105DA2F}"/>
                </a:ext>
              </a:extLst>
            </p:cNvPr>
            <p:cNvSpPr/>
            <p:nvPr/>
          </p:nvSpPr>
          <p:spPr>
            <a:xfrm>
              <a:off x="4769001" y="7815131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6" name="Freeform: Shape 815">
              <a:extLst>
                <a:ext uri="{FF2B5EF4-FFF2-40B4-BE49-F238E27FC236}">
                  <a16:creationId xmlns:a16="http://schemas.microsoft.com/office/drawing/2014/main" id="{F724076C-BACE-E747-81E1-29EF954BC9C5}"/>
                </a:ext>
              </a:extLst>
            </p:cNvPr>
            <p:cNvSpPr/>
            <p:nvPr/>
          </p:nvSpPr>
          <p:spPr>
            <a:xfrm>
              <a:off x="5282535" y="2166253"/>
              <a:ext cx="513534" cy="513535"/>
            </a:xfrm>
            <a:custGeom>
              <a:avLst/>
              <a:gdLst>
                <a:gd name="connsiteX0" fmla="*/ 10 w 513534"/>
                <a:gd name="connsiteY0" fmla="*/ 10 h 513535"/>
                <a:gd name="connsiteX1" fmla="*/ 513544 w 513534"/>
                <a:gd name="connsiteY1" fmla="*/ 10 h 513535"/>
                <a:gd name="connsiteX2" fmla="*/ 513544 w 513534"/>
                <a:gd name="connsiteY2" fmla="*/ 513545 h 513535"/>
                <a:gd name="connsiteX3" fmla="*/ 10 w 513534"/>
                <a:gd name="connsiteY3" fmla="*/ 513545 h 51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5">
                  <a:moveTo>
                    <a:pt x="10" y="10"/>
                  </a:moveTo>
                  <a:lnTo>
                    <a:pt x="513544" y="10"/>
                  </a:lnTo>
                  <a:lnTo>
                    <a:pt x="513544" y="513545"/>
                  </a:lnTo>
                  <a:lnTo>
                    <a:pt x="10" y="513545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7" name="Freeform: Shape 816">
              <a:extLst>
                <a:ext uri="{FF2B5EF4-FFF2-40B4-BE49-F238E27FC236}">
                  <a16:creationId xmlns:a16="http://schemas.microsoft.com/office/drawing/2014/main" id="{1D26A9C2-961F-5D78-DA10-859DC0FF9D94}"/>
                </a:ext>
              </a:extLst>
            </p:cNvPr>
            <p:cNvSpPr/>
            <p:nvPr/>
          </p:nvSpPr>
          <p:spPr>
            <a:xfrm>
              <a:off x="5282535" y="2679789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8" name="Freeform: Shape 817">
              <a:extLst>
                <a:ext uri="{FF2B5EF4-FFF2-40B4-BE49-F238E27FC236}">
                  <a16:creationId xmlns:a16="http://schemas.microsoft.com/office/drawing/2014/main" id="{26F0A3DC-E7BA-ACCC-F5F0-6281F6F8E713}"/>
                </a:ext>
              </a:extLst>
            </p:cNvPr>
            <p:cNvSpPr/>
            <p:nvPr/>
          </p:nvSpPr>
          <p:spPr>
            <a:xfrm>
              <a:off x="5282535" y="3193323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19" name="Freeform: Shape 818">
              <a:extLst>
                <a:ext uri="{FF2B5EF4-FFF2-40B4-BE49-F238E27FC236}">
                  <a16:creationId xmlns:a16="http://schemas.microsoft.com/office/drawing/2014/main" id="{625CB3AF-C7D8-EEAF-7BA9-52E64DADBCA7}"/>
                </a:ext>
              </a:extLst>
            </p:cNvPr>
            <p:cNvSpPr/>
            <p:nvPr/>
          </p:nvSpPr>
          <p:spPr>
            <a:xfrm>
              <a:off x="5282535" y="3706857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0" name="Freeform: Shape 819">
              <a:extLst>
                <a:ext uri="{FF2B5EF4-FFF2-40B4-BE49-F238E27FC236}">
                  <a16:creationId xmlns:a16="http://schemas.microsoft.com/office/drawing/2014/main" id="{0B1A6E5D-41DE-5BCA-3DAD-559EF815A766}"/>
                </a:ext>
              </a:extLst>
            </p:cNvPr>
            <p:cNvSpPr/>
            <p:nvPr/>
          </p:nvSpPr>
          <p:spPr>
            <a:xfrm>
              <a:off x="5282535" y="4220391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1" name="Freeform: Shape 820">
              <a:extLst>
                <a:ext uri="{FF2B5EF4-FFF2-40B4-BE49-F238E27FC236}">
                  <a16:creationId xmlns:a16="http://schemas.microsoft.com/office/drawing/2014/main" id="{94A95C23-36C4-D3D3-7EF4-BDE309141458}"/>
                </a:ext>
              </a:extLst>
            </p:cNvPr>
            <p:cNvSpPr/>
            <p:nvPr/>
          </p:nvSpPr>
          <p:spPr>
            <a:xfrm>
              <a:off x="5282535" y="4733926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2" name="Freeform: Shape 821">
              <a:extLst>
                <a:ext uri="{FF2B5EF4-FFF2-40B4-BE49-F238E27FC236}">
                  <a16:creationId xmlns:a16="http://schemas.microsoft.com/office/drawing/2014/main" id="{0567B13B-2C04-0F21-382A-50EA9CE5B6C2}"/>
                </a:ext>
              </a:extLst>
            </p:cNvPr>
            <p:cNvSpPr/>
            <p:nvPr/>
          </p:nvSpPr>
          <p:spPr>
            <a:xfrm>
              <a:off x="5282535" y="5247460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3" name="Freeform: Shape 822">
              <a:extLst>
                <a:ext uri="{FF2B5EF4-FFF2-40B4-BE49-F238E27FC236}">
                  <a16:creationId xmlns:a16="http://schemas.microsoft.com/office/drawing/2014/main" id="{704983C3-D244-D74F-11A9-4359221CD0E6}"/>
                </a:ext>
              </a:extLst>
            </p:cNvPr>
            <p:cNvSpPr/>
            <p:nvPr/>
          </p:nvSpPr>
          <p:spPr>
            <a:xfrm>
              <a:off x="5282535" y="5760994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4" name="Freeform: Shape 823">
              <a:extLst>
                <a:ext uri="{FF2B5EF4-FFF2-40B4-BE49-F238E27FC236}">
                  <a16:creationId xmlns:a16="http://schemas.microsoft.com/office/drawing/2014/main" id="{E5D0BBA7-9A22-1DAF-7FE2-E3A583EE0E9B}"/>
                </a:ext>
              </a:extLst>
            </p:cNvPr>
            <p:cNvSpPr/>
            <p:nvPr/>
          </p:nvSpPr>
          <p:spPr>
            <a:xfrm>
              <a:off x="5282535" y="6274528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5" name="Freeform: Shape 824">
              <a:extLst>
                <a:ext uri="{FF2B5EF4-FFF2-40B4-BE49-F238E27FC236}">
                  <a16:creationId xmlns:a16="http://schemas.microsoft.com/office/drawing/2014/main" id="{601A77E2-1455-A438-9B2B-6A7A5FF516E7}"/>
                </a:ext>
              </a:extLst>
            </p:cNvPr>
            <p:cNvSpPr/>
            <p:nvPr/>
          </p:nvSpPr>
          <p:spPr>
            <a:xfrm>
              <a:off x="5282535" y="6788062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6" name="Freeform: Shape 825">
              <a:extLst>
                <a:ext uri="{FF2B5EF4-FFF2-40B4-BE49-F238E27FC236}">
                  <a16:creationId xmlns:a16="http://schemas.microsoft.com/office/drawing/2014/main" id="{32CA6B34-84A7-B780-59D3-A8ADDC87406E}"/>
                </a:ext>
              </a:extLst>
            </p:cNvPr>
            <p:cNvSpPr/>
            <p:nvPr/>
          </p:nvSpPr>
          <p:spPr>
            <a:xfrm>
              <a:off x="5282535" y="7301597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7" name="Freeform: Shape 826">
              <a:extLst>
                <a:ext uri="{FF2B5EF4-FFF2-40B4-BE49-F238E27FC236}">
                  <a16:creationId xmlns:a16="http://schemas.microsoft.com/office/drawing/2014/main" id="{7D083754-1353-60F4-CB86-CDDF5763BA5B}"/>
                </a:ext>
              </a:extLst>
            </p:cNvPr>
            <p:cNvSpPr/>
            <p:nvPr/>
          </p:nvSpPr>
          <p:spPr>
            <a:xfrm>
              <a:off x="5282535" y="7815131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8" name="Freeform: Shape 827">
              <a:extLst>
                <a:ext uri="{FF2B5EF4-FFF2-40B4-BE49-F238E27FC236}">
                  <a16:creationId xmlns:a16="http://schemas.microsoft.com/office/drawing/2014/main" id="{BEE0CD54-71D4-C559-6782-84093892915F}"/>
                </a:ext>
              </a:extLst>
            </p:cNvPr>
            <p:cNvSpPr/>
            <p:nvPr/>
          </p:nvSpPr>
          <p:spPr>
            <a:xfrm>
              <a:off x="5796070" y="2166253"/>
              <a:ext cx="513534" cy="513535"/>
            </a:xfrm>
            <a:custGeom>
              <a:avLst/>
              <a:gdLst>
                <a:gd name="connsiteX0" fmla="*/ 10 w 513534"/>
                <a:gd name="connsiteY0" fmla="*/ 10 h 513535"/>
                <a:gd name="connsiteX1" fmla="*/ 513544 w 513534"/>
                <a:gd name="connsiteY1" fmla="*/ 10 h 513535"/>
                <a:gd name="connsiteX2" fmla="*/ 513544 w 513534"/>
                <a:gd name="connsiteY2" fmla="*/ 513545 h 513535"/>
                <a:gd name="connsiteX3" fmla="*/ 10 w 513534"/>
                <a:gd name="connsiteY3" fmla="*/ 513545 h 51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5">
                  <a:moveTo>
                    <a:pt x="10" y="10"/>
                  </a:moveTo>
                  <a:lnTo>
                    <a:pt x="513544" y="10"/>
                  </a:lnTo>
                  <a:lnTo>
                    <a:pt x="513544" y="513545"/>
                  </a:lnTo>
                  <a:lnTo>
                    <a:pt x="10" y="513545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29" name="Freeform: Shape 828">
              <a:extLst>
                <a:ext uri="{FF2B5EF4-FFF2-40B4-BE49-F238E27FC236}">
                  <a16:creationId xmlns:a16="http://schemas.microsoft.com/office/drawing/2014/main" id="{9EFA8729-65F2-39A7-EA49-323CB6C4F5DF}"/>
                </a:ext>
              </a:extLst>
            </p:cNvPr>
            <p:cNvSpPr/>
            <p:nvPr/>
          </p:nvSpPr>
          <p:spPr>
            <a:xfrm>
              <a:off x="5796070" y="2679789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0" name="Freeform: Shape 829">
              <a:extLst>
                <a:ext uri="{FF2B5EF4-FFF2-40B4-BE49-F238E27FC236}">
                  <a16:creationId xmlns:a16="http://schemas.microsoft.com/office/drawing/2014/main" id="{8AF4EA4B-5BBC-CF2D-58D6-CF4F8CD47EDF}"/>
                </a:ext>
              </a:extLst>
            </p:cNvPr>
            <p:cNvSpPr/>
            <p:nvPr/>
          </p:nvSpPr>
          <p:spPr>
            <a:xfrm>
              <a:off x="5796070" y="3193323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1" name="Freeform: Shape 830">
              <a:extLst>
                <a:ext uri="{FF2B5EF4-FFF2-40B4-BE49-F238E27FC236}">
                  <a16:creationId xmlns:a16="http://schemas.microsoft.com/office/drawing/2014/main" id="{FCDA23EB-9566-22B7-7439-39C5A706879E}"/>
                </a:ext>
              </a:extLst>
            </p:cNvPr>
            <p:cNvSpPr/>
            <p:nvPr/>
          </p:nvSpPr>
          <p:spPr>
            <a:xfrm>
              <a:off x="5796070" y="3706857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2" name="Freeform: Shape 831">
              <a:extLst>
                <a:ext uri="{FF2B5EF4-FFF2-40B4-BE49-F238E27FC236}">
                  <a16:creationId xmlns:a16="http://schemas.microsoft.com/office/drawing/2014/main" id="{810B7DBB-0C6F-F6B4-6C11-B4DD33B8FE1E}"/>
                </a:ext>
              </a:extLst>
            </p:cNvPr>
            <p:cNvSpPr/>
            <p:nvPr/>
          </p:nvSpPr>
          <p:spPr>
            <a:xfrm>
              <a:off x="5796070" y="4220391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3" name="Freeform: Shape 832">
              <a:extLst>
                <a:ext uri="{FF2B5EF4-FFF2-40B4-BE49-F238E27FC236}">
                  <a16:creationId xmlns:a16="http://schemas.microsoft.com/office/drawing/2014/main" id="{F1177DD4-FB9B-7D1B-B36D-8BCF6C5C038C}"/>
                </a:ext>
              </a:extLst>
            </p:cNvPr>
            <p:cNvSpPr/>
            <p:nvPr/>
          </p:nvSpPr>
          <p:spPr>
            <a:xfrm>
              <a:off x="5796070" y="4733926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4" name="Freeform: Shape 833">
              <a:extLst>
                <a:ext uri="{FF2B5EF4-FFF2-40B4-BE49-F238E27FC236}">
                  <a16:creationId xmlns:a16="http://schemas.microsoft.com/office/drawing/2014/main" id="{CB7D0AC3-63EE-E6AB-90AB-947970D9265E}"/>
                </a:ext>
              </a:extLst>
            </p:cNvPr>
            <p:cNvSpPr/>
            <p:nvPr/>
          </p:nvSpPr>
          <p:spPr>
            <a:xfrm>
              <a:off x="5796070" y="5247460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5" name="Freeform: Shape 834">
              <a:extLst>
                <a:ext uri="{FF2B5EF4-FFF2-40B4-BE49-F238E27FC236}">
                  <a16:creationId xmlns:a16="http://schemas.microsoft.com/office/drawing/2014/main" id="{2D8AAC87-28F9-CF05-BBD5-D2DA8465423C}"/>
                </a:ext>
              </a:extLst>
            </p:cNvPr>
            <p:cNvSpPr/>
            <p:nvPr/>
          </p:nvSpPr>
          <p:spPr>
            <a:xfrm>
              <a:off x="5796070" y="5760994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6" name="Freeform: Shape 835">
              <a:extLst>
                <a:ext uri="{FF2B5EF4-FFF2-40B4-BE49-F238E27FC236}">
                  <a16:creationId xmlns:a16="http://schemas.microsoft.com/office/drawing/2014/main" id="{0068F40E-4E7C-A1F2-52D0-EBC4689DE293}"/>
                </a:ext>
              </a:extLst>
            </p:cNvPr>
            <p:cNvSpPr/>
            <p:nvPr/>
          </p:nvSpPr>
          <p:spPr>
            <a:xfrm>
              <a:off x="5796070" y="6274528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7" name="Freeform: Shape 836">
              <a:extLst>
                <a:ext uri="{FF2B5EF4-FFF2-40B4-BE49-F238E27FC236}">
                  <a16:creationId xmlns:a16="http://schemas.microsoft.com/office/drawing/2014/main" id="{57432DC0-78C5-9E00-D8B7-FCC592D2D467}"/>
                </a:ext>
              </a:extLst>
            </p:cNvPr>
            <p:cNvSpPr/>
            <p:nvPr/>
          </p:nvSpPr>
          <p:spPr>
            <a:xfrm>
              <a:off x="5796070" y="6788062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8" name="Freeform: Shape 837">
              <a:extLst>
                <a:ext uri="{FF2B5EF4-FFF2-40B4-BE49-F238E27FC236}">
                  <a16:creationId xmlns:a16="http://schemas.microsoft.com/office/drawing/2014/main" id="{92D07243-7E48-4B7B-5624-418FA59CD37D}"/>
                </a:ext>
              </a:extLst>
            </p:cNvPr>
            <p:cNvSpPr/>
            <p:nvPr/>
          </p:nvSpPr>
          <p:spPr>
            <a:xfrm>
              <a:off x="5796070" y="7301597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39" name="Freeform: Shape 838">
              <a:extLst>
                <a:ext uri="{FF2B5EF4-FFF2-40B4-BE49-F238E27FC236}">
                  <a16:creationId xmlns:a16="http://schemas.microsoft.com/office/drawing/2014/main" id="{7C9A3949-4B54-C943-2CA2-FCCFBA4951C0}"/>
                </a:ext>
              </a:extLst>
            </p:cNvPr>
            <p:cNvSpPr/>
            <p:nvPr/>
          </p:nvSpPr>
          <p:spPr>
            <a:xfrm>
              <a:off x="5796070" y="7815131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0" name="Freeform: Shape 839">
              <a:extLst>
                <a:ext uri="{FF2B5EF4-FFF2-40B4-BE49-F238E27FC236}">
                  <a16:creationId xmlns:a16="http://schemas.microsoft.com/office/drawing/2014/main" id="{BFE90756-C913-F153-546D-9745A6047D47}"/>
                </a:ext>
              </a:extLst>
            </p:cNvPr>
            <p:cNvSpPr/>
            <p:nvPr/>
          </p:nvSpPr>
          <p:spPr>
            <a:xfrm>
              <a:off x="6309604" y="2166253"/>
              <a:ext cx="513534" cy="513535"/>
            </a:xfrm>
            <a:custGeom>
              <a:avLst/>
              <a:gdLst>
                <a:gd name="connsiteX0" fmla="*/ 10 w 513534"/>
                <a:gd name="connsiteY0" fmla="*/ 10 h 513535"/>
                <a:gd name="connsiteX1" fmla="*/ 513544 w 513534"/>
                <a:gd name="connsiteY1" fmla="*/ 10 h 513535"/>
                <a:gd name="connsiteX2" fmla="*/ 513544 w 513534"/>
                <a:gd name="connsiteY2" fmla="*/ 513545 h 513535"/>
                <a:gd name="connsiteX3" fmla="*/ 10 w 513534"/>
                <a:gd name="connsiteY3" fmla="*/ 513545 h 5135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5">
                  <a:moveTo>
                    <a:pt x="10" y="10"/>
                  </a:moveTo>
                  <a:lnTo>
                    <a:pt x="513544" y="10"/>
                  </a:lnTo>
                  <a:lnTo>
                    <a:pt x="513544" y="513545"/>
                  </a:lnTo>
                  <a:lnTo>
                    <a:pt x="10" y="513545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1" name="Freeform: Shape 840">
              <a:extLst>
                <a:ext uri="{FF2B5EF4-FFF2-40B4-BE49-F238E27FC236}">
                  <a16:creationId xmlns:a16="http://schemas.microsoft.com/office/drawing/2014/main" id="{2568F705-93F5-208B-47BD-D11FAA61E2F9}"/>
                </a:ext>
              </a:extLst>
            </p:cNvPr>
            <p:cNvSpPr/>
            <p:nvPr/>
          </p:nvSpPr>
          <p:spPr>
            <a:xfrm>
              <a:off x="6309604" y="2679789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3" name="Freeform: Shape 842">
              <a:extLst>
                <a:ext uri="{FF2B5EF4-FFF2-40B4-BE49-F238E27FC236}">
                  <a16:creationId xmlns:a16="http://schemas.microsoft.com/office/drawing/2014/main" id="{ABF3A652-0B04-E610-58CA-EB81C835A625}"/>
                </a:ext>
              </a:extLst>
            </p:cNvPr>
            <p:cNvSpPr/>
            <p:nvPr/>
          </p:nvSpPr>
          <p:spPr>
            <a:xfrm>
              <a:off x="6309604" y="3706857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4" name="Freeform: Shape 843">
              <a:extLst>
                <a:ext uri="{FF2B5EF4-FFF2-40B4-BE49-F238E27FC236}">
                  <a16:creationId xmlns:a16="http://schemas.microsoft.com/office/drawing/2014/main" id="{7C0864BC-FBEB-D2FA-82C5-83BDE44B9244}"/>
                </a:ext>
              </a:extLst>
            </p:cNvPr>
            <p:cNvSpPr/>
            <p:nvPr/>
          </p:nvSpPr>
          <p:spPr>
            <a:xfrm>
              <a:off x="6309604" y="4220391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5" name="Freeform: Shape 844">
              <a:extLst>
                <a:ext uri="{FF2B5EF4-FFF2-40B4-BE49-F238E27FC236}">
                  <a16:creationId xmlns:a16="http://schemas.microsoft.com/office/drawing/2014/main" id="{23EDEF7E-C082-05C5-4334-81344580D4BD}"/>
                </a:ext>
              </a:extLst>
            </p:cNvPr>
            <p:cNvSpPr/>
            <p:nvPr/>
          </p:nvSpPr>
          <p:spPr>
            <a:xfrm>
              <a:off x="6309604" y="4733926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6" name="Freeform: Shape 845">
              <a:extLst>
                <a:ext uri="{FF2B5EF4-FFF2-40B4-BE49-F238E27FC236}">
                  <a16:creationId xmlns:a16="http://schemas.microsoft.com/office/drawing/2014/main" id="{DC20521E-F69F-D42A-B92E-FD3BF084BCAA}"/>
                </a:ext>
              </a:extLst>
            </p:cNvPr>
            <p:cNvSpPr/>
            <p:nvPr/>
          </p:nvSpPr>
          <p:spPr>
            <a:xfrm>
              <a:off x="6309604" y="5247460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7" name="Freeform: Shape 846">
              <a:extLst>
                <a:ext uri="{FF2B5EF4-FFF2-40B4-BE49-F238E27FC236}">
                  <a16:creationId xmlns:a16="http://schemas.microsoft.com/office/drawing/2014/main" id="{F76A84D0-35B2-C5A1-09A6-E3C95A98E4C2}"/>
                </a:ext>
              </a:extLst>
            </p:cNvPr>
            <p:cNvSpPr/>
            <p:nvPr/>
          </p:nvSpPr>
          <p:spPr>
            <a:xfrm>
              <a:off x="6309604" y="5760994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8" name="Freeform: Shape 847">
              <a:extLst>
                <a:ext uri="{FF2B5EF4-FFF2-40B4-BE49-F238E27FC236}">
                  <a16:creationId xmlns:a16="http://schemas.microsoft.com/office/drawing/2014/main" id="{460460B4-974A-E03E-AA1D-BD03BA3DB86C}"/>
                </a:ext>
              </a:extLst>
            </p:cNvPr>
            <p:cNvSpPr/>
            <p:nvPr/>
          </p:nvSpPr>
          <p:spPr>
            <a:xfrm>
              <a:off x="6309604" y="6274528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49" name="Freeform: Shape 848">
              <a:extLst>
                <a:ext uri="{FF2B5EF4-FFF2-40B4-BE49-F238E27FC236}">
                  <a16:creationId xmlns:a16="http://schemas.microsoft.com/office/drawing/2014/main" id="{F1D8B8A3-0B42-D282-104D-A0631B0FB346}"/>
                </a:ext>
              </a:extLst>
            </p:cNvPr>
            <p:cNvSpPr/>
            <p:nvPr/>
          </p:nvSpPr>
          <p:spPr>
            <a:xfrm>
              <a:off x="6309604" y="6788062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0" name="Freeform: Shape 849">
              <a:extLst>
                <a:ext uri="{FF2B5EF4-FFF2-40B4-BE49-F238E27FC236}">
                  <a16:creationId xmlns:a16="http://schemas.microsoft.com/office/drawing/2014/main" id="{E8C20B12-8A03-96C8-D298-A9061948C557}"/>
                </a:ext>
              </a:extLst>
            </p:cNvPr>
            <p:cNvSpPr/>
            <p:nvPr/>
          </p:nvSpPr>
          <p:spPr>
            <a:xfrm>
              <a:off x="6309604" y="7301597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1" name="Freeform: Shape 850">
              <a:extLst>
                <a:ext uri="{FF2B5EF4-FFF2-40B4-BE49-F238E27FC236}">
                  <a16:creationId xmlns:a16="http://schemas.microsoft.com/office/drawing/2014/main" id="{B0F8191B-787D-9E5F-C95B-78D22E0E1F60}"/>
                </a:ext>
              </a:extLst>
            </p:cNvPr>
            <p:cNvSpPr/>
            <p:nvPr/>
          </p:nvSpPr>
          <p:spPr>
            <a:xfrm>
              <a:off x="6309604" y="7815131"/>
              <a:ext cx="513534" cy="513534"/>
            </a:xfrm>
            <a:custGeom>
              <a:avLst/>
              <a:gdLst>
                <a:gd name="connsiteX0" fmla="*/ 10 w 513534"/>
                <a:gd name="connsiteY0" fmla="*/ 10 h 513534"/>
                <a:gd name="connsiteX1" fmla="*/ 513544 w 513534"/>
                <a:gd name="connsiteY1" fmla="*/ 10 h 513534"/>
                <a:gd name="connsiteX2" fmla="*/ 513544 w 513534"/>
                <a:gd name="connsiteY2" fmla="*/ 513544 h 513534"/>
                <a:gd name="connsiteX3" fmla="*/ 10 w 513534"/>
                <a:gd name="connsiteY3" fmla="*/ 513544 h 513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13534" h="513534">
                  <a:moveTo>
                    <a:pt x="10" y="10"/>
                  </a:moveTo>
                  <a:lnTo>
                    <a:pt x="513544" y="10"/>
                  </a:lnTo>
                  <a:lnTo>
                    <a:pt x="513544" y="513544"/>
                  </a:lnTo>
                  <a:lnTo>
                    <a:pt x="10" y="513544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2" name="Freeform: Shape 851">
              <a:extLst>
                <a:ext uri="{FF2B5EF4-FFF2-40B4-BE49-F238E27FC236}">
                  <a16:creationId xmlns:a16="http://schemas.microsoft.com/office/drawing/2014/main" id="{8D61DD77-C286-282B-12D4-17CC4AD18BAE}"/>
                </a:ext>
              </a:extLst>
            </p:cNvPr>
            <p:cNvSpPr/>
            <p:nvPr/>
          </p:nvSpPr>
          <p:spPr>
            <a:xfrm>
              <a:off x="660726" y="3706857"/>
              <a:ext cx="6162411" cy="2567"/>
            </a:xfrm>
            <a:custGeom>
              <a:avLst/>
              <a:gdLst>
                <a:gd name="connsiteX0" fmla="*/ 10 w 6162411"/>
                <a:gd name="connsiteY0" fmla="*/ 10 h 2567"/>
                <a:gd name="connsiteX1" fmla="*/ 6162422 w 6162411"/>
                <a:gd name="connsiteY1" fmla="*/ 10 h 2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162411" h="2567">
                  <a:moveTo>
                    <a:pt x="10" y="10"/>
                  </a:moveTo>
                  <a:lnTo>
                    <a:pt x="6162422" y="10"/>
                  </a:lnTo>
                </a:path>
              </a:pathLst>
            </a:custGeom>
            <a:noFill/>
            <a:ln w="771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3" name="Freeform: Shape 852">
              <a:extLst>
                <a:ext uri="{FF2B5EF4-FFF2-40B4-BE49-F238E27FC236}">
                  <a16:creationId xmlns:a16="http://schemas.microsoft.com/office/drawing/2014/main" id="{C0EBBA93-462D-4C5B-1511-6576B711F846}"/>
                </a:ext>
              </a:extLst>
            </p:cNvPr>
            <p:cNvSpPr/>
            <p:nvPr/>
          </p:nvSpPr>
          <p:spPr>
            <a:xfrm>
              <a:off x="660726" y="5247460"/>
              <a:ext cx="6162411" cy="2567"/>
            </a:xfrm>
            <a:custGeom>
              <a:avLst/>
              <a:gdLst>
                <a:gd name="connsiteX0" fmla="*/ 10 w 6162411"/>
                <a:gd name="connsiteY0" fmla="*/ 10 h 2567"/>
                <a:gd name="connsiteX1" fmla="*/ 6162422 w 6162411"/>
                <a:gd name="connsiteY1" fmla="*/ 10 h 2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162411" h="2567">
                  <a:moveTo>
                    <a:pt x="10" y="10"/>
                  </a:moveTo>
                  <a:lnTo>
                    <a:pt x="6162422" y="10"/>
                  </a:lnTo>
                </a:path>
              </a:pathLst>
            </a:custGeom>
            <a:noFill/>
            <a:ln w="771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4" name="Freeform: Shape 853">
              <a:extLst>
                <a:ext uri="{FF2B5EF4-FFF2-40B4-BE49-F238E27FC236}">
                  <a16:creationId xmlns:a16="http://schemas.microsoft.com/office/drawing/2014/main" id="{C3EF70AB-9736-9522-0762-896472F0A8F6}"/>
                </a:ext>
              </a:extLst>
            </p:cNvPr>
            <p:cNvSpPr/>
            <p:nvPr/>
          </p:nvSpPr>
          <p:spPr>
            <a:xfrm>
              <a:off x="660726" y="6788062"/>
              <a:ext cx="6162411" cy="2567"/>
            </a:xfrm>
            <a:custGeom>
              <a:avLst/>
              <a:gdLst>
                <a:gd name="connsiteX0" fmla="*/ 10 w 6162411"/>
                <a:gd name="connsiteY0" fmla="*/ 10 h 2567"/>
                <a:gd name="connsiteX1" fmla="*/ 6162422 w 6162411"/>
                <a:gd name="connsiteY1" fmla="*/ 10 h 25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6162411" h="2567">
                  <a:moveTo>
                    <a:pt x="10" y="10"/>
                  </a:moveTo>
                  <a:lnTo>
                    <a:pt x="6162422" y="10"/>
                  </a:lnTo>
                </a:path>
              </a:pathLst>
            </a:custGeom>
            <a:noFill/>
            <a:ln w="771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5" name="Freeform: Shape 854">
              <a:extLst>
                <a:ext uri="{FF2B5EF4-FFF2-40B4-BE49-F238E27FC236}">
                  <a16:creationId xmlns:a16="http://schemas.microsoft.com/office/drawing/2014/main" id="{80206CA8-4DEC-85A6-8C91-77B1EC7F9184}"/>
                </a:ext>
              </a:extLst>
            </p:cNvPr>
            <p:cNvSpPr/>
            <p:nvPr/>
          </p:nvSpPr>
          <p:spPr>
            <a:xfrm>
              <a:off x="2201330" y="2166253"/>
              <a:ext cx="2567" cy="6162411"/>
            </a:xfrm>
            <a:custGeom>
              <a:avLst/>
              <a:gdLst>
                <a:gd name="connsiteX0" fmla="*/ 10 w 2567"/>
                <a:gd name="connsiteY0" fmla="*/ 10 h 6162411"/>
                <a:gd name="connsiteX1" fmla="*/ 10 w 2567"/>
                <a:gd name="connsiteY1" fmla="*/ 6162422 h 616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67" h="6162411">
                  <a:moveTo>
                    <a:pt x="10" y="10"/>
                  </a:moveTo>
                  <a:lnTo>
                    <a:pt x="10" y="6162422"/>
                  </a:lnTo>
                </a:path>
              </a:pathLst>
            </a:custGeom>
            <a:noFill/>
            <a:ln w="771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6" name="Freeform: Shape 855">
              <a:extLst>
                <a:ext uri="{FF2B5EF4-FFF2-40B4-BE49-F238E27FC236}">
                  <a16:creationId xmlns:a16="http://schemas.microsoft.com/office/drawing/2014/main" id="{0D5480D0-FE9B-4888-2744-C341EA8CBD38}"/>
                </a:ext>
              </a:extLst>
            </p:cNvPr>
            <p:cNvSpPr/>
            <p:nvPr/>
          </p:nvSpPr>
          <p:spPr>
            <a:xfrm>
              <a:off x="3741933" y="2166253"/>
              <a:ext cx="2567" cy="6162411"/>
            </a:xfrm>
            <a:custGeom>
              <a:avLst/>
              <a:gdLst>
                <a:gd name="connsiteX0" fmla="*/ 10 w 2567"/>
                <a:gd name="connsiteY0" fmla="*/ 10 h 6162411"/>
                <a:gd name="connsiteX1" fmla="*/ 10 w 2567"/>
                <a:gd name="connsiteY1" fmla="*/ 6162422 h 616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67" h="6162411">
                  <a:moveTo>
                    <a:pt x="10" y="10"/>
                  </a:moveTo>
                  <a:lnTo>
                    <a:pt x="10" y="6162422"/>
                  </a:lnTo>
                </a:path>
              </a:pathLst>
            </a:custGeom>
            <a:noFill/>
            <a:ln w="771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7" name="Freeform: Shape 856">
              <a:extLst>
                <a:ext uri="{FF2B5EF4-FFF2-40B4-BE49-F238E27FC236}">
                  <a16:creationId xmlns:a16="http://schemas.microsoft.com/office/drawing/2014/main" id="{30367C1E-F221-C834-0477-090C97C3B930}"/>
                </a:ext>
              </a:extLst>
            </p:cNvPr>
            <p:cNvSpPr/>
            <p:nvPr/>
          </p:nvSpPr>
          <p:spPr>
            <a:xfrm>
              <a:off x="5282535" y="2166253"/>
              <a:ext cx="2567" cy="6162411"/>
            </a:xfrm>
            <a:custGeom>
              <a:avLst/>
              <a:gdLst>
                <a:gd name="connsiteX0" fmla="*/ 10 w 2567"/>
                <a:gd name="connsiteY0" fmla="*/ 10 h 6162411"/>
                <a:gd name="connsiteX1" fmla="*/ 10 w 2567"/>
                <a:gd name="connsiteY1" fmla="*/ 6162422 h 616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567" h="6162411">
                  <a:moveTo>
                    <a:pt x="10" y="10"/>
                  </a:moveTo>
                  <a:lnTo>
                    <a:pt x="10" y="6162422"/>
                  </a:lnTo>
                </a:path>
              </a:pathLst>
            </a:custGeom>
            <a:noFill/>
            <a:ln w="77141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858" name="Freeform: Shape 857">
              <a:extLst>
                <a:ext uri="{FF2B5EF4-FFF2-40B4-BE49-F238E27FC236}">
                  <a16:creationId xmlns:a16="http://schemas.microsoft.com/office/drawing/2014/main" id="{CD19D0C3-4CDE-D499-CF19-36DE32C30D7A}"/>
                </a:ext>
              </a:extLst>
            </p:cNvPr>
            <p:cNvSpPr/>
            <p:nvPr/>
          </p:nvSpPr>
          <p:spPr>
            <a:xfrm>
              <a:off x="660726" y="2166253"/>
              <a:ext cx="6162411" cy="6162411"/>
            </a:xfrm>
            <a:custGeom>
              <a:avLst/>
              <a:gdLst>
                <a:gd name="connsiteX0" fmla="*/ 10 w 6162411"/>
                <a:gd name="connsiteY0" fmla="*/ 10 h 6162411"/>
                <a:gd name="connsiteX1" fmla="*/ 6162422 w 6162411"/>
                <a:gd name="connsiteY1" fmla="*/ 10 h 6162411"/>
                <a:gd name="connsiteX2" fmla="*/ 6162422 w 6162411"/>
                <a:gd name="connsiteY2" fmla="*/ 6162422 h 6162411"/>
                <a:gd name="connsiteX3" fmla="*/ 10 w 6162411"/>
                <a:gd name="connsiteY3" fmla="*/ 6162422 h 61624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162411" h="6162411">
                  <a:moveTo>
                    <a:pt x="10" y="10"/>
                  </a:moveTo>
                  <a:lnTo>
                    <a:pt x="6162422" y="10"/>
                  </a:lnTo>
                  <a:lnTo>
                    <a:pt x="6162422" y="6162422"/>
                  </a:lnTo>
                  <a:lnTo>
                    <a:pt x="10" y="6162422"/>
                  </a:lnTo>
                  <a:close/>
                </a:path>
              </a:pathLst>
            </a:custGeom>
            <a:noFill/>
            <a:ln w="25714" cap="flat">
              <a:solidFill>
                <a:srgbClr val="000000"/>
              </a:solidFill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6647077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4"/>
  <p:tag name="SLIDES" val="1,2,3,4,5,6,7,8,9,10,11,12,13,14,15,16,17,18,19,20,21,22,23,24,25,26,27,28,29,30,31,32,33,34,35,36,37"/>
  <p:tag name="RESULT" val="slide-259-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41"/>
  <p:tag name="SLIDES" val="1,2,3,4,5,6,7,8,9,10,11,12,13,14,15,16,17,18,19,20,21,22,23,24,25,26,27,28,29,30,31,32,33,34,35,36,37"/>
  <p:tag name="RESULT" val="slide-259-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6"/>
  <p:tag name="SLIDES" val="1,2,3,4,5,6,7,8,9,10,11,12,13,14,15,16,17,18,19,20,21,22,23,24,25,26,27,28,29,30,31,32,33,34,35,36,37"/>
  <p:tag name="RESULT" val="slide-259-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6-7"/>
  <p:tag name="SLIDES" val="1,2,3,4,5,6,7,8,9,10,11,12,13,14,15,16,17,18,19,20,21,22,23,24,25,26,27,28,29,30,31,32,33,34,35,36,37"/>
  <p:tag name="RESULT" val="slide-259-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</TotalTime>
  <Words>53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7</cp:revision>
  <dcterms:created xsi:type="dcterms:W3CDTF">2024-12-27T02:46:16Z</dcterms:created>
  <dcterms:modified xsi:type="dcterms:W3CDTF">2025-05-05T19:59:18Z</dcterms:modified>
</cp:coreProperties>
</file>