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AA92B4-10FC-4E4C-A745-124F37594D25}" v="2" dt="2025-03-21T01:25:27.5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5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0AA92B4-10FC-4E4C-A745-124F37594D25}"/>
    <pc:docChg chg="custSel modSld">
      <pc:chgData name="Sarah Carter" userId="4b4e2a7e9c42e1b2" providerId="LiveId" clId="{70AA92B4-10FC-4E4C-A745-124F37594D25}" dt="2025-03-21T01:25:27.560" v="11"/>
      <pc:docMkLst>
        <pc:docMk/>
      </pc:docMkLst>
      <pc:sldChg chg="addSp delSp modSp mod">
        <pc:chgData name="Sarah Carter" userId="4b4e2a7e9c42e1b2" providerId="LiveId" clId="{70AA92B4-10FC-4E4C-A745-124F37594D25}" dt="2025-03-21T01:25:27.560" v="11"/>
        <pc:sldMkLst>
          <pc:docMk/>
          <pc:sldMk cId="3727264860" sldId="256"/>
        </pc:sldMkLst>
        <pc:spChg chg="mod">
          <ac:chgData name="Sarah Carter" userId="4b4e2a7e9c42e1b2" providerId="LiveId" clId="{70AA92B4-10FC-4E4C-A745-124F37594D25}" dt="2025-03-21T01:25:04.765" v="5" actId="20577"/>
          <ac:spMkLst>
            <pc:docMk/>
            <pc:sldMk cId="3727264860" sldId="256"/>
            <ac:spMk id="6" creationId="{A44AC79E-5C2D-2191-1AEB-B96E7CD42E36}"/>
          </ac:spMkLst>
        </pc:spChg>
        <pc:picChg chg="add mod">
          <ac:chgData name="Sarah Carter" userId="4b4e2a7e9c42e1b2" providerId="LiveId" clId="{70AA92B4-10FC-4E4C-A745-124F37594D25}" dt="2025-03-21T01:25:27.560" v="11"/>
          <ac:picMkLst>
            <pc:docMk/>
            <pc:sldMk cId="3727264860" sldId="256"/>
            <ac:picMk id="3" creationId="{17A75FC1-728E-BA2C-5AE4-B4CC01A009CA}"/>
          </ac:picMkLst>
        </pc:picChg>
        <pc:picChg chg="del">
          <ac:chgData name="Sarah Carter" userId="4b4e2a7e9c42e1b2" providerId="LiveId" clId="{70AA92B4-10FC-4E4C-A745-124F37594D25}" dt="2025-03-21T01:25:06.373" v="6" actId="478"/>
          <ac:picMkLst>
            <pc:docMk/>
            <pc:sldMk cId="3727264860" sldId="256"/>
            <ac:picMk id="4" creationId="{068511E1-FAAA-BDCA-E6D9-FB70F699AB82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0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08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1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92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9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2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5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3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5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5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6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6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344468" y="563870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Cactus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2282994" y="1029926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1506695" y="9473017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949" y="9486630"/>
            <a:ext cx="1505327" cy="1983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966205" y="4573175"/>
              <a:ext cx="278" cy="278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973155" y="4566225"/>
                <a:ext cx="13900" cy="139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17A75FC1-728E-BA2C-5AE4-B4CC01A009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1248" y="1663052"/>
            <a:ext cx="6589903" cy="720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659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17</cp:revision>
  <cp:lastPrinted>2025-02-11T02:02:44Z</cp:lastPrinted>
  <dcterms:created xsi:type="dcterms:W3CDTF">2025-01-28T14:01:50Z</dcterms:created>
  <dcterms:modified xsi:type="dcterms:W3CDTF">2025-03-21T01:25:30Z</dcterms:modified>
</cp:coreProperties>
</file>