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342" r:id="rId3"/>
    <p:sldId id="341" r:id="rId4"/>
    <p:sldId id="340" r:id="rId5"/>
    <p:sldId id="339" r:id="rId6"/>
    <p:sldId id="338" r:id="rId7"/>
    <p:sldId id="337" r:id="rId8"/>
    <p:sldId id="336" r:id="rId9"/>
    <p:sldId id="335" r:id="rId10"/>
    <p:sldId id="334" r:id="rId11"/>
    <p:sldId id="333" r:id="rId12"/>
    <p:sldId id="332" r:id="rId13"/>
    <p:sldId id="331" r:id="rId14"/>
    <p:sldId id="330" r:id="rId15"/>
    <p:sldId id="329" r:id="rId16"/>
    <p:sldId id="328" r:id="rId17"/>
    <p:sldId id="327" r:id="rId18"/>
    <p:sldId id="326" r:id="rId19"/>
    <p:sldId id="325" r:id="rId20"/>
    <p:sldId id="324" r:id="rId21"/>
    <p:sldId id="323" r:id="rId22"/>
    <p:sldId id="322" r:id="rId23"/>
    <p:sldId id="321" r:id="rId24"/>
    <p:sldId id="320" r:id="rId25"/>
    <p:sldId id="319" r:id="rId26"/>
    <p:sldId id="318" r:id="rId27"/>
    <p:sldId id="317" r:id="rId28"/>
    <p:sldId id="316" r:id="rId29"/>
    <p:sldId id="315" r:id="rId30"/>
    <p:sldId id="314" r:id="rId31"/>
    <p:sldId id="313" r:id="rId32"/>
    <p:sldId id="312" r:id="rId33"/>
    <p:sldId id="311" r:id="rId34"/>
    <p:sldId id="310" r:id="rId35"/>
    <p:sldId id="309" r:id="rId36"/>
    <p:sldId id="308" r:id="rId37"/>
    <p:sldId id="307" r:id="rId38"/>
    <p:sldId id="306" r:id="rId39"/>
    <p:sldId id="305" r:id="rId40"/>
    <p:sldId id="304" r:id="rId41"/>
    <p:sldId id="303" r:id="rId42"/>
    <p:sldId id="302" r:id="rId43"/>
    <p:sldId id="301" r:id="rId44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5AE201-3313-44D0-B4D7-D0F1F7B48F99}" v="107" dt="2023-12-12T18:47:17.8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75" d="100"/>
          <a:sy n="75" d="100"/>
        </p:scale>
        <p:origin x="2202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AABA556-44D9-4AE6-B9AF-7265F3CCEA07}"/>
    <pc:docChg chg="undo custSel addSld delSld modSld">
      <pc:chgData name="Sarah Carter" userId="4b4e2a7e9c42e1b2" providerId="LiveId" clId="{2AABA556-44D9-4AE6-B9AF-7265F3CCEA07}" dt="2023-10-23T18:38:37.791" v="534" actId="2696"/>
      <pc:docMkLst>
        <pc:docMk/>
      </pc:docMkLst>
      <pc:sldChg chg="addSp delSp modSp mod">
        <pc:chgData name="Sarah Carter" userId="4b4e2a7e9c42e1b2" providerId="LiveId" clId="{2AABA556-44D9-4AE6-B9AF-7265F3CCEA07}" dt="2023-10-23T18:19:09.628" v="101" actId="20577"/>
        <pc:sldMkLst>
          <pc:docMk/>
          <pc:sldMk cId="1428535625" sldId="256"/>
        </pc:sldMkLst>
        <pc:spChg chg="add del mod">
          <ac:chgData name="Sarah Carter" userId="4b4e2a7e9c42e1b2" providerId="LiveId" clId="{2AABA556-44D9-4AE6-B9AF-7265F3CCEA07}" dt="2023-10-23T18:11:46.551" v="2"/>
          <ac:spMkLst>
            <pc:docMk/>
            <pc:sldMk cId="1428535625" sldId="256"/>
            <ac:spMk id="4" creationId="{B9F47AF9-E81F-8B96-5964-B9A25856915D}"/>
          </ac:spMkLst>
        </pc:spChg>
        <pc:spChg chg="add mod">
          <ac:chgData name="Sarah Carter" userId="4b4e2a7e9c42e1b2" providerId="LiveId" clId="{2AABA556-44D9-4AE6-B9AF-7265F3CCEA07}" dt="2023-10-23T18:19:09.628" v="101" actId="20577"/>
          <ac:spMkLst>
            <pc:docMk/>
            <pc:sldMk cId="1428535625" sldId="256"/>
            <ac:spMk id="5" creationId="{335F0C45-6AEB-5707-8039-7A12A0970015}"/>
          </ac:spMkLst>
        </pc:spChg>
        <pc:spChg chg="add mod">
          <ac:chgData name="Sarah Carter" userId="4b4e2a7e9c42e1b2" providerId="LiveId" clId="{2AABA556-44D9-4AE6-B9AF-7265F3CCEA07}" dt="2023-10-23T18:15:16.111" v="61"/>
          <ac:spMkLst>
            <pc:docMk/>
            <pc:sldMk cId="1428535625" sldId="256"/>
            <ac:spMk id="8" creationId="{6F661C7D-CDD3-0B8A-1687-522BA990FD6B}"/>
          </ac:spMkLst>
        </pc:spChg>
        <pc:spChg chg="add del mod">
          <ac:chgData name="Sarah Carter" userId="4b4e2a7e9c42e1b2" providerId="LiveId" clId="{2AABA556-44D9-4AE6-B9AF-7265F3CCEA07}" dt="2023-10-23T18:16:50.365" v="69" actId="478"/>
          <ac:spMkLst>
            <pc:docMk/>
            <pc:sldMk cId="1428535625" sldId="256"/>
            <ac:spMk id="9" creationId="{DA3ABB4E-3784-125A-41C6-3DC5C02FCCD7}"/>
          </ac:spMkLst>
        </pc:spChg>
        <pc:spChg chg="add del mod">
          <ac:chgData name="Sarah Carter" userId="4b4e2a7e9c42e1b2" providerId="LiveId" clId="{2AABA556-44D9-4AE6-B9AF-7265F3CCEA07}" dt="2023-10-23T18:16:53.114" v="70" actId="478"/>
          <ac:spMkLst>
            <pc:docMk/>
            <pc:sldMk cId="1428535625" sldId="256"/>
            <ac:spMk id="10" creationId="{F6940368-0978-2A7A-FA4C-C83A74A93BF4}"/>
          </ac:spMkLst>
        </pc:spChg>
        <pc:graphicFrameChg chg="add mod">
          <ac:chgData name="Sarah Carter" userId="4b4e2a7e9c42e1b2" providerId="LiveId" clId="{2AABA556-44D9-4AE6-B9AF-7265F3CCEA07}" dt="2023-10-23T18:15:16.111" v="61"/>
          <ac:graphicFrameMkLst>
            <pc:docMk/>
            <pc:sldMk cId="1428535625" sldId="256"/>
            <ac:graphicFrameMk id="6" creationId="{79775520-A92A-B225-5E77-16A49250A04B}"/>
          </ac:graphicFrameMkLst>
        </pc:graphicFrameChg>
        <pc:picChg chg="add mod">
          <ac:chgData name="Sarah Carter" userId="4b4e2a7e9c42e1b2" providerId="LiveId" clId="{2AABA556-44D9-4AE6-B9AF-7265F3CCEA07}" dt="2023-10-23T18:15:16.111" v="61"/>
          <ac:picMkLst>
            <pc:docMk/>
            <pc:sldMk cId="1428535625" sldId="256"/>
            <ac:picMk id="7" creationId="{1C3CBA49-623B-91AA-6663-6674574EE7C2}"/>
          </ac:picMkLst>
        </pc:picChg>
      </pc:sldChg>
      <pc:sldChg chg="addSp delSp modSp new del mod">
        <pc:chgData name="Sarah Carter" userId="4b4e2a7e9c42e1b2" providerId="LiveId" clId="{2AABA556-44D9-4AE6-B9AF-7265F3CCEA07}" dt="2023-10-23T18:38:37.791" v="534" actId="2696"/>
        <pc:sldMkLst>
          <pc:docMk/>
          <pc:sldMk cId="3715758116" sldId="257"/>
        </pc:sldMkLst>
        <pc:spChg chg="del">
          <ac:chgData name="Sarah Carter" userId="4b4e2a7e9c42e1b2" providerId="LiveId" clId="{2AABA556-44D9-4AE6-B9AF-7265F3CCEA07}" dt="2023-10-23T18:12:32.627" v="45" actId="478"/>
          <ac:spMkLst>
            <pc:docMk/>
            <pc:sldMk cId="3715758116" sldId="257"/>
            <ac:spMk id="2" creationId="{5EFAF3D5-01E7-CD9C-90E9-5F6D0E24AE58}"/>
          </ac:spMkLst>
        </pc:spChg>
        <pc:spChg chg="del">
          <ac:chgData name="Sarah Carter" userId="4b4e2a7e9c42e1b2" providerId="LiveId" clId="{2AABA556-44D9-4AE6-B9AF-7265F3CCEA07}" dt="2023-10-23T18:12:31.658" v="44" actId="478"/>
          <ac:spMkLst>
            <pc:docMk/>
            <pc:sldMk cId="3715758116" sldId="257"/>
            <ac:spMk id="3" creationId="{91A7070F-EC49-2F1E-5429-0DC4CACA825A}"/>
          </ac:spMkLst>
        </pc:spChg>
        <pc:spChg chg="add del mod">
          <ac:chgData name="Sarah Carter" userId="4b4e2a7e9c42e1b2" providerId="LiveId" clId="{2AABA556-44D9-4AE6-B9AF-7265F3CCEA07}" dt="2023-10-23T18:15:30.357" v="62" actId="21"/>
          <ac:spMkLst>
            <pc:docMk/>
            <pc:sldMk cId="3715758116" sldId="257"/>
            <ac:spMk id="4" creationId="{E4B4AE19-443C-5CAE-07E6-41066554BC31}"/>
          </ac:spMkLst>
        </pc:spChg>
        <pc:spChg chg="add del mod">
          <ac:chgData name="Sarah Carter" userId="4b4e2a7e9c42e1b2" providerId="LiveId" clId="{2AABA556-44D9-4AE6-B9AF-7265F3CCEA07}" dt="2023-10-23T18:15:41.824" v="65" actId="21"/>
          <ac:spMkLst>
            <pc:docMk/>
            <pc:sldMk cId="3715758116" sldId="257"/>
            <ac:spMk id="5" creationId="{2E432CEE-D468-2341-A10A-19DD50EDAE89}"/>
          </ac:spMkLst>
        </pc:spChg>
      </pc:sldChg>
      <pc:sldChg chg="addSp modSp add mod">
        <pc:chgData name="Sarah Carter" userId="4b4e2a7e9c42e1b2" providerId="LiveId" clId="{2AABA556-44D9-4AE6-B9AF-7265F3CCEA07}" dt="2023-10-23T18:38:15.390" v="533" actId="1076"/>
        <pc:sldMkLst>
          <pc:docMk/>
          <pc:sldMk cId="4246159440" sldId="258"/>
        </pc:sldMkLst>
        <pc:spChg chg="add mod">
          <ac:chgData name="Sarah Carter" userId="4b4e2a7e9c42e1b2" providerId="LiveId" clId="{2AABA556-44D9-4AE6-B9AF-7265F3CCEA07}" dt="2023-10-23T18:36:55.690" v="499" actId="403"/>
          <ac:spMkLst>
            <pc:docMk/>
            <pc:sldMk cId="4246159440" sldId="258"/>
            <ac:spMk id="2" creationId="{94DB046D-A672-9394-1406-5AF32B9C0236}"/>
          </ac:spMkLst>
        </pc:spChg>
        <pc:spChg chg="add mod">
          <ac:chgData name="Sarah Carter" userId="4b4e2a7e9c42e1b2" providerId="LiveId" clId="{2AABA556-44D9-4AE6-B9AF-7265F3CCEA07}" dt="2023-10-23T18:36:55.690" v="499" actId="403"/>
          <ac:spMkLst>
            <pc:docMk/>
            <pc:sldMk cId="4246159440" sldId="258"/>
            <ac:spMk id="3" creationId="{C6F8D946-2479-49E5-E512-D00C612F2266}"/>
          </ac:spMkLst>
        </pc:spChg>
        <pc:spChg chg="add mod">
          <ac:chgData name="Sarah Carter" userId="4b4e2a7e9c42e1b2" providerId="LiveId" clId="{2AABA556-44D9-4AE6-B9AF-7265F3CCEA07}" dt="2023-10-23T18:36:55.690" v="499" actId="403"/>
          <ac:spMkLst>
            <pc:docMk/>
            <pc:sldMk cId="4246159440" sldId="258"/>
            <ac:spMk id="4" creationId="{AA2858C8-0B31-2415-C6E3-C9A083D455B8}"/>
          </ac:spMkLst>
        </pc:spChg>
        <pc:spChg chg="mod">
          <ac:chgData name="Sarah Carter" userId="4b4e2a7e9c42e1b2" providerId="LiveId" clId="{2AABA556-44D9-4AE6-B9AF-7265F3CCEA07}" dt="2023-10-23T18:19:01.926" v="92" actId="20577"/>
          <ac:spMkLst>
            <pc:docMk/>
            <pc:sldMk cId="4246159440" sldId="258"/>
            <ac:spMk id="5" creationId="{335F0C45-6AEB-5707-8039-7A12A0970015}"/>
          </ac:spMkLst>
        </pc:spChg>
        <pc:spChg chg="mod">
          <ac:chgData name="Sarah Carter" userId="4b4e2a7e9c42e1b2" providerId="LiveId" clId="{2AABA556-44D9-4AE6-B9AF-7265F3CCEA07}" dt="2023-10-23T18:36:55.690" v="499" actId="403"/>
          <ac:spMkLst>
            <pc:docMk/>
            <pc:sldMk cId="4246159440" sldId="258"/>
            <ac:spMk id="9" creationId="{DA3ABB4E-3784-125A-41C6-3DC5C02FCCD7}"/>
          </ac:spMkLst>
        </pc:spChg>
        <pc:spChg chg="mod">
          <ac:chgData name="Sarah Carter" userId="4b4e2a7e9c42e1b2" providerId="LiveId" clId="{2AABA556-44D9-4AE6-B9AF-7265F3CCEA07}" dt="2023-10-23T18:36:55.690" v="499" actId="403"/>
          <ac:spMkLst>
            <pc:docMk/>
            <pc:sldMk cId="4246159440" sldId="258"/>
            <ac:spMk id="10" creationId="{F6940368-0978-2A7A-FA4C-C83A74A93BF4}"/>
          </ac:spMkLst>
        </pc:spChg>
        <pc:spChg chg="add mod">
          <ac:chgData name="Sarah Carter" userId="4b4e2a7e9c42e1b2" providerId="LiveId" clId="{2AABA556-44D9-4AE6-B9AF-7265F3CCEA07}" dt="2023-10-23T18:37:02.064" v="501" actId="403"/>
          <ac:spMkLst>
            <pc:docMk/>
            <pc:sldMk cId="4246159440" sldId="258"/>
            <ac:spMk id="11" creationId="{F01BBB80-1264-FC94-8F7B-DC24E48F8B21}"/>
          </ac:spMkLst>
        </pc:spChg>
        <pc:spChg chg="add mod">
          <ac:chgData name="Sarah Carter" userId="4b4e2a7e9c42e1b2" providerId="LiveId" clId="{2AABA556-44D9-4AE6-B9AF-7265F3CCEA07}" dt="2023-10-23T18:37:07.172" v="503" actId="404"/>
          <ac:spMkLst>
            <pc:docMk/>
            <pc:sldMk cId="4246159440" sldId="258"/>
            <ac:spMk id="12" creationId="{76C5FD55-22C4-EDE7-9422-A740EFE8066C}"/>
          </ac:spMkLst>
        </pc:spChg>
        <pc:spChg chg="add mod">
          <ac:chgData name="Sarah Carter" userId="4b4e2a7e9c42e1b2" providerId="LiveId" clId="{2AABA556-44D9-4AE6-B9AF-7265F3CCEA07}" dt="2023-10-23T18:37:02.064" v="501" actId="403"/>
          <ac:spMkLst>
            <pc:docMk/>
            <pc:sldMk cId="4246159440" sldId="258"/>
            <ac:spMk id="13" creationId="{9409FCC7-EF2C-EE61-0B1B-94491D1529D5}"/>
          </ac:spMkLst>
        </pc:spChg>
        <pc:spChg chg="add mod">
          <ac:chgData name="Sarah Carter" userId="4b4e2a7e9c42e1b2" providerId="LiveId" clId="{2AABA556-44D9-4AE6-B9AF-7265F3CCEA07}" dt="2023-10-23T18:37:02.064" v="501" actId="403"/>
          <ac:spMkLst>
            <pc:docMk/>
            <pc:sldMk cId="4246159440" sldId="258"/>
            <ac:spMk id="14" creationId="{07F136E8-08F7-3BA5-5435-39D89966FE9B}"/>
          </ac:spMkLst>
        </pc:spChg>
        <pc:spChg chg="add mod">
          <ac:chgData name="Sarah Carter" userId="4b4e2a7e9c42e1b2" providerId="LiveId" clId="{2AABA556-44D9-4AE6-B9AF-7265F3CCEA07}" dt="2023-10-23T18:37:02.064" v="501" actId="403"/>
          <ac:spMkLst>
            <pc:docMk/>
            <pc:sldMk cId="4246159440" sldId="258"/>
            <ac:spMk id="15" creationId="{D7ED3F44-8318-1699-EDAB-B81F025675DF}"/>
          </ac:spMkLst>
        </pc:spChg>
        <pc:spChg chg="add mod">
          <ac:chgData name="Sarah Carter" userId="4b4e2a7e9c42e1b2" providerId="LiveId" clId="{2AABA556-44D9-4AE6-B9AF-7265F3CCEA07}" dt="2023-10-23T18:37:12.147" v="505" actId="403"/>
          <ac:spMkLst>
            <pc:docMk/>
            <pc:sldMk cId="4246159440" sldId="258"/>
            <ac:spMk id="16" creationId="{B4F746B3-5642-7F1B-08C5-876E5F8ABE10}"/>
          </ac:spMkLst>
        </pc:spChg>
        <pc:spChg chg="add mod">
          <ac:chgData name="Sarah Carter" userId="4b4e2a7e9c42e1b2" providerId="LiveId" clId="{2AABA556-44D9-4AE6-B9AF-7265F3CCEA07}" dt="2023-10-23T18:37:12.147" v="505" actId="403"/>
          <ac:spMkLst>
            <pc:docMk/>
            <pc:sldMk cId="4246159440" sldId="258"/>
            <ac:spMk id="17" creationId="{8437D4AD-9CE5-B719-B5B3-469D18BF14B6}"/>
          </ac:spMkLst>
        </pc:spChg>
        <pc:spChg chg="add mod">
          <ac:chgData name="Sarah Carter" userId="4b4e2a7e9c42e1b2" providerId="LiveId" clId="{2AABA556-44D9-4AE6-B9AF-7265F3CCEA07}" dt="2023-10-23T18:37:19.458" v="507" actId="403"/>
          <ac:spMkLst>
            <pc:docMk/>
            <pc:sldMk cId="4246159440" sldId="258"/>
            <ac:spMk id="18" creationId="{E869A96E-FBF5-EA7E-5004-C512ACE35C60}"/>
          </ac:spMkLst>
        </pc:spChg>
        <pc:spChg chg="add mod">
          <ac:chgData name="Sarah Carter" userId="4b4e2a7e9c42e1b2" providerId="LiveId" clId="{2AABA556-44D9-4AE6-B9AF-7265F3CCEA07}" dt="2023-10-23T18:37:26.019" v="509" actId="403"/>
          <ac:spMkLst>
            <pc:docMk/>
            <pc:sldMk cId="4246159440" sldId="258"/>
            <ac:spMk id="19" creationId="{8D24D531-AEFD-7B28-1A13-B841BA6C8772}"/>
          </ac:spMkLst>
        </pc:spChg>
        <pc:spChg chg="add mod">
          <ac:chgData name="Sarah Carter" userId="4b4e2a7e9c42e1b2" providerId="LiveId" clId="{2AABA556-44D9-4AE6-B9AF-7265F3CCEA07}" dt="2023-10-23T18:37:26.019" v="509" actId="403"/>
          <ac:spMkLst>
            <pc:docMk/>
            <pc:sldMk cId="4246159440" sldId="258"/>
            <ac:spMk id="20" creationId="{05AC2A8E-4503-1B69-9435-6FC0C5DFCD32}"/>
          </ac:spMkLst>
        </pc:spChg>
        <pc:spChg chg="add mod">
          <ac:chgData name="Sarah Carter" userId="4b4e2a7e9c42e1b2" providerId="LiveId" clId="{2AABA556-44D9-4AE6-B9AF-7265F3CCEA07}" dt="2023-10-23T18:37:26.019" v="509" actId="403"/>
          <ac:spMkLst>
            <pc:docMk/>
            <pc:sldMk cId="4246159440" sldId="258"/>
            <ac:spMk id="21" creationId="{CE7A9FA9-21CC-9CA5-713C-CADB55B9C159}"/>
          </ac:spMkLst>
        </pc:spChg>
        <pc:spChg chg="add mod">
          <ac:chgData name="Sarah Carter" userId="4b4e2a7e9c42e1b2" providerId="LiveId" clId="{2AABA556-44D9-4AE6-B9AF-7265F3CCEA07}" dt="2023-10-23T18:37:26.019" v="509" actId="403"/>
          <ac:spMkLst>
            <pc:docMk/>
            <pc:sldMk cId="4246159440" sldId="258"/>
            <ac:spMk id="22" creationId="{D0AD0872-7AA5-0BDC-6EE2-0E7D84CE3E61}"/>
          </ac:spMkLst>
        </pc:spChg>
        <pc:spChg chg="add mod">
          <ac:chgData name="Sarah Carter" userId="4b4e2a7e9c42e1b2" providerId="LiveId" clId="{2AABA556-44D9-4AE6-B9AF-7265F3CCEA07}" dt="2023-10-23T18:37:19.458" v="507" actId="403"/>
          <ac:spMkLst>
            <pc:docMk/>
            <pc:sldMk cId="4246159440" sldId="258"/>
            <ac:spMk id="23" creationId="{801CF461-E261-A66B-B459-0DC19737D980}"/>
          </ac:spMkLst>
        </pc:spChg>
        <pc:spChg chg="add mod">
          <ac:chgData name="Sarah Carter" userId="4b4e2a7e9c42e1b2" providerId="LiveId" clId="{2AABA556-44D9-4AE6-B9AF-7265F3CCEA07}" dt="2023-10-23T18:37:36.829" v="511" actId="403"/>
          <ac:spMkLst>
            <pc:docMk/>
            <pc:sldMk cId="4246159440" sldId="258"/>
            <ac:spMk id="24" creationId="{903068CA-4B76-3ADB-3ED5-60C38CB01475}"/>
          </ac:spMkLst>
        </pc:spChg>
        <pc:spChg chg="add mod">
          <ac:chgData name="Sarah Carter" userId="4b4e2a7e9c42e1b2" providerId="LiveId" clId="{2AABA556-44D9-4AE6-B9AF-7265F3CCEA07}" dt="2023-10-23T18:37:36.829" v="511" actId="403"/>
          <ac:spMkLst>
            <pc:docMk/>
            <pc:sldMk cId="4246159440" sldId="258"/>
            <ac:spMk id="25" creationId="{B285E78D-9434-5E2B-7FF1-F2CE8842E5A7}"/>
          </ac:spMkLst>
        </pc:spChg>
        <pc:spChg chg="add mod">
          <ac:chgData name="Sarah Carter" userId="4b4e2a7e9c42e1b2" providerId="LiveId" clId="{2AABA556-44D9-4AE6-B9AF-7265F3CCEA07}" dt="2023-10-23T18:37:36.829" v="511" actId="403"/>
          <ac:spMkLst>
            <pc:docMk/>
            <pc:sldMk cId="4246159440" sldId="258"/>
            <ac:spMk id="26" creationId="{36482023-6BE3-D3C0-2D29-908119E7AFBF}"/>
          </ac:spMkLst>
        </pc:spChg>
        <pc:spChg chg="add mod">
          <ac:chgData name="Sarah Carter" userId="4b4e2a7e9c42e1b2" providerId="LiveId" clId="{2AABA556-44D9-4AE6-B9AF-7265F3CCEA07}" dt="2023-10-23T18:37:26.019" v="509" actId="403"/>
          <ac:spMkLst>
            <pc:docMk/>
            <pc:sldMk cId="4246159440" sldId="258"/>
            <ac:spMk id="27" creationId="{CB91EDFC-CDA3-355A-76C3-01F241CA1C95}"/>
          </ac:spMkLst>
        </pc:spChg>
        <pc:spChg chg="add mod">
          <ac:chgData name="Sarah Carter" userId="4b4e2a7e9c42e1b2" providerId="LiveId" clId="{2AABA556-44D9-4AE6-B9AF-7265F3CCEA07}" dt="2023-10-23T18:36:43.537" v="497" actId="1076"/>
          <ac:spMkLst>
            <pc:docMk/>
            <pc:sldMk cId="4246159440" sldId="258"/>
            <ac:spMk id="28" creationId="{78A4247A-AE3C-AB4F-1555-E4A2128FDF46}"/>
          </ac:spMkLst>
        </pc:spChg>
        <pc:spChg chg="add mod">
          <ac:chgData name="Sarah Carter" userId="4b4e2a7e9c42e1b2" providerId="LiveId" clId="{2AABA556-44D9-4AE6-B9AF-7265F3CCEA07}" dt="2023-10-23T18:38:15.390" v="533" actId="1076"/>
          <ac:spMkLst>
            <pc:docMk/>
            <pc:sldMk cId="4246159440" sldId="258"/>
            <ac:spMk id="29" creationId="{680DDCE5-A295-B47F-47D0-4B2227B2D6A4}"/>
          </ac:spMkLst>
        </pc:spChg>
        <pc:graphicFrameChg chg="mod modGraphic">
          <ac:chgData name="Sarah Carter" userId="4b4e2a7e9c42e1b2" providerId="LiveId" clId="{2AABA556-44D9-4AE6-B9AF-7265F3CCEA07}" dt="2023-10-23T18:25:12.768" v="229" actId="6549"/>
          <ac:graphicFrameMkLst>
            <pc:docMk/>
            <pc:sldMk cId="4246159440" sldId="258"/>
            <ac:graphicFrameMk id="6" creationId="{79775520-A92A-B225-5E77-16A49250A04B}"/>
          </ac:graphicFrameMkLst>
        </pc:graphicFrameChg>
      </pc:sldChg>
    </pc:docChg>
  </pc:docChgLst>
  <pc:docChgLst>
    <pc:chgData name="Sarah Carter" userId="4b4e2a7e9c42e1b2" providerId="LiveId" clId="{925AE201-3313-44D0-B4D7-D0F1F7B48F99}"/>
    <pc:docChg chg="undo custSel addSld modSld">
      <pc:chgData name="Sarah Carter" userId="4b4e2a7e9c42e1b2" providerId="LiveId" clId="{925AE201-3313-44D0-B4D7-D0F1F7B48F99}" dt="2023-12-12T18:49:37.557" v="298" actId="20577"/>
      <pc:docMkLst>
        <pc:docMk/>
      </pc:docMkLst>
      <pc:sldChg chg="addSp delSp modSp add mod">
        <pc:chgData name="Sarah Carter" userId="4b4e2a7e9c42e1b2" providerId="LiveId" clId="{925AE201-3313-44D0-B4D7-D0F1F7B48F99}" dt="2023-12-12T18:49:37.557" v="298" actId="20577"/>
        <pc:sldMkLst>
          <pc:docMk/>
          <pc:sldMk cId="1532966963" sldId="342"/>
        </pc:sldMkLst>
        <pc:spChg chg="add del mod">
          <ac:chgData name="Sarah Carter" userId="4b4e2a7e9c42e1b2" providerId="LiveId" clId="{925AE201-3313-44D0-B4D7-D0F1F7B48F99}" dt="2023-12-12T17:59:46.603" v="51" actId="21"/>
          <ac:spMkLst>
            <pc:docMk/>
            <pc:sldMk cId="1532966963" sldId="342"/>
            <ac:spMk id="2" creationId="{1DFC754E-092C-C9DF-F3FF-2F2772B24F67}"/>
          </ac:spMkLst>
        </pc:spChg>
        <pc:spChg chg="add del mod">
          <ac:chgData name="Sarah Carter" userId="4b4e2a7e9c42e1b2" providerId="LiveId" clId="{925AE201-3313-44D0-B4D7-D0F1F7B48F99}" dt="2023-12-12T17:59:55.954" v="53" actId="21"/>
          <ac:spMkLst>
            <pc:docMk/>
            <pc:sldMk cId="1532966963" sldId="342"/>
            <ac:spMk id="3" creationId="{CC5F17C6-DFD1-C622-D3F8-76994D2E5CC3}"/>
          </ac:spMkLst>
        </pc:spChg>
        <pc:spChg chg="mod">
          <ac:chgData name="Sarah Carter" userId="4b4e2a7e9c42e1b2" providerId="LiveId" clId="{925AE201-3313-44D0-B4D7-D0F1F7B48F99}" dt="2023-12-12T18:49:37.557" v="298" actId="20577"/>
          <ac:spMkLst>
            <pc:docMk/>
            <pc:sldMk cId="1532966963" sldId="342"/>
            <ac:spMk id="10" creationId="{6EA6A493-4434-69B9-773F-C90C528F3DED}"/>
          </ac:spMkLst>
        </pc:spChg>
        <pc:spChg chg="add del mod">
          <ac:chgData name="Sarah Carter" userId="4b4e2a7e9c42e1b2" providerId="LiveId" clId="{925AE201-3313-44D0-B4D7-D0F1F7B48F99}" dt="2023-12-12T18:20:14.895" v="121"/>
          <ac:spMkLst>
            <pc:docMk/>
            <pc:sldMk cId="1532966963" sldId="342"/>
            <ac:spMk id="13" creationId="{4E3E2595-F93F-230D-401A-9FB986AFEC5B}"/>
          </ac:spMkLst>
        </pc:spChg>
        <pc:spChg chg="add del mod">
          <ac:chgData name="Sarah Carter" userId="4b4e2a7e9c42e1b2" providerId="LiveId" clId="{925AE201-3313-44D0-B4D7-D0F1F7B48F99}" dt="2023-12-12T18:20:20.935" v="125"/>
          <ac:spMkLst>
            <pc:docMk/>
            <pc:sldMk cId="1532966963" sldId="342"/>
            <ac:spMk id="14" creationId="{84F36F30-7A05-546C-8493-46F4B6D5D23E}"/>
          </ac:spMkLst>
        </pc:spChg>
        <pc:spChg chg="add del mod">
          <ac:chgData name="Sarah Carter" userId="4b4e2a7e9c42e1b2" providerId="LiveId" clId="{925AE201-3313-44D0-B4D7-D0F1F7B48F99}" dt="2023-12-12T18:22:46.159" v="134" actId="478"/>
          <ac:spMkLst>
            <pc:docMk/>
            <pc:sldMk cId="1532966963" sldId="342"/>
            <ac:spMk id="15" creationId="{13ED9750-FD6A-4B58-6A76-477E4A775B09}"/>
          </ac:spMkLst>
        </pc:spChg>
        <pc:graphicFrameChg chg="mod modGraphic">
          <ac:chgData name="Sarah Carter" userId="4b4e2a7e9c42e1b2" providerId="LiveId" clId="{925AE201-3313-44D0-B4D7-D0F1F7B48F99}" dt="2023-12-12T18:47:17.857" v="272"/>
          <ac:graphicFrameMkLst>
            <pc:docMk/>
            <pc:sldMk cId="1532966963" sldId="342"/>
            <ac:graphicFrameMk id="5" creationId="{07AA2576-1A01-436D-3E58-2ADE84579CDA}"/>
          </ac:graphicFrameMkLst>
        </pc:graphicFrameChg>
        <pc:picChg chg="add mod">
          <ac:chgData name="Sarah Carter" userId="4b4e2a7e9c42e1b2" providerId="LiveId" clId="{925AE201-3313-44D0-B4D7-D0F1F7B48F99}" dt="2023-12-12T18:09:24.966" v="81" actId="1076"/>
          <ac:picMkLst>
            <pc:docMk/>
            <pc:sldMk cId="1532966963" sldId="342"/>
            <ac:picMk id="4" creationId="{33010222-4F80-7C60-BC5A-345B544963ED}"/>
          </ac:picMkLst>
        </pc:picChg>
        <pc:picChg chg="add mod">
          <ac:chgData name="Sarah Carter" userId="4b4e2a7e9c42e1b2" providerId="LiveId" clId="{925AE201-3313-44D0-B4D7-D0F1F7B48F99}" dt="2023-12-12T18:01:19.730" v="60" actId="1076"/>
          <ac:picMkLst>
            <pc:docMk/>
            <pc:sldMk cId="1532966963" sldId="342"/>
            <ac:picMk id="8" creationId="{ACE11084-C5C8-9616-E308-20F26EAA2196}"/>
          </ac:picMkLst>
        </pc:picChg>
        <pc:picChg chg="add mod">
          <ac:chgData name="Sarah Carter" userId="4b4e2a7e9c42e1b2" providerId="LiveId" clId="{925AE201-3313-44D0-B4D7-D0F1F7B48F99}" dt="2023-12-12T18:02:09.133" v="64" actId="1076"/>
          <ac:picMkLst>
            <pc:docMk/>
            <pc:sldMk cId="1532966963" sldId="342"/>
            <ac:picMk id="9" creationId="{D2003D14-F40F-EE65-015A-35767947DA8C}"/>
          </ac:picMkLst>
        </pc:picChg>
        <pc:picChg chg="add mod">
          <ac:chgData name="Sarah Carter" userId="4b4e2a7e9c42e1b2" providerId="LiveId" clId="{925AE201-3313-44D0-B4D7-D0F1F7B48F99}" dt="2023-12-12T18:19:01.781" v="111" actId="1076"/>
          <ac:picMkLst>
            <pc:docMk/>
            <pc:sldMk cId="1532966963" sldId="342"/>
            <ac:picMk id="12" creationId="{8D08699C-1F4A-34D5-04E8-4ACC9DB073B9}"/>
          </ac:picMkLst>
        </pc:picChg>
        <pc:picChg chg="add mod">
          <ac:chgData name="Sarah Carter" userId="4b4e2a7e9c42e1b2" providerId="LiveId" clId="{925AE201-3313-44D0-B4D7-D0F1F7B48F99}" dt="2023-12-12T18:20:46.086" v="133" actId="1076"/>
          <ac:picMkLst>
            <pc:docMk/>
            <pc:sldMk cId="1532966963" sldId="342"/>
            <ac:picMk id="16" creationId="{9D7EA0F4-E6D2-04B9-23EF-B8EADDDE869C}"/>
          </ac:picMkLst>
        </pc:picChg>
        <pc:picChg chg="add mod">
          <ac:chgData name="Sarah Carter" userId="4b4e2a7e9c42e1b2" providerId="LiveId" clId="{925AE201-3313-44D0-B4D7-D0F1F7B48F99}" dt="2023-12-12T18:23:16.714" v="138" actId="1076"/>
          <ac:picMkLst>
            <pc:docMk/>
            <pc:sldMk cId="1532966963" sldId="342"/>
            <ac:picMk id="17" creationId="{12CA884D-FCDB-9758-4C97-D509F5B99A2D}"/>
          </ac:picMkLst>
        </pc:picChg>
        <pc:picChg chg="add mod">
          <ac:chgData name="Sarah Carter" userId="4b4e2a7e9c42e1b2" providerId="LiveId" clId="{925AE201-3313-44D0-B4D7-D0F1F7B48F99}" dt="2023-12-12T18:36:21.616" v="142" actId="1076"/>
          <ac:picMkLst>
            <pc:docMk/>
            <pc:sldMk cId="1532966963" sldId="342"/>
            <ac:picMk id="18" creationId="{12B4E7EF-F5D7-B6A6-FA25-C2A3DBF40DBA}"/>
          </ac:picMkLst>
        </pc:picChg>
        <pc:picChg chg="add mod">
          <ac:chgData name="Sarah Carter" userId="4b4e2a7e9c42e1b2" providerId="LiveId" clId="{925AE201-3313-44D0-B4D7-D0F1F7B48F99}" dt="2023-12-12T18:37:13.460" v="149" actId="1076"/>
          <ac:picMkLst>
            <pc:docMk/>
            <pc:sldMk cId="1532966963" sldId="342"/>
            <ac:picMk id="19" creationId="{4C3C44D4-54B6-F63F-C6E6-5DA8DD44BFFF}"/>
          </ac:picMkLst>
        </pc:picChg>
        <pc:picChg chg="add mod">
          <ac:chgData name="Sarah Carter" userId="4b4e2a7e9c42e1b2" providerId="LiveId" clId="{925AE201-3313-44D0-B4D7-D0F1F7B48F99}" dt="2023-12-12T18:37:41.121" v="153" actId="1076"/>
          <ac:picMkLst>
            <pc:docMk/>
            <pc:sldMk cId="1532966963" sldId="342"/>
            <ac:picMk id="20" creationId="{E09548D3-124D-C658-B1C6-100F6C979A19}"/>
          </ac:picMkLst>
        </pc:picChg>
        <pc:picChg chg="add mod">
          <ac:chgData name="Sarah Carter" userId="4b4e2a7e9c42e1b2" providerId="LiveId" clId="{925AE201-3313-44D0-B4D7-D0F1F7B48F99}" dt="2023-12-12T18:38:19.856" v="156" actId="1076"/>
          <ac:picMkLst>
            <pc:docMk/>
            <pc:sldMk cId="1532966963" sldId="342"/>
            <ac:picMk id="21" creationId="{DA0F4E04-2373-449A-BEF5-190EFCACC52D}"/>
          </ac:picMkLst>
        </pc:picChg>
        <pc:picChg chg="add mod">
          <ac:chgData name="Sarah Carter" userId="4b4e2a7e9c42e1b2" providerId="LiveId" clId="{925AE201-3313-44D0-B4D7-D0F1F7B48F99}" dt="2023-12-12T18:38:42.655" v="159" actId="1076"/>
          <ac:picMkLst>
            <pc:docMk/>
            <pc:sldMk cId="1532966963" sldId="342"/>
            <ac:picMk id="22" creationId="{9BDBA453-FF1B-05E3-E9DF-B795ED1CBC56}"/>
          </ac:picMkLst>
        </pc:picChg>
        <pc:picChg chg="add mod">
          <ac:chgData name="Sarah Carter" userId="4b4e2a7e9c42e1b2" providerId="LiveId" clId="{925AE201-3313-44D0-B4D7-D0F1F7B48F99}" dt="2023-12-12T18:39:30.208" v="163" actId="1076"/>
          <ac:picMkLst>
            <pc:docMk/>
            <pc:sldMk cId="1532966963" sldId="342"/>
            <ac:picMk id="23" creationId="{AC14ED3D-6509-564D-9455-44DA31B687E0}"/>
          </ac:picMkLst>
        </pc:picChg>
        <pc:picChg chg="add mod">
          <ac:chgData name="Sarah Carter" userId="4b4e2a7e9c42e1b2" providerId="LiveId" clId="{925AE201-3313-44D0-B4D7-D0F1F7B48F99}" dt="2023-12-12T18:39:59.216" v="167" actId="1076"/>
          <ac:picMkLst>
            <pc:docMk/>
            <pc:sldMk cId="1532966963" sldId="342"/>
            <ac:picMk id="24" creationId="{76D25C2F-F1E4-DE01-751C-F31A620393CC}"/>
          </ac:picMkLst>
        </pc:picChg>
        <pc:picChg chg="add mod">
          <ac:chgData name="Sarah Carter" userId="4b4e2a7e9c42e1b2" providerId="LiveId" clId="{925AE201-3313-44D0-B4D7-D0F1F7B48F99}" dt="2023-12-12T18:40:24.406" v="170" actId="1076"/>
          <ac:picMkLst>
            <pc:docMk/>
            <pc:sldMk cId="1532966963" sldId="342"/>
            <ac:picMk id="25" creationId="{AA115C86-9B09-0536-F28A-F347716A7E79}"/>
          </ac:picMkLst>
        </pc:picChg>
        <pc:picChg chg="add mod">
          <ac:chgData name="Sarah Carter" userId="4b4e2a7e9c42e1b2" providerId="LiveId" clId="{925AE201-3313-44D0-B4D7-D0F1F7B48F99}" dt="2023-12-12T18:40:48.538" v="173" actId="1076"/>
          <ac:picMkLst>
            <pc:docMk/>
            <pc:sldMk cId="1532966963" sldId="342"/>
            <ac:picMk id="26" creationId="{80478123-9C38-5644-C733-FB8DF8C91B8B}"/>
          </ac:picMkLst>
        </pc:picChg>
        <pc:picChg chg="add mod">
          <ac:chgData name="Sarah Carter" userId="4b4e2a7e9c42e1b2" providerId="LiveId" clId="{925AE201-3313-44D0-B4D7-D0F1F7B48F99}" dt="2023-12-12T18:47:26.282" v="273" actId="14100"/>
          <ac:picMkLst>
            <pc:docMk/>
            <pc:sldMk cId="1532966963" sldId="342"/>
            <ac:picMk id="27" creationId="{2B9B0201-DBE6-8170-685F-4064E5B81E2B}"/>
          </ac:picMkLst>
        </pc:picChg>
        <pc:picChg chg="add mod">
          <ac:chgData name="Sarah Carter" userId="4b4e2a7e9c42e1b2" providerId="LiveId" clId="{925AE201-3313-44D0-B4D7-D0F1F7B48F99}" dt="2023-12-12T18:42:12.750" v="186" actId="1038"/>
          <ac:picMkLst>
            <pc:docMk/>
            <pc:sldMk cId="1532966963" sldId="342"/>
            <ac:picMk id="28" creationId="{0A40FE13-C3B9-EE77-D34F-C6062F8BD1A6}"/>
          </ac:picMkLst>
        </pc:picChg>
        <pc:picChg chg="add mod">
          <ac:chgData name="Sarah Carter" userId="4b4e2a7e9c42e1b2" providerId="LiveId" clId="{925AE201-3313-44D0-B4D7-D0F1F7B48F99}" dt="2023-12-12T18:42:59.878" v="189" actId="1076"/>
          <ac:picMkLst>
            <pc:docMk/>
            <pc:sldMk cId="1532966963" sldId="342"/>
            <ac:picMk id="29" creationId="{357806F0-3E56-297D-DF43-3B522DD2572D}"/>
          </ac:picMkLst>
        </pc:picChg>
        <pc:picChg chg="add mod">
          <ac:chgData name="Sarah Carter" userId="4b4e2a7e9c42e1b2" providerId="LiveId" clId="{925AE201-3313-44D0-B4D7-D0F1F7B48F99}" dt="2023-12-12T18:43:23.557" v="192" actId="1076"/>
          <ac:picMkLst>
            <pc:docMk/>
            <pc:sldMk cId="1532966963" sldId="342"/>
            <ac:picMk id="30" creationId="{6871A72B-7EDC-864D-42AE-836A246D0F6E}"/>
          </ac:picMkLst>
        </pc:picChg>
        <pc:picChg chg="add mod">
          <ac:chgData name="Sarah Carter" userId="4b4e2a7e9c42e1b2" providerId="LiveId" clId="{925AE201-3313-44D0-B4D7-D0F1F7B48F99}" dt="2023-12-12T18:43:52.008" v="196" actId="1076"/>
          <ac:picMkLst>
            <pc:docMk/>
            <pc:sldMk cId="1532966963" sldId="342"/>
            <ac:picMk id="31" creationId="{745EDE7E-49EB-A98C-A686-F409C5506B7B}"/>
          </ac:picMkLst>
        </pc:picChg>
        <pc:picChg chg="add mod">
          <ac:chgData name="Sarah Carter" userId="4b4e2a7e9c42e1b2" providerId="LiveId" clId="{925AE201-3313-44D0-B4D7-D0F1F7B48F99}" dt="2023-12-12T18:44:24.247" v="199" actId="1076"/>
          <ac:picMkLst>
            <pc:docMk/>
            <pc:sldMk cId="1532966963" sldId="342"/>
            <ac:picMk id="32" creationId="{22A0F9FB-CC4D-0D90-3215-308AAA8B6FC6}"/>
          </ac:picMkLst>
        </pc:picChg>
        <pc:picChg chg="add mod">
          <ac:chgData name="Sarah Carter" userId="4b4e2a7e9c42e1b2" providerId="LiveId" clId="{925AE201-3313-44D0-B4D7-D0F1F7B48F99}" dt="2023-12-12T18:44:52.293" v="202" actId="1076"/>
          <ac:picMkLst>
            <pc:docMk/>
            <pc:sldMk cId="1532966963" sldId="342"/>
            <ac:picMk id="33" creationId="{F0C4C56C-94A1-D7C2-2DC9-0B79878AA4BE}"/>
          </ac:picMkLst>
        </pc:picChg>
        <pc:picChg chg="add mod">
          <ac:chgData name="Sarah Carter" userId="4b4e2a7e9c42e1b2" providerId="LiveId" clId="{925AE201-3313-44D0-B4D7-D0F1F7B48F99}" dt="2023-12-12T18:45:08.877" v="205" actId="1076"/>
          <ac:picMkLst>
            <pc:docMk/>
            <pc:sldMk cId="1532966963" sldId="342"/>
            <ac:picMk id="34" creationId="{3D7C5F77-3249-6C4F-0943-28D34A913468}"/>
          </ac:picMkLst>
        </pc:picChg>
        <pc:picChg chg="add mod">
          <ac:chgData name="Sarah Carter" userId="4b4e2a7e9c42e1b2" providerId="LiveId" clId="{925AE201-3313-44D0-B4D7-D0F1F7B48F99}" dt="2023-12-12T18:45:30.868" v="209" actId="14100"/>
          <ac:picMkLst>
            <pc:docMk/>
            <pc:sldMk cId="1532966963" sldId="342"/>
            <ac:picMk id="35" creationId="{0DAA0894-6767-69FB-5521-FFA7776036A9}"/>
          </ac:picMkLst>
        </pc:picChg>
      </pc:sldChg>
    </pc:docChg>
  </pc:docChgLst>
  <pc:docChgLst>
    <pc:chgData name="Sarah Carter" userId="4b4e2a7e9c42e1b2" providerId="LiveId" clId="{0D359FDA-FEAC-415A-A1C9-2C0E7B5A2CE5}"/>
    <pc:docChg chg="undo custSel addSld delSld modSld">
      <pc:chgData name="Sarah Carter" userId="4b4e2a7e9c42e1b2" providerId="LiveId" clId="{0D359FDA-FEAC-415A-A1C9-2C0E7B5A2CE5}" dt="2023-10-23T23:18:17.892" v="3732" actId="1076"/>
      <pc:docMkLst>
        <pc:docMk/>
      </pc:docMkLst>
      <pc:sldChg chg="del">
        <pc:chgData name="Sarah Carter" userId="4b4e2a7e9c42e1b2" providerId="LiveId" clId="{0D359FDA-FEAC-415A-A1C9-2C0E7B5A2CE5}" dt="2023-10-23T23:11:11.745" v="0" actId="2696"/>
        <pc:sldMkLst>
          <pc:docMk/>
          <pc:sldMk cId="1428535625" sldId="256"/>
        </pc:sldMkLst>
      </pc:sldChg>
      <pc:sldChg chg="modSp mod">
        <pc:chgData name="Sarah Carter" userId="4b4e2a7e9c42e1b2" providerId="LiveId" clId="{0D359FDA-FEAC-415A-A1C9-2C0E7B5A2CE5}" dt="2023-10-23T23:16:57.165" v="1772" actId="12788"/>
        <pc:sldMkLst>
          <pc:docMk/>
          <pc:sldMk cId="4246159440" sldId="258"/>
        </pc:sldMkLst>
        <pc:spChg chg="mod">
          <ac:chgData name="Sarah Carter" userId="4b4e2a7e9c42e1b2" providerId="LiveId" clId="{0D359FDA-FEAC-415A-A1C9-2C0E7B5A2CE5}" dt="2023-10-23T23:16:31.448" v="1770" actId="1037"/>
          <ac:spMkLst>
            <pc:docMk/>
            <pc:sldMk cId="4246159440" sldId="25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6:42.272" v="1771" actId="12788"/>
          <ac:spMkLst>
            <pc:docMk/>
            <pc:sldMk cId="4246159440" sldId="25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6:57.165" v="1772" actId="12788"/>
          <ac:spMkLst>
            <pc:docMk/>
            <pc:sldMk cId="4246159440" sldId="25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6:00.759" v="1747" actId="1038"/>
          <ac:spMkLst>
            <pc:docMk/>
            <pc:sldMk cId="4246159440" sldId="25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6:16.779" v="1756" actId="1037"/>
          <ac:spMkLst>
            <pc:docMk/>
            <pc:sldMk cId="4246159440" sldId="25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6:00.759" v="1747" actId="1038"/>
          <ac:spMkLst>
            <pc:docMk/>
            <pc:sldMk cId="4246159440" sldId="25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6:16.779" v="1756" actId="1037"/>
          <ac:spMkLst>
            <pc:docMk/>
            <pc:sldMk cId="4246159440" sldId="25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6:31.448" v="1770" actId="1037"/>
          <ac:spMkLst>
            <pc:docMk/>
            <pc:sldMk cId="4246159440" sldId="25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6:42.272" v="1771" actId="12788"/>
          <ac:spMkLst>
            <pc:docMk/>
            <pc:sldMk cId="4246159440" sldId="25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6:57.165" v="1772" actId="12788"/>
          <ac:spMkLst>
            <pc:docMk/>
            <pc:sldMk cId="4246159440" sldId="25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6:00.759" v="1747" actId="1038"/>
          <ac:spMkLst>
            <pc:docMk/>
            <pc:sldMk cId="4246159440" sldId="25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6:16.779" v="1756" actId="1037"/>
          <ac:spMkLst>
            <pc:docMk/>
            <pc:sldMk cId="4246159440" sldId="25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6:42.272" v="1771" actId="12788"/>
          <ac:spMkLst>
            <pc:docMk/>
            <pc:sldMk cId="4246159440" sldId="25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6:00.759" v="1747" actId="1038"/>
          <ac:spMkLst>
            <pc:docMk/>
            <pc:sldMk cId="4246159440" sldId="25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6:16.779" v="1756" actId="1037"/>
          <ac:spMkLst>
            <pc:docMk/>
            <pc:sldMk cId="4246159440" sldId="25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6:31.448" v="1770" actId="1037"/>
          <ac:spMkLst>
            <pc:docMk/>
            <pc:sldMk cId="4246159440" sldId="25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6:42.272" v="1771" actId="12788"/>
          <ac:spMkLst>
            <pc:docMk/>
            <pc:sldMk cId="4246159440" sldId="25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6:57.165" v="1772" actId="12788"/>
          <ac:spMkLst>
            <pc:docMk/>
            <pc:sldMk cId="4246159440" sldId="25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6:00.759" v="1747" actId="1038"/>
          <ac:spMkLst>
            <pc:docMk/>
            <pc:sldMk cId="4246159440" sldId="25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6:16.779" v="1756" actId="1037"/>
          <ac:spMkLst>
            <pc:docMk/>
            <pc:sldMk cId="4246159440" sldId="25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6:31.448" v="1770" actId="1037"/>
          <ac:spMkLst>
            <pc:docMk/>
            <pc:sldMk cId="4246159440" sldId="25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6:57.165" v="1772" actId="12788"/>
          <ac:spMkLst>
            <pc:docMk/>
            <pc:sldMk cId="4246159440" sldId="25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6:42.272" v="1771" actId="12788"/>
          <ac:spMkLst>
            <pc:docMk/>
            <pc:sldMk cId="4246159440" sldId="25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6:57.165" v="1772" actId="12788"/>
          <ac:spMkLst>
            <pc:docMk/>
            <pc:sldMk cId="4246159440" sldId="258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7:57.674" v="1821" actId="1076"/>
        <pc:sldMkLst>
          <pc:docMk/>
          <pc:sldMk cId="5074445" sldId="259"/>
        </pc:sldMkLst>
        <pc:spChg chg="mod">
          <ac:chgData name="Sarah Carter" userId="4b4e2a7e9c42e1b2" providerId="LiveId" clId="{0D359FDA-FEAC-415A-A1C9-2C0E7B5A2CE5}" dt="2023-10-23T23:17:57.601" v="1783" actId="1076"/>
          <ac:spMkLst>
            <pc:docMk/>
            <pc:sldMk cId="5074445" sldId="25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7:57.593" v="1779" actId="1076"/>
          <ac:spMkLst>
            <pc:docMk/>
            <pc:sldMk cId="5074445" sldId="25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7:57.666" v="1817" actId="1076"/>
          <ac:spMkLst>
            <pc:docMk/>
            <pc:sldMk cId="5074445" sldId="25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7:57.613" v="1789" actId="1076"/>
          <ac:spMkLst>
            <pc:docMk/>
            <pc:sldMk cId="5074445" sldId="25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7:57.655" v="1811" actId="1076"/>
          <ac:spMkLst>
            <pc:docMk/>
            <pc:sldMk cId="5074445" sldId="25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7:57.669" v="1819" actId="1076"/>
          <ac:spMkLst>
            <pc:docMk/>
            <pc:sldMk cId="5074445" sldId="25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7:57.674" v="1821" actId="1076"/>
          <ac:spMkLst>
            <pc:docMk/>
            <pc:sldMk cId="5074445" sldId="25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7:57.648" v="1807" actId="1076"/>
          <ac:spMkLst>
            <pc:docMk/>
            <pc:sldMk cId="5074445" sldId="25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7:57.630" v="1797" actId="1076"/>
          <ac:spMkLst>
            <pc:docMk/>
            <pc:sldMk cId="5074445" sldId="25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7:57.583" v="1775" actId="1076"/>
          <ac:spMkLst>
            <pc:docMk/>
            <pc:sldMk cId="5074445" sldId="25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7:57.610" v="1787" actId="1076"/>
          <ac:spMkLst>
            <pc:docMk/>
            <pc:sldMk cId="5074445" sldId="25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7:57.588" v="1777" actId="1076"/>
          <ac:spMkLst>
            <pc:docMk/>
            <pc:sldMk cId="5074445" sldId="25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7:57.597" v="1781" actId="1076"/>
          <ac:spMkLst>
            <pc:docMk/>
            <pc:sldMk cId="5074445" sldId="25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7:57.637" v="1801" actId="1076"/>
          <ac:spMkLst>
            <pc:docMk/>
            <pc:sldMk cId="5074445" sldId="25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7:57.621" v="1793" actId="1076"/>
          <ac:spMkLst>
            <pc:docMk/>
            <pc:sldMk cId="5074445" sldId="25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7:57.633" v="1799" actId="1076"/>
          <ac:spMkLst>
            <pc:docMk/>
            <pc:sldMk cId="5074445" sldId="25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7:57.617" v="1791" actId="1076"/>
          <ac:spMkLst>
            <pc:docMk/>
            <pc:sldMk cId="5074445" sldId="25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7:57.625" v="1795" actId="1076"/>
          <ac:spMkLst>
            <pc:docMk/>
            <pc:sldMk cId="5074445" sldId="25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7:57.645" v="1805" actId="1076"/>
          <ac:spMkLst>
            <pc:docMk/>
            <pc:sldMk cId="5074445" sldId="25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7:57.663" v="1815" actId="1076"/>
          <ac:spMkLst>
            <pc:docMk/>
            <pc:sldMk cId="5074445" sldId="25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7:57.641" v="1803" actId="1076"/>
          <ac:spMkLst>
            <pc:docMk/>
            <pc:sldMk cId="5074445" sldId="25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7:57.660" v="1813" actId="1076"/>
          <ac:spMkLst>
            <pc:docMk/>
            <pc:sldMk cId="5074445" sldId="25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7:57.606" v="1785" actId="1076"/>
          <ac:spMkLst>
            <pc:docMk/>
            <pc:sldMk cId="5074445" sldId="25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7:57.651" v="1809" actId="1076"/>
          <ac:spMkLst>
            <pc:docMk/>
            <pc:sldMk cId="5074445" sldId="259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018221854" sldId="259"/>
        </pc:sldMkLst>
        <pc:spChg chg="mod">
          <ac:chgData name="Sarah Carter" userId="4b4e2a7e9c42e1b2" providerId="LiveId" clId="{0D359FDA-FEAC-415A-A1C9-2C0E7B5A2CE5}" dt="2023-10-23T23:13:18.257" v="37" actId="1076"/>
          <ac:spMkLst>
            <pc:docMk/>
            <pc:sldMk cId="1018221854" sldId="25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18.275" v="47" actId="1076"/>
          <ac:spMkLst>
            <pc:docMk/>
            <pc:sldMk cId="1018221854" sldId="25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18.232" v="23" actId="1076"/>
          <ac:spMkLst>
            <pc:docMk/>
            <pc:sldMk cId="1018221854" sldId="25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18.235" v="25" actId="1076"/>
          <ac:spMkLst>
            <pc:docMk/>
            <pc:sldMk cId="1018221854" sldId="25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18.278" v="49" actId="1076"/>
          <ac:spMkLst>
            <pc:docMk/>
            <pc:sldMk cId="1018221854" sldId="25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18.222" v="17" actId="1076"/>
          <ac:spMkLst>
            <pc:docMk/>
            <pc:sldMk cId="1018221854" sldId="25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18.217" v="15" actId="1076"/>
          <ac:spMkLst>
            <pc:docMk/>
            <pc:sldMk cId="1018221854" sldId="25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18.229" v="21" actId="1076"/>
          <ac:spMkLst>
            <pc:docMk/>
            <pc:sldMk cId="1018221854" sldId="25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18.243" v="29" actId="1076"/>
          <ac:spMkLst>
            <pc:docMk/>
            <pc:sldMk cId="1018221854" sldId="25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18.208" v="9" actId="1076"/>
          <ac:spMkLst>
            <pc:docMk/>
            <pc:sldMk cId="1018221854" sldId="25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18.211" v="11" actId="1076"/>
          <ac:spMkLst>
            <pc:docMk/>
            <pc:sldMk cId="1018221854" sldId="25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18.267" v="43" actId="1076"/>
          <ac:spMkLst>
            <pc:docMk/>
            <pc:sldMk cId="1018221854" sldId="25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18.252" v="35" actId="1076"/>
          <ac:spMkLst>
            <pc:docMk/>
            <pc:sldMk cId="1018221854" sldId="25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18.200" v="5" actId="1076"/>
          <ac:spMkLst>
            <pc:docMk/>
            <pc:sldMk cId="1018221854" sldId="25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18.204" v="7" actId="1076"/>
          <ac:spMkLst>
            <pc:docMk/>
            <pc:sldMk cId="1018221854" sldId="25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18.261" v="39" actId="1076"/>
          <ac:spMkLst>
            <pc:docMk/>
            <pc:sldMk cId="1018221854" sldId="25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18.196" v="3" actId="1076"/>
          <ac:spMkLst>
            <pc:docMk/>
            <pc:sldMk cId="1018221854" sldId="25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18.246" v="31" actId="1076"/>
          <ac:spMkLst>
            <pc:docMk/>
            <pc:sldMk cId="1018221854" sldId="25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18.272" v="45" actId="1076"/>
          <ac:spMkLst>
            <pc:docMk/>
            <pc:sldMk cId="1018221854" sldId="25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18.214" v="13" actId="1076"/>
          <ac:spMkLst>
            <pc:docMk/>
            <pc:sldMk cId="1018221854" sldId="25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18.264" v="41" actId="1076"/>
          <ac:spMkLst>
            <pc:docMk/>
            <pc:sldMk cId="1018221854" sldId="25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18.226" v="19" actId="1076"/>
          <ac:spMkLst>
            <pc:docMk/>
            <pc:sldMk cId="1018221854" sldId="25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18.239" v="27" actId="1076"/>
          <ac:spMkLst>
            <pc:docMk/>
            <pc:sldMk cId="1018221854" sldId="25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18.249" v="33" actId="1076"/>
          <ac:spMkLst>
            <pc:docMk/>
            <pc:sldMk cId="1018221854" sldId="259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7:58.257" v="1870" actId="1076"/>
        <pc:sldMkLst>
          <pc:docMk/>
          <pc:sldMk cId="510343699" sldId="260"/>
        </pc:sldMkLst>
        <pc:spChg chg="mod">
          <ac:chgData name="Sarah Carter" userId="4b4e2a7e9c42e1b2" providerId="LiveId" clId="{0D359FDA-FEAC-415A-A1C9-2C0E7B5A2CE5}" dt="2023-10-23T23:17:58.257" v="1870" actId="1076"/>
          <ac:spMkLst>
            <pc:docMk/>
            <pc:sldMk cId="510343699" sldId="26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7:58.164" v="1824" actId="1076"/>
          <ac:spMkLst>
            <pc:docMk/>
            <pc:sldMk cId="510343699" sldId="26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7:58.181" v="1832" actId="1076"/>
          <ac:spMkLst>
            <pc:docMk/>
            <pc:sldMk cId="510343699" sldId="26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7:58.253" v="1868" actId="1076"/>
          <ac:spMkLst>
            <pc:docMk/>
            <pc:sldMk cId="510343699" sldId="26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7:58.185" v="1834" actId="1076"/>
          <ac:spMkLst>
            <pc:docMk/>
            <pc:sldMk cId="510343699" sldId="26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7:58.177" v="1830" actId="1076"/>
          <ac:spMkLst>
            <pc:docMk/>
            <pc:sldMk cId="510343699" sldId="26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7:58.225" v="1854" actId="1076"/>
          <ac:spMkLst>
            <pc:docMk/>
            <pc:sldMk cId="510343699" sldId="26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7:58.171" v="1828" actId="1076"/>
          <ac:spMkLst>
            <pc:docMk/>
            <pc:sldMk cId="510343699" sldId="26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7:58.245" v="1864" actId="1076"/>
          <ac:spMkLst>
            <pc:docMk/>
            <pc:sldMk cId="510343699" sldId="26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7:58.240" v="1862" actId="1076"/>
          <ac:spMkLst>
            <pc:docMk/>
            <pc:sldMk cId="510343699" sldId="26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7:58.236" v="1860" actId="1076"/>
          <ac:spMkLst>
            <pc:docMk/>
            <pc:sldMk cId="510343699" sldId="26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7:58.208" v="1846" actId="1076"/>
          <ac:spMkLst>
            <pc:docMk/>
            <pc:sldMk cId="510343699" sldId="26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7:58.229" v="1856" actId="1076"/>
          <ac:spMkLst>
            <pc:docMk/>
            <pc:sldMk cId="510343699" sldId="26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7:58.220" v="1852" actId="1076"/>
          <ac:spMkLst>
            <pc:docMk/>
            <pc:sldMk cId="510343699" sldId="26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7:58.233" v="1858" actId="1076"/>
          <ac:spMkLst>
            <pc:docMk/>
            <pc:sldMk cId="510343699" sldId="26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7:58.193" v="1838" actId="1076"/>
          <ac:spMkLst>
            <pc:docMk/>
            <pc:sldMk cId="510343699" sldId="26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7:58.216" v="1850" actId="1076"/>
          <ac:spMkLst>
            <pc:docMk/>
            <pc:sldMk cId="510343699" sldId="26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7:58.203" v="1844" actId="1076"/>
          <ac:spMkLst>
            <pc:docMk/>
            <pc:sldMk cId="510343699" sldId="26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7:58.168" v="1826" actId="1076"/>
          <ac:spMkLst>
            <pc:docMk/>
            <pc:sldMk cId="510343699" sldId="26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7:58.212" v="1848" actId="1076"/>
          <ac:spMkLst>
            <pc:docMk/>
            <pc:sldMk cId="510343699" sldId="26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7:58.196" v="1840" actId="1076"/>
          <ac:spMkLst>
            <pc:docMk/>
            <pc:sldMk cId="510343699" sldId="26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7:58.188" v="1836" actId="1076"/>
          <ac:spMkLst>
            <pc:docMk/>
            <pc:sldMk cId="510343699" sldId="26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7:58.248" v="1866" actId="1076"/>
          <ac:spMkLst>
            <pc:docMk/>
            <pc:sldMk cId="510343699" sldId="26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7:58.199" v="1842" actId="1076"/>
          <ac:spMkLst>
            <pc:docMk/>
            <pc:sldMk cId="510343699" sldId="260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939348212" sldId="260"/>
        </pc:sldMkLst>
        <pc:spChg chg="mod">
          <ac:chgData name="Sarah Carter" userId="4b4e2a7e9c42e1b2" providerId="LiveId" clId="{0D359FDA-FEAC-415A-A1C9-2C0E7B5A2CE5}" dt="2023-10-23T23:13:18.841" v="90" actId="1076"/>
          <ac:spMkLst>
            <pc:docMk/>
            <pc:sldMk cId="2939348212" sldId="26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18.827" v="80" actId="1076"/>
          <ac:spMkLst>
            <pc:docMk/>
            <pc:sldMk cId="2939348212" sldId="26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18.825" v="78" actId="1076"/>
          <ac:spMkLst>
            <pc:docMk/>
            <pc:sldMk cId="2939348212" sldId="26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18.835" v="86" actId="1076"/>
          <ac:spMkLst>
            <pc:docMk/>
            <pc:sldMk cId="2939348212" sldId="26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18.847" v="94" actId="1076"/>
          <ac:spMkLst>
            <pc:docMk/>
            <pc:sldMk cId="2939348212" sldId="26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18.838" v="88" actId="1076"/>
          <ac:spMkLst>
            <pc:docMk/>
            <pc:sldMk cId="2939348212" sldId="26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18.822" v="76" actId="1076"/>
          <ac:spMkLst>
            <pc:docMk/>
            <pc:sldMk cId="2939348212" sldId="26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18.789" v="54" actId="1076"/>
          <ac:spMkLst>
            <pc:docMk/>
            <pc:sldMk cId="2939348212" sldId="26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18.854" v="98" actId="1076"/>
          <ac:spMkLst>
            <pc:docMk/>
            <pc:sldMk cId="2939348212" sldId="26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18.798" v="60" actId="1076"/>
          <ac:spMkLst>
            <pc:docMk/>
            <pc:sldMk cId="2939348212" sldId="26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18.800" v="62" actId="1076"/>
          <ac:spMkLst>
            <pc:docMk/>
            <pc:sldMk cId="2939348212" sldId="26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18.785" v="52" actId="1076"/>
          <ac:spMkLst>
            <pc:docMk/>
            <pc:sldMk cId="2939348212" sldId="26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18.851" v="96" actId="1076"/>
          <ac:spMkLst>
            <pc:docMk/>
            <pc:sldMk cId="2939348212" sldId="26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18.818" v="74" actId="1076"/>
          <ac:spMkLst>
            <pc:docMk/>
            <pc:sldMk cId="2939348212" sldId="26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18.832" v="84" actId="1076"/>
          <ac:spMkLst>
            <pc:docMk/>
            <pc:sldMk cId="2939348212" sldId="26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18.792" v="56" actId="1076"/>
          <ac:spMkLst>
            <pc:docMk/>
            <pc:sldMk cId="2939348212" sldId="26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18.794" v="58" actId="1076"/>
          <ac:spMkLst>
            <pc:docMk/>
            <pc:sldMk cId="2939348212" sldId="26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18.810" v="68" actId="1076"/>
          <ac:spMkLst>
            <pc:docMk/>
            <pc:sldMk cId="2939348212" sldId="26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18.844" v="92" actId="1076"/>
          <ac:spMkLst>
            <pc:docMk/>
            <pc:sldMk cId="2939348212" sldId="26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18.830" v="82" actId="1076"/>
          <ac:spMkLst>
            <pc:docMk/>
            <pc:sldMk cId="2939348212" sldId="26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18.804" v="64" actId="1076"/>
          <ac:spMkLst>
            <pc:docMk/>
            <pc:sldMk cId="2939348212" sldId="26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18.807" v="66" actId="1076"/>
          <ac:spMkLst>
            <pc:docMk/>
            <pc:sldMk cId="2939348212" sldId="26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18.816" v="72" actId="1076"/>
          <ac:spMkLst>
            <pc:docMk/>
            <pc:sldMk cId="2939348212" sldId="26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18.812" v="70" actId="1076"/>
          <ac:spMkLst>
            <pc:docMk/>
            <pc:sldMk cId="2939348212" sldId="260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523041205" sldId="261"/>
        </pc:sldMkLst>
        <pc:spChg chg="mod">
          <ac:chgData name="Sarah Carter" userId="4b4e2a7e9c42e1b2" providerId="LiveId" clId="{0D359FDA-FEAC-415A-A1C9-2C0E7B5A2CE5}" dt="2023-10-23T23:13:19.256" v="103" actId="1076"/>
          <ac:spMkLst>
            <pc:docMk/>
            <pc:sldMk cId="523041205" sldId="26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19.280" v="119" actId="1076"/>
          <ac:spMkLst>
            <pc:docMk/>
            <pc:sldMk cId="523041205" sldId="26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19.307" v="139" actId="1076"/>
          <ac:spMkLst>
            <pc:docMk/>
            <pc:sldMk cId="523041205" sldId="26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19.315" v="145" actId="1076"/>
          <ac:spMkLst>
            <pc:docMk/>
            <pc:sldMk cId="523041205" sldId="26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19.282" v="121" actId="1076"/>
          <ac:spMkLst>
            <pc:docMk/>
            <pc:sldMk cId="523041205" sldId="26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19.270" v="113" actId="1076"/>
          <ac:spMkLst>
            <pc:docMk/>
            <pc:sldMk cId="523041205" sldId="26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19.254" v="101" actId="1076"/>
          <ac:spMkLst>
            <pc:docMk/>
            <pc:sldMk cId="523041205" sldId="26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19.297" v="131" actId="1076"/>
          <ac:spMkLst>
            <pc:docMk/>
            <pc:sldMk cId="523041205" sldId="26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19.259" v="105" actId="1076"/>
          <ac:spMkLst>
            <pc:docMk/>
            <pc:sldMk cId="523041205" sldId="26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19.305" v="137" actId="1076"/>
          <ac:spMkLst>
            <pc:docMk/>
            <pc:sldMk cId="523041205" sldId="26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19.264" v="109" actId="1076"/>
          <ac:spMkLst>
            <pc:docMk/>
            <pc:sldMk cId="523041205" sldId="26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19.261" v="107" actId="1076"/>
          <ac:spMkLst>
            <pc:docMk/>
            <pc:sldMk cId="523041205" sldId="26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19.277" v="117" actId="1076"/>
          <ac:spMkLst>
            <pc:docMk/>
            <pc:sldMk cId="523041205" sldId="26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19.274" v="115" actId="1076"/>
          <ac:spMkLst>
            <pc:docMk/>
            <pc:sldMk cId="523041205" sldId="26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19.299" v="133" actId="1076"/>
          <ac:spMkLst>
            <pc:docMk/>
            <pc:sldMk cId="523041205" sldId="26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19.317" v="147" actId="1076"/>
          <ac:spMkLst>
            <pc:docMk/>
            <pc:sldMk cId="523041205" sldId="26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19.289" v="125" actId="1076"/>
          <ac:spMkLst>
            <pc:docMk/>
            <pc:sldMk cId="523041205" sldId="26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19.292" v="127" actId="1076"/>
          <ac:spMkLst>
            <pc:docMk/>
            <pc:sldMk cId="523041205" sldId="26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19.302" v="135" actId="1076"/>
          <ac:spMkLst>
            <pc:docMk/>
            <pc:sldMk cId="523041205" sldId="26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19.286" v="123" actId="1076"/>
          <ac:spMkLst>
            <pc:docMk/>
            <pc:sldMk cId="523041205" sldId="26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19.310" v="141" actId="1076"/>
          <ac:spMkLst>
            <pc:docMk/>
            <pc:sldMk cId="523041205" sldId="26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19.294" v="129" actId="1076"/>
          <ac:spMkLst>
            <pc:docMk/>
            <pc:sldMk cId="523041205" sldId="26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19.312" v="143" actId="1076"/>
          <ac:spMkLst>
            <pc:docMk/>
            <pc:sldMk cId="523041205" sldId="26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19.267" v="111" actId="1076"/>
          <ac:spMkLst>
            <pc:docMk/>
            <pc:sldMk cId="523041205" sldId="261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7:58.781" v="1919" actId="1076"/>
        <pc:sldMkLst>
          <pc:docMk/>
          <pc:sldMk cId="2885701519" sldId="261"/>
        </pc:sldMkLst>
        <pc:spChg chg="mod">
          <ac:chgData name="Sarah Carter" userId="4b4e2a7e9c42e1b2" providerId="LiveId" clId="{0D359FDA-FEAC-415A-A1C9-2C0E7B5A2CE5}" dt="2023-10-23T23:17:58.748" v="1897" actId="1076"/>
          <ac:spMkLst>
            <pc:docMk/>
            <pc:sldMk cId="2885701519" sldId="26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7:58.716" v="1875" actId="1076"/>
          <ac:spMkLst>
            <pc:docMk/>
            <pc:sldMk cId="2885701519" sldId="26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7:58.754" v="1901" actId="1076"/>
          <ac:spMkLst>
            <pc:docMk/>
            <pc:sldMk cId="2885701519" sldId="26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7:58.760" v="1905" actId="1076"/>
          <ac:spMkLst>
            <pc:docMk/>
            <pc:sldMk cId="2885701519" sldId="26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7:58.722" v="1879" actId="1076"/>
          <ac:spMkLst>
            <pc:docMk/>
            <pc:sldMk cId="2885701519" sldId="26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7:58.769" v="1911" actId="1076"/>
          <ac:spMkLst>
            <pc:docMk/>
            <pc:sldMk cId="2885701519" sldId="26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7:58.739" v="1891" actId="1076"/>
          <ac:spMkLst>
            <pc:docMk/>
            <pc:sldMk cId="2885701519" sldId="26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7:58.746" v="1895" actId="1076"/>
          <ac:spMkLst>
            <pc:docMk/>
            <pc:sldMk cId="2885701519" sldId="26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7:58.751" v="1899" actId="1076"/>
          <ac:spMkLst>
            <pc:docMk/>
            <pc:sldMk cId="2885701519" sldId="26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7:58.719" v="1877" actId="1076"/>
          <ac:spMkLst>
            <pc:docMk/>
            <pc:sldMk cId="2885701519" sldId="26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7:58.734" v="1887" actId="1076"/>
          <ac:spMkLst>
            <pc:docMk/>
            <pc:sldMk cId="2885701519" sldId="26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7:58.731" v="1885" actId="1076"/>
          <ac:spMkLst>
            <pc:docMk/>
            <pc:sldMk cId="2885701519" sldId="26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7:58.772" v="1913" actId="1076"/>
          <ac:spMkLst>
            <pc:docMk/>
            <pc:sldMk cId="2885701519" sldId="26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7:58.763" v="1907" actId="1076"/>
          <ac:spMkLst>
            <pc:docMk/>
            <pc:sldMk cId="2885701519" sldId="26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7:58.757" v="1903" actId="1076"/>
          <ac:spMkLst>
            <pc:docMk/>
            <pc:sldMk cId="2885701519" sldId="26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7:58.743" v="1893" actId="1076"/>
          <ac:spMkLst>
            <pc:docMk/>
            <pc:sldMk cId="2885701519" sldId="26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7:58.778" v="1917" actId="1076"/>
          <ac:spMkLst>
            <pc:docMk/>
            <pc:sldMk cId="2885701519" sldId="26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7:58.713" v="1873" actId="1076"/>
          <ac:spMkLst>
            <pc:docMk/>
            <pc:sldMk cId="2885701519" sldId="26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7:58.766" v="1909" actId="1076"/>
          <ac:spMkLst>
            <pc:docMk/>
            <pc:sldMk cId="2885701519" sldId="26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7:58.726" v="1881" actId="1076"/>
          <ac:spMkLst>
            <pc:docMk/>
            <pc:sldMk cId="2885701519" sldId="26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7:58.781" v="1919" actId="1076"/>
          <ac:spMkLst>
            <pc:docMk/>
            <pc:sldMk cId="2885701519" sldId="26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7:58.775" v="1915" actId="1076"/>
          <ac:spMkLst>
            <pc:docMk/>
            <pc:sldMk cId="2885701519" sldId="26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7:58.729" v="1883" actId="1076"/>
          <ac:spMkLst>
            <pc:docMk/>
            <pc:sldMk cId="2885701519" sldId="26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7:58.737" v="1889" actId="1076"/>
          <ac:spMkLst>
            <pc:docMk/>
            <pc:sldMk cId="2885701519" sldId="261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394342722" sldId="262"/>
        </pc:sldMkLst>
        <pc:spChg chg="mod">
          <ac:chgData name="Sarah Carter" userId="4b4e2a7e9c42e1b2" providerId="LiveId" clId="{0D359FDA-FEAC-415A-A1C9-2C0E7B5A2CE5}" dt="2023-10-23T23:13:19.774" v="164" actId="1076"/>
          <ac:spMkLst>
            <pc:docMk/>
            <pc:sldMk cId="1394342722" sldId="26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19.782" v="170" actId="1076"/>
          <ac:spMkLst>
            <pc:docMk/>
            <pc:sldMk cId="1394342722" sldId="26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19.767" v="160" actId="1076"/>
          <ac:spMkLst>
            <pc:docMk/>
            <pc:sldMk cId="1394342722" sldId="26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19.791" v="176" actId="1076"/>
          <ac:spMkLst>
            <pc:docMk/>
            <pc:sldMk cId="1394342722" sldId="26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19.812" v="190" actId="1076"/>
          <ac:spMkLst>
            <pc:docMk/>
            <pc:sldMk cId="1394342722" sldId="26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19.776" v="166" actId="1076"/>
          <ac:spMkLst>
            <pc:docMk/>
            <pc:sldMk cId="1394342722" sldId="26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19.797" v="180" actId="1076"/>
          <ac:spMkLst>
            <pc:docMk/>
            <pc:sldMk cId="1394342722" sldId="26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19.807" v="186" actId="1076"/>
          <ac:spMkLst>
            <pc:docMk/>
            <pc:sldMk cId="1394342722" sldId="26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19.759" v="154" actId="1076"/>
          <ac:spMkLst>
            <pc:docMk/>
            <pc:sldMk cId="1394342722" sldId="26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19.756" v="152" actId="1076"/>
          <ac:spMkLst>
            <pc:docMk/>
            <pc:sldMk cId="1394342722" sldId="26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19.815" v="192" actId="1076"/>
          <ac:spMkLst>
            <pc:docMk/>
            <pc:sldMk cId="1394342722" sldId="26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19.800" v="182" actId="1076"/>
          <ac:spMkLst>
            <pc:docMk/>
            <pc:sldMk cId="1394342722" sldId="26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19.789" v="174" actId="1076"/>
          <ac:spMkLst>
            <pc:docMk/>
            <pc:sldMk cId="1394342722" sldId="26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19.770" v="162" actId="1076"/>
          <ac:spMkLst>
            <pc:docMk/>
            <pc:sldMk cId="1394342722" sldId="26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19.820" v="196" actId="1076"/>
          <ac:spMkLst>
            <pc:docMk/>
            <pc:sldMk cId="1394342722" sldId="26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19.809" v="188" actId="1076"/>
          <ac:spMkLst>
            <pc:docMk/>
            <pc:sldMk cId="1394342722" sldId="26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19.764" v="158" actId="1076"/>
          <ac:spMkLst>
            <pc:docMk/>
            <pc:sldMk cId="1394342722" sldId="26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19.817" v="194" actId="1076"/>
          <ac:spMkLst>
            <pc:docMk/>
            <pc:sldMk cId="1394342722" sldId="26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19.753" v="150" actId="1076"/>
          <ac:spMkLst>
            <pc:docMk/>
            <pc:sldMk cId="1394342722" sldId="26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19.779" v="168" actId="1076"/>
          <ac:spMkLst>
            <pc:docMk/>
            <pc:sldMk cId="1394342722" sldId="26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19.804" v="184" actId="1076"/>
          <ac:spMkLst>
            <pc:docMk/>
            <pc:sldMk cId="1394342722" sldId="26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19.785" v="172" actId="1076"/>
          <ac:spMkLst>
            <pc:docMk/>
            <pc:sldMk cId="1394342722" sldId="26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19.762" v="156" actId="1076"/>
          <ac:spMkLst>
            <pc:docMk/>
            <pc:sldMk cId="1394342722" sldId="26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19.794" v="178" actId="1076"/>
          <ac:spMkLst>
            <pc:docMk/>
            <pc:sldMk cId="1394342722" sldId="262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7:59.268" v="1968" actId="1076"/>
        <pc:sldMkLst>
          <pc:docMk/>
          <pc:sldMk cId="3305882543" sldId="262"/>
        </pc:sldMkLst>
        <pc:spChg chg="mod">
          <ac:chgData name="Sarah Carter" userId="4b4e2a7e9c42e1b2" providerId="LiveId" clId="{0D359FDA-FEAC-415A-A1C9-2C0E7B5A2CE5}" dt="2023-10-23T23:17:59.250" v="1956" actId="1076"/>
          <ac:spMkLst>
            <pc:docMk/>
            <pc:sldMk cId="3305882543" sldId="26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7:59.209" v="1930" actId="1076"/>
          <ac:spMkLst>
            <pc:docMk/>
            <pc:sldMk cId="3305882543" sldId="26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7:59.265" v="1966" actId="1076"/>
          <ac:spMkLst>
            <pc:docMk/>
            <pc:sldMk cId="3305882543" sldId="26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7:59.216" v="1934" actId="1076"/>
          <ac:spMkLst>
            <pc:docMk/>
            <pc:sldMk cId="3305882543" sldId="26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7:59.231" v="1944" actId="1076"/>
          <ac:spMkLst>
            <pc:docMk/>
            <pc:sldMk cId="3305882543" sldId="26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7:59.247" v="1954" actId="1076"/>
          <ac:spMkLst>
            <pc:docMk/>
            <pc:sldMk cId="3305882543" sldId="26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7:59.260" v="1962" actId="1076"/>
          <ac:spMkLst>
            <pc:docMk/>
            <pc:sldMk cId="3305882543" sldId="26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7:59.202" v="1926" actId="1076"/>
          <ac:spMkLst>
            <pc:docMk/>
            <pc:sldMk cId="3305882543" sldId="26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7:59.228" v="1942" actId="1076"/>
          <ac:spMkLst>
            <pc:docMk/>
            <pc:sldMk cId="3305882543" sldId="26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7:59.221" v="1938" actId="1076"/>
          <ac:spMkLst>
            <pc:docMk/>
            <pc:sldMk cId="3305882543" sldId="26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7:59.200" v="1924" actId="1076"/>
          <ac:spMkLst>
            <pc:docMk/>
            <pc:sldMk cId="3305882543" sldId="26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7:59.225" v="1940" actId="1076"/>
          <ac:spMkLst>
            <pc:docMk/>
            <pc:sldMk cId="3305882543" sldId="26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7:59.245" v="1952" actId="1076"/>
          <ac:spMkLst>
            <pc:docMk/>
            <pc:sldMk cId="3305882543" sldId="26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7:59.212" v="1932" actId="1076"/>
          <ac:spMkLst>
            <pc:docMk/>
            <pc:sldMk cId="3305882543" sldId="26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7:59.257" v="1960" actId="1076"/>
          <ac:spMkLst>
            <pc:docMk/>
            <pc:sldMk cId="3305882543" sldId="26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7:59.205" v="1928" actId="1076"/>
          <ac:spMkLst>
            <pc:docMk/>
            <pc:sldMk cId="3305882543" sldId="26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7:59.242" v="1950" actId="1076"/>
          <ac:spMkLst>
            <pc:docMk/>
            <pc:sldMk cId="3305882543" sldId="26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7:59.197" v="1922" actId="1076"/>
          <ac:spMkLst>
            <pc:docMk/>
            <pc:sldMk cId="3305882543" sldId="26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7:59.234" v="1946" actId="1076"/>
          <ac:spMkLst>
            <pc:docMk/>
            <pc:sldMk cId="3305882543" sldId="26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7:59.253" v="1958" actId="1076"/>
          <ac:spMkLst>
            <pc:docMk/>
            <pc:sldMk cId="3305882543" sldId="26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7:59.219" v="1936" actId="1076"/>
          <ac:spMkLst>
            <pc:docMk/>
            <pc:sldMk cId="3305882543" sldId="26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7:59.263" v="1964" actId="1076"/>
          <ac:spMkLst>
            <pc:docMk/>
            <pc:sldMk cId="3305882543" sldId="26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7:59.268" v="1968" actId="1076"/>
          <ac:spMkLst>
            <pc:docMk/>
            <pc:sldMk cId="3305882543" sldId="26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7:59.238" v="1948" actId="1076"/>
          <ac:spMkLst>
            <pc:docMk/>
            <pc:sldMk cId="3305882543" sldId="262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636750401" sldId="263"/>
        </pc:sldMkLst>
        <pc:spChg chg="mod">
          <ac:chgData name="Sarah Carter" userId="4b4e2a7e9c42e1b2" providerId="LiveId" clId="{0D359FDA-FEAC-415A-A1C9-2C0E7B5A2CE5}" dt="2023-10-23T23:13:20.255" v="207" actId="1076"/>
          <ac:spMkLst>
            <pc:docMk/>
            <pc:sldMk cId="636750401" sldId="26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0.248" v="203" actId="1076"/>
          <ac:spMkLst>
            <pc:docMk/>
            <pc:sldMk cId="636750401" sldId="26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0.295" v="235" actId="1076"/>
          <ac:spMkLst>
            <pc:docMk/>
            <pc:sldMk cId="636750401" sldId="26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0.301" v="239" actId="1076"/>
          <ac:spMkLst>
            <pc:docMk/>
            <pc:sldMk cId="636750401" sldId="26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0.279" v="223" actId="1076"/>
          <ac:spMkLst>
            <pc:docMk/>
            <pc:sldMk cId="636750401" sldId="26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0.241" v="199" actId="1076"/>
          <ac:spMkLst>
            <pc:docMk/>
            <pc:sldMk cId="636750401" sldId="26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0.304" v="241" actId="1076"/>
          <ac:spMkLst>
            <pc:docMk/>
            <pc:sldMk cId="636750401" sldId="26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0.307" v="243" actId="1076"/>
          <ac:spMkLst>
            <pc:docMk/>
            <pc:sldMk cId="636750401" sldId="26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0.261" v="211" actId="1076"/>
          <ac:spMkLst>
            <pc:docMk/>
            <pc:sldMk cId="636750401" sldId="26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0.287" v="229" actId="1076"/>
          <ac:spMkLst>
            <pc:docMk/>
            <pc:sldMk cId="636750401" sldId="26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0.298" v="237" actId="1076"/>
          <ac:spMkLst>
            <pc:docMk/>
            <pc:sldMk cId="636750401" sldId="26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0.251" v="205" actId="1076"/>
          <ac:spMkLst>
            <pc:docMk/>
            <pc:sldMk cId="636750401" sldId="26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0.267" v="215" actId="1076"/>
          <ac:spMkLst>
            <pc:docMk/>
            <pc:sldMk cId="636750401" sldId="26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0.276" v="221" actId="1076"/>
          <ac:spMkLst>
            <pc:docMk/>
            <pc:sldMk cId="636750401" sldId="26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0.258" v="209" actId="1076"/>
          <ac:spMkLst>
            <pc:docMk/>
            <pc:sldMk cId="636750401" sldId="26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0.265" v="213" actId="1076"/>
          <ac:spMkLst>
            <pc:docMk/>
            <pc:sldMk cId="636750401" sldId="26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0.290" v="231" actId="1076"/>
          <ac:spMkLst>
            <pc:docMk/>
            <pc:sldMk cId="636750401" sldId="26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0.274" v="219" actId="1076"/>
          <ac:spMkLst>
            <pc:docMk/>
            <pc:sldMk cId="636750401" sldId="26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0.271" v="217" actId="1076"/>
          <ac:spMkLst>
            <pc:docMk/>
            <pc:sldMk cId="636750401" sldId="26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0.284" v="227" actId="1076"/>
          <ac:spMkLst>
            <pc:docMk/>
            <pc:sldMk cId="636750401" sldId="26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0.282" v="225" actId="1076"/>
          <ac:spMkLst>
            <pc:docMk/>
            <pc:sldMk cId="636750401" sldId="26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0.310" v="245" actId="1076"/>
          <ac:spMkLst>
            <pc:docMk/>
            <pc:sldMk cId="636750401" sldId="26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0.293" v="233" actId="1076"/>
          <ac:spMkLst>
            <pc:docMk/>
            <pc:sldMk cId="636750401" sldId="26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0.245" v="201" actId="1076"/>
          <ac:spMkLst>
            <pc:docMk/>
            <pc:sldMk cId="636750401" sldId="263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7:59.778" v="2017" actId="1076"/>
        <pc:sldMkLst>
          <pc:docMk/>
          <pc:sldMk cId="2809129618" sldId="263"/>
        </pc:sldMkLst>
        <pc:spChg chg="mod">
          <ac:chgData name="Sarah Carter" userId="4b4e2a7e9c42e1b2" providerId="LiveId" clId="{0D359FDA-FEAC-415A-A1C9-2C0E7B5A2CE5}" dt="2023-10-23T23:17:59.732" v="1985" actId="1076"/>
          <ac:spMkLst>
            <pc:docMk/>
            <pc:sldMk cId="2809129618" sldId="26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7:59.720" v="1979" actId="1076"/>
          <ac:spMkLst>
            <pc:docMk/>
            <pc:sldMk cId="2809129618" sldId="26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7:59.746" v="1995" actId="1076"/>
          <ac:spMkLst>
            <pc:docMk/>
            <pc:sldMk cId="2809129618" sldId="26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7:59.754" v="2001" actId="1076"/>
          <ac:spMkLst>
            <pc:docMk/>
            <pc:sldMk cId="2809129618" sldId="26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7:59.725" v="1981" actId="1076"/>
          <ac:spMkLst>
            <pc:docMk/>
            <pc:sldMk cId="2809129618" sldId="26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7:59.751" v="1999" actId="1076"/>
          <ac:spMkLst>
            <pc:docMk/>
            <pc:sldMk cId="2809129618" sldId="26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7:59.740" v="1991" actId="1076"/>
          <ac:spMkLst>
            <pc:docMk/>
            <pc:sldMk cId="2809129618" sldId="26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7:59.715" v="1975" actId="1076"/>
          <ac:spMkLst>
            <pc:docMk/>
            <pc:sldMk cId="2809129618" sldId="26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7:59.760" v="2005" actId="1076"/>
          <ac:spMkLst>
            <pc:docMk/>
            <pc:sldMk cId="2809129618" sldId="26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7:59.749" v="1997" actId="1076"/>
          <ac:spMkLst>
            <pc:docMk/>
            <pc:sldMk cId="2809129618" sldId="26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7:59.771" v="2013" actId="1076"/>
          <ac:spMkLst>
            <pc:docMk/>
            <pc:sldMk cId="2809129618" sldId="26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7:59.737" v="1989" actId="1076"/>
          <ac:spMkLst>
            <pc:docMk/>
            <pc:sldMk cId="2809129618" sldId="26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7:59.778" v="2017" actId="1076"/>
          <ac:spMkLst>
            <pc:docMk/>
            <pc:sldMk cId="2809129618" sldId="26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7:59.729" v="1983" actId="1076"/>
          <ac:spMkLst>
            <pc:docMk/>
            <pc:sldMk cId="2809129618" sldId="26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7:59.757" v="2003" actId="1076"/>
          <ac:spMkLst>
            <pc:docMk/>
            <pc:sldMk cId="2809129618" sldId="26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7:59.769" v="2011" actId="1076"/>
          <ac:spMkLst>
            <pc:docMk/>
            <pc:sldMk cId="2809129618" sldId="26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7:59.718" v="1977" actId="1076"/>
          <ac:spMkLst>
            <pc:docMk/>
            <pc:sldMk cId="2809129618" sldId="26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7:59.766" v="2009" actId="1076"/>
          <ac:spMkLst>
            <pc:docMk/>
            <pc:sldMk cId="2809129618" sldId="26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7:59.743" v="1993" actId="1076"/>
          <ac:spMkLst>
            <pc:docMk/>
            <pc:sldMk cId="2809129618" sldId="26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7:59.709" v="1971" actId="1076"/>
          <ac:spMkLst>
            <pc:docMk/>
            <pc:sldMk cId="2809129618" sldId="26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7:59.763" v="2007" actId="1076"/>
          <ac:spMkLst>
            <pc:docMk/>
            <pc:sldMk cId="2809129618" sldId="26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7:59.775" v="2015" actId="1076"/>
          <ac:spMkLst>
            <pc:docMk/>
            <pc:sldMk cId="2809129618" sldId="26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7:59.734" v="1987" actId="1076"/>
          <ac:spMkLst>
            <pc:docMk/>
            <pc:sldMk cId="2809129618" sldId="26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7:59.712" v="1973" actId="1076"/>
          <ac:spMkLst>
            <pc:docMk/>
            <pc:sldMk cId="2809129618" sldId="263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853938610" sldId="264"/>
        </pc:sldMkLst>
        <pc:spChg chg="mod">
          <ac:chgData name="Sarah Carter" userId="4b4e2a7e9c42e1b2" providerId="LiveId" clId="{0D359FDA-FEAC-415A-A1C9-2C0E7B5A2CE5}" dt="2023-10-23T23:13:20.793" v="292" actId="1076"/>
          <ac:spMkLst>
            <pc:docMk/>
            <pc:sldMk cId="853938610" sldId="26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0.729" v="250" actId="1076"/>
          <ac:spMkLst>
            <pc:docMk/>
            <pc:sldMk cId="853938610" sldId="26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0.739" v="256" actId="1076"/>
          <ac:spMkLst>
            <pc:docMk/>
            <pc:sldMk cId="853938610" sldId="26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0.768" v="276" actId="1076"/>
          <ac:spMkLst>
            <pc:docMk/>
            <pc:sldMk cId="853938610" sldId="26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0.726" v="248" actId="1076"/>
          <ac:spMkLst>
            <pc:docMk/>
            <pc:sldMk cId="853938610" sldId="26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0.735" v="254" actId="1076"/>
          <ac:spMkLst>
            <pc:docMk/>
            <pc:sldMk cId="853938610" sldId="26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0.762" v="272" actId="1076"/>
          <ac:spMkLst>
            <pc:docMk/>
            <pc:sldMk cId="853938610" sldId="26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0.765" v="274" actId="1076"/>
          <ac:spMkLst>
            <pc:docMk/>
            <pc:sldMk cId="853938610" sldId="26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0.772" v="278" actId="1076"/>
          <ac:spMkLst>
            <pc:docMk/>
            <pc:sldMk cId="853938610" sldId="26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0.732" v="252" actId="1076"/>
          <ac:spMkLst>
            <pc:docMk/>
            <pc:sldMk cId="853938610" sldId="26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0.753" v="266" actId="1076"/>
          <ac:spMkLst>
            <pc:docMk/>
            <pc:sldMk cId="853938610" sldId="26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0.790" v="290" actId="1076"/>
          <ac:spMkLst>
            <pc:docMk/>
            <pc:sldMk cId="853938610" sldId="26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0.756" v="268" actId="1076"/>
          <ac:spMkLst>
            <pc:docMk/>
            <pc:sldMk cId="853938610" sldId="26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0.796" v="294" actId="1076"/>
          <ac:spMkLst>
            <pc:docMk/>
            <pc:sldMk cId="853938610" sldId="26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0.787" v="288" actId="1076"/>
          <ac:spMkLst>
            <pc:docMk/>
            <pc:sldMk cId="853938610" sldId="26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0.741" v="258" actId="1076"/>
          <ac:spMkLst>
            <pc:docMk/>
            <pc:sldMk cId="853938610" sldId="26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0.747" v="262" actId="1076"/>
          <ac:spMkLst>
            <pc:docMk/>
            <pc:sldMk cId="853938610" sldId="26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0.744" v="260" actId="1076"/>
          <ac:spMkLst>
            <pc:docMk/>
            <pc:sldMk cId="853938610" sldId="26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0.781" v="284" actId="1076"/>
          <ac:spMkLst>
            <pc:docMk/>
            <pc:sldMk cId="853938610" sldId="26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0.759" v="270" actId="1076"/>
          <ac:spMkLst>
            <pc:docMk/>
            <pc:sldMk cId="853938610" sldId="26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0.778" v="282" actId="1076"/>
          <ac:spMkLst>
            <pc:docMk/>
            <pc:sldMk cId="853938610" sldId="26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0.750" v="264" actId="1076"/>
          <ac:spMkLst>
            <pc:docMk/>
            <pc:sldMk cId="853938610" sldId="26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0.784" v="286" actId="1076"/>
          <ac:spMkLst>
            <pc:docMk/>
            <pc:sldMk cId="853938610" sldId="26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0.775" v="280" actId="1076"/>
          <ac:spMkLst>
            <pc:docMk/>
            <pc:sldMk cId="853938610" sldId="264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0.257" v="2066" actId="1076"/>
        <pc:sldMkLst>
          <pc:docMk/>
          <pc:sldMk cId="3670430457" sldId="264"/>
        </pc:sldMkLst>
        <pc:spChg chg="mod">
          <ac:chgData name="Sarah Carter" userId="4b4e2a7e9c42e1b2" providerId="LiveId" clId="{0D359FDA-FEAC-415A-A1C9-2C0E7B5A2CE5}" dt="2023-10-23T23:18:00.229" v="2046" actId="1076"/>
          <ac:spMkLst>
            <pc:docMk/>
            <pc:sldMk cId="3670430457" sldId="26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0.246" v="2058" actId="1076"/>
          <ac:spMkLst>
            <pc:docMk/>
            <pc:sldMk cId="3670430457" sldId="26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0.235" v="2050" actId="1076"/>
          <ac:spMkLst>
            <pc:docMk/>
            <pc:sldMk cId="3670430457" sldId="26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0.208" v="2032" actId="1076"/>
          <ac:spMkLst>
            <pc:docMk/>
            <pc:sldMk cId="3670430457" sldId="26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0.197" v="2024" actId="1076"/>
          <ac:spMkLst>
            <pc:docMk/>
            <pc:sldMk cId="3670430457" sldId="26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0.254" v="2064" actId="1076"/>
          <ac:spMkLst>
            <pc:docMk/>
            <pc:sldMk cId="3670430457" sldId="26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0.243" v="2056" actId="1076"/>
          <ac:spMkLst>
            <pc:docMk/>
            <pc:sldMk cId="3670430457" sldId="26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0.203" v="2028" actId="1076"/>
          <ac:spMkLst>
            <pc:docMk/>
            <pc:sldMk cId="3670430457" sldId="26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0.192" v="2020" actId="1076"/>
          <ac:spMkLst>
            <pc:docMk/>
            <pc:sldMk cId="3670430457" sldId="26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0.217" v="2038" actId="1076"/>
          <ac:spMkLst>
            <pc:docMk/>
            <pc:sldMk cId="3670430457" sldId="26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0.195" v="2022" actId="1076"/>
          <ac:spMkLst>
            <pc:docMk/>
            <pc:sldMk cId="3670430457" sldId="26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0.240" v="2054" actId="1076"/>
          <ac:spMkLst>
            <pc:docMk/>
            <pc:sldMk cId="3670430457" sldId="26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0.214" v="2036" actId="1076"/>
          <ac:spMkLst>
            <pc:docMk/>
            <pc:sldMk cId="3670430457" sldId="26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0.205" v="2030" actId="1076"/>
          <ac:spMkLst>
            <pc:docMk/>
            <pc:sldMk cId="3670430457" sldId="26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0.249" v="2060" actId="1076"/>
          <ac:spMkLst>
            <pc:docMk/>
            <pc:sldMk cId="3670430457" sldId="26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0.226" v="2044" actId="1076"/>
          <ac:spMkLst>
            <pc:docMk/>
            <pc:sldMk cId="3670430457" sldId="26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0.200" v="2026" actId="1076"/>
          <ac:spMkLst>
            <pc:docMk/>
            <pc:sldMk cId="3670430457" sldId="26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0.257" v="2066" actId="1076"/>
          <ac:spMkLst>
            <pc:docMk/>
            <pc:sldMk cId="3670430457" sldId="26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0.237" v="2052" actId="1076"/>
          <ac:spMkLst>
            <pc:docMk/>
            <pc:sldMk cId="3670430457" sldId="26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0.251" v="2062" actId="1076"/>
          <ac:spMkLst>
            <pc:docMk/>
            <pc:sldMk cId="3670430457" sldId="26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0.223" v="2042" actId="1076"/>
          <ac:spMkLst>
            <pc:docMk/>
            <pc:sldMk cId="3670430457" sldId="26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0.220" v="2040" actId="1076"/>
          <ac:spMkLst>
            <pc:docMk/>
            <pc:sldMk cId="3670430457" sldId="26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0.232" v="2048" actId="1076"/>
          <ac:spMkLst>
            <pc:docMk/>
            <pc:sldMk cId="3670430457" sldId="26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0.211" v="2034" actId="1076"/>
          <ac:spMkLst>
            <pc:docMk/>
            <pc:sldMk cId="3670430457" sldId="264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952311116" sldId="265"/>
        </pc:sldMkLst>
        <pc:spChg chg="mod">
          <ac:chgData name="Sarah Carter" userId="4b4e2a7e9c42e1b2" providerId="LiveId" clId="{0D359FDA-FEAC-415A-A1C9-2C0E7B5A2CE5}" dt="2023-10-23T23:13:21.237" v="325" actId="1076"/>
          <ac:spMkLst>
            <pc:docMk/>
            <pc:sldMk cId="952311116" sldId="26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1.196" v="299" actId="1076"/>
          <ac:spMkLst>
            <pc:docMk/>
            <pc:sldMk cId="952311116" sldId="26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1.242" v="329" actId="1076"/>
          <ac:spMkLst>
            <pc:docMk/>
            <pc:sldMk cId="952311116" sldId="26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1.245" v="331" actId="1076"/>
          <ac:spMkLst>
            <pc:docMk/>
            <pc:sldMk cId="952311116" sldId="26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1.208" v="307" actId="1076"/>
          <ac:spMkLst>
            <pc:docMk/>
            <pc:sldMk cId="952311116" sldId="26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1.224" v="317" actId="1076"/>
          <ac:spMkLst>
            <pc:docMk/>
            <pc:sldMk cId="952311116" sldId="26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1.202" v="303" actId="1076"/>
          <ac:spMkLst>
            <pc:docMk/>
            <pc:sldMk cId="952311116" sldId="26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1.194" v="297" actId="1076"/>
          <ac:spMkLst>
            <pc:docMk/>
            <pc:sldMk cId="952311116" sldId="26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1.250" v="335" actId="1076"/>
          <ac:spMkLst>
            <pc:docMk/>
            <pc:sldMk cId="952311116" sldId="26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1.258" v="341" actId="1076"/>
          <ac:spMkLst>
            <pc:docMk/>
            <pc:sldMk cId="952311116" sldId="26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1.233" v="323" actId="1076"/>
          <ac:spMkLst>
            <pc:docMk/>
            <pc:sldMk cId="952311116" sldId="26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1.215" v="311" actId="1076"/>
          <ac:spMkLst>
            <pc:docMk/>
            <pc:sldMk cId="952311116" sldId="26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1.248" v="333" actId="1076"/>
          <ac:spMkLst>
            <pc:docMk/>
            <pc:sldMk cId="952311116" sldId="26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1.212" v="309" actId="1076"/>
          <ac:spMkLst>
            <pc:docMk/>
            <pc:sldMk cId="952311116" sldId="26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1.199" v="301" actId="1076"/>
          <ac:spMkLst>
            <pc:docMk/>
            <pc:sldMk cId="952311116" sldId="26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1.229" v="321" actId="1076"/>
          <ac:spMkLst>
            <pc:docMk/>
            <pc:sldMk cId="952311116" sldId="26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1.256" v="339" actId="1076"/>
          <ac:spMkLst>
            <pc:docMk/>
            <pc:sldMk cId="952311116" sldId="26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1.240" v="327" actId="1076"/>
          <ac:spMkLst>
            <pc:docMk/>
            <pc:sldMk cId="952311116" sldId="26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1.253" v="337" actId="1076"/>
          <ac:spMkLst>
            <pc:docMk/>
            <pc:sldMk cId="952311116" sldId="26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1.226" v="319" actId="1076"/>
          <ac:spMkLst>
            <pc:docMk/>
            <pc:sldMk cId="952311116" sldId="26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1.221" v="315" actId="1076"/>
          <ac:spMkLst>
            <pc:docMk/>
            <pc:sldMk cId="952311116" sldId="26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1.218" v="313" actId="1076"/>
          <ac:spMkLst>
            <pc:docMk/>
            <pc:sldMk cId="952311116" sldId="26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1.206" v="305" actId="1076"/>
          <ac:spMkLst>
            <pc:docMk/>
            <pc:sldMk cId="952311116" sldId="26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1.261" v="343" actId="1076"/>
          <ac:spMkLst>
            <pc:docMk/>
            <pc:sldMk cId="952311116" sldId="265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0.758" v="2115" actId="1076"/>
        <pc:sldMkLst>
          <pc:docMk/>
          <pc:sldMk cId="3273269279" sldId="265"/>
        </pc:sldMkLst>
        <pc:spChg chg="mod">
          <ac:chgData name="Sarah Carter" userId="4b4e2a7e9c42e1b2" providerId="LiveId" clId="{0D359FDA-FEAC-415A-A1C9-2C0E7B5A2CE5}" dt="2023-10-23T23:18:00.709" v="2083" actId="1076"/>
          <ac:spMkLst>
            <pc:docMk/>
            <pc:sldMk cId="3273269279" sldId="26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0.749" v="2109" actId="1076"/>
          <ac:spMkLst>
            <pc:docMk/>
            <pc:sldMk cId="3273269279" sldId="26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0.732" v="2099" actId="1076"/>
          <ac:spMkLst>
            <pc:docMk/>
            <pc:sldMk cId="3273269279" sldId="26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0.701" v="2077" actId="1076"/>
          <ac:spMkLst>
            <pc:docMk/>
            <pc:sldMk cId="3273269279" sldId="26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0.703" v="2079" actId="1076"/>
          <ac:spMkLst>
            <pc:docMk/>
            <pc:sldMk cId="3273269279" sldId="26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0.729" v="2097" actId="1076"/>
          <ac:spMkLst>
            <pc:docMk/>
            <pc:sldMk cId="3273269279" sldId="26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0.698" v="2075" actId="1076"/>
          <ac:spMkLst>
            <pc:docMk/>
            <pc:sldMk cId="3273269279" sldId="26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0.758" v="2115" actId="1076"/>
          <ac:spMkLst>
            <pc:docMk/>
            <pc:sldMk cId="3273269279" sldId="26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0.714" v="2087" actId="1076"/>
          <ac:spMkLst>
            <pc:docMk/>
            <pc:sldMk cId="3273269279" sldId="26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0.720" v="2091" actId="1076"/>
          <ac:spMkLst>
            <pc:docMk/>
            <pc:sldMk cId="3273269279" sldId="26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0.739" v="2103" actId="1076"/>
          <ac:spMkLst>
            <pc:docMk/>
            <pc:sldMk cId="3273269279" sldId="26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0.743" v="2105" actId="1076"/>
          <ac:spMkLst>
            <pc:docMk/>
            <pc:sldMk cId="3273269279" sldId="26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0.755" v="2113" actId="1076"/>
          <ac:spMkLst>
            <pc:docMk/>
            <pc:sldMk cId="3273269279" sldId="26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0.746" v="2107" actId="1076"/>
          <ac:spMkLst>
            <pc:docMk/>
            <pc:sldMk cId="3273269279" sldId="26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0.727" v="2095" actId="1076"/>
          <ac:spMkLst>
            <pc:docMk/>
            <pc:sldMk cId="3273269279" sldId="26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0.752" v="2111" actId="1076"/>
          <ac:spMkLst>
            <pc:docMk/>
            <pc:sldMk cId="3273269279" sldId="26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0.717" v="2089" actId="1076"/>
          <ac:spMkLst>
            <pc:docMk/>
            <pc:sldMk cId="3273269279" sldId="26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0.692" v="2071" actId="1076"/>
          <ac:spMkLst>
            <pc:docMk/>
            <pc:sldMk cId="3273269279" sldId="26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0.723" v="2093" actId="1076"/>
          <ac:spMkLst>
            <pc:docMk/>
            <pc:sldMk cId="3273269279" sldId="26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0.688" v="2069" actId="1076"/>
          <ac:spMkLst>
            <pc:docMk/>
            <pc:sldMk cId="3273269279" sldId="26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0.711" v="2085" actId="1076"/>
          <ac:spMkLst>
            <pc:docMk/>
            <pc:sldMk cId="3273269279" sldId="26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0.695" v="2073" actId="1076"/>
          <ac:spMkLst>
            <pc:docMk/>
            <pc:sldMk cId="3273269279" sldId="26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0.706" v="2081" actId="1076"/>
          <ac:spMkLst>
            <pc:docMk/>
            <pc:sldMk cId="3273269279" sldId="26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0.736" v="2101" actId="1076"/>
          <ac:spMkLst>
            <pc:docMk/>
            <pc:sldMk cId="3273269279" sldId="265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571442753" sldId="266"/>
        </pc:sldMkLst>
        <pc:spChg chg="mod">
          <ac:chgData name="Sarah Carter" userId="4b4e2a7e9c42e1b2" providerId="LiveId" clId="{0D359FDA-FEAC-415A-A1C9-2C0E7B5A2CE5}" dt="2023-10-23T23:13:21.767" v="390" actId="1076"/>
          <ac:spMkLst>
            <pc:docMk/>
            <pc:sldMk cId="2571442753" sldId="26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1.726" v="362" actId="1076"/>
          <ac:spMkLst>
            <pc:docMk/>
            <pc:sldMk cId="2571442753" sldId="26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1.700" v="346" actId="1076"/>
          <ac:spMkLst>
            <pc:docMk/>
            <pc:sldMk cId="2571442753" sldId="26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1.765" v="388" actId="1076"/>
          <ac:spMkLst>
            <pc:docMk/>
            <pc:sldMk cId="2571442753" sldId="26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1.762" v="386" actId="1076"/>
          <ac:spMkLst>
            <pc:docMk/>
            <pc:sldMk cId="2571442753" sldId="26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1.756" v="382" actId="1076"/>
          <ac:spMkLst>
            <pc:docMk/>
            <pc:sldMk cId="2571442753" sldId="26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1.730" v="364" actId="1076"/>
          <ac:spMkLst>
            <pc:docMk/>
            <pc:sldMk cId="2571442753" sldId="26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1.753" v="380" actId="1076"/>
          <ac:spMkLst>
            <pc:docMk/>
            <pc:sldMk cId="2571442753" sldId="26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1.723" v="360" actId="1076"/>
          <ac:spMkLst>
            <pc:docMk/>
            <pc:sldMk cId="2571442753" sldId="26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1.759" v="384" actId="1076"/>
          <ac:spMkLst>
            <pc:docMk/>
            <pc:sldMk cId="2571442753" sldId="26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1.739" v="370" actId="1076"/>
          <ac:spMkLst>
            <pc:docMk/>
            <pc:sldMk cId="2571442753" sldId="26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1.716" v="356" actId="1076"/>
          <ac:spMkLst>
            <pc:docMk/>
            <pc:sldMk cId="2571442753" sldId="26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1.736" v="368" actId="1076"/>
          <ac:spMkLst>
            <pc:docMk/>
            <pc:sldMk cId="2571442753" sldId="26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1.750" v="378" actId="1076"/>
          <ac:spMkLst>
            <pc:docMk/>
            <pc:sldMk cId="2571442753" sldId="26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1.706" v="350" actId="1076"/>
          <ac:spMkLst>
            <pc:docMk/>
            <pc:sldMk cId="2571442753" sldId="26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1.720" v="358" actId="1076"/>
          <ac:spMkLst>
            <pc:docMk/>
            <pc:sldMk cId="2571442753" sldId="26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1.747" v="376" actId="1076"/>
          <ac:spMkLst>
            <pc:docMk/>
            <pc:sldMk cId="2571442753" sldId="26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1.744" v="374" actId="1076"/>
          <ac:spMkLst>
            <pc:docMk/>
            <pc:sldMk cId="2571442753" sldId="26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1.709" v="352" actId="1076"/>
          <ac:spMkLst>
            <pc:docMk/>
            <pc:sldMk cId="2571442753" sldId="26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1.741" v="372" actId="1076"/>
          <ac:spMkLst>
            <pc:docMk/>
            <pc:sldMk cId="2571442753" sldId="26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1.703" v="348" actId="1076"/>
          <ac:spMkLst>
            <pc:docMk/>
            <pc:sldMk cId="2571442753" sldId="26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1.771" v="392" actId="1076"/>
          <ac:spMkLst>
            <pc:docMk/>
            <pc:sldMk cId="2571442753" sldId="26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1.713" v="354" actId="1076"/>
          <ac:spMkLst>
            <pc:docMk/>
            <pc:sldMk cId="2571442753" sldId="26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1.732" v="366" actId="1076"/>
          <ac:spMkLst>
            <pc:docMk/>
            <pc:sldMk cId="2571442753" sldId="266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1.247" v="2164" actId="1076"/>
        <pc:sldMkLst>
          <pc:docMk/>
          <pc:sldMk cId="3454072036" sldId="266"/>
        </pc:sldMkLst>
        <pc:spChg chg="mod">
          <ac:chgData name="Sarah Carter" userId="4b4e2a7e9c42e1b2" providerId="LiveId" clId="{0D359FDA-FEAC-415A-A1C9-2C0E7B5A2CE5}" dt="2023-10-23T23:18:01.179" v="2120" actId="1076"/>
          <ac:spMkLst>
            <pc:docMk/>
            <pc:sldMk cId="3454072036" sldId="26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1.232" v="2154" actId="1076"/>
          <ac:spMkLst>
            <pc:docMk/>
            <pc:sldMk cId="3454072036" sldId="26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1.204" v="2136" actId="1076"/>
          <ac:spMkLst>
            <pc:docMk/>
            <pc:sldMk cId="3454072036" sldId="26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1.216" v="2144" actId="1076"/>
          <ac:spMkLst>
            <pc:docMk/>
            <pc:sldMk cId="3454072036" sldId="26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1.189" v="2126" actId="1076"/>
          <ac:spMkLst>
            <pc:docMk/>
            <pc:sldMk cId="3454072036" sldId="26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1.226" v="2150" actId="1076"/>
          <ac:spMkLst>
            <pc:docMk/>
            <pc:sldMk cId="3454072036" sldId="26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1.229" v="2152" actId="1076"/>
          <ac:spMkLst>
            <pc:docMk/>
            <pc:sldMk cId="3454072036" sldId="26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1.175" v="2118" actId="1076"/>
          <ac:spMkLst>
            <pc:docMk/>
            <pc:sldMk cId="3454072036" sldId="26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1.201" v="2134" actId="1076"/>
          <ac:spMkLst>
            <pc:docMk/>
            <pc:sldMk cId="3454072036" sldId="26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1.247" v="2164" actId="1076"/>
          <ac:spMkLst>
            <pc:docMk/>
            <pc:sldMk cId="3454072036" sldId="26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1.241" v="2160" actId="1076"/>
          <ac:spMkLst>
            <pc:docMk/>
            <pc:sldMk cId="3454072036" sldId="26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1.244" v="2162" actId="1076"/>
          <ac:spMkLst>
            <pc:docMk/>
            <pc:sldMk cId="3454072036" sldId="26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1.213" v="2142" actId="1076"/>
          <ac:spMkLst>
            <pc:docMk/>
            <pc:sldMk cId="3454072036" sldId="26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1.207" v="2138" actId="1076"/>
          <ac:spMkLst>
            <pc:docMk/>
            <pc:sldMk cId="3454072036" sldId="26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1.210" v="2140" actId="1076"/>
          <ac:spMkLst>
            <pc:docMk/>
            <pc:sldMk cId="3454072036" sldId="26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1.185" v="2124" actId="1076"/>
          <ac:spMkLst>
            <pc:docMk/>
            <pc:sldMk cId="3454072036" sldId="26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1.234" v="2156" actId="1076"/>
          <ac:spMkLst>
            <pc:docMk/>
            <pc:sldMk cId="3454072036" sldId="26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1.222" v="2148" actId="1076"/>
          <ac:spMkLst>
            <pc:docMk/>
            <pc:sldMk cId="3454072036" sldId="26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1.237" v="2158" actId="1076"/>
          <ac:spMkLst>
            <pc:docMk/>
            <pc:sldMk cId="3454072036" sldId="26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1.195" v="2130" actId="1076"/>
          <ac:spMkLst>
            <pc:docMk/>
            <pc:sldMk cId="3454072036" sldId="26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1.192" v="2128" actId="1076"/>
          <ac:spMkLst>
            <pc:docMk/>
            <pc:sldMk cId="3454072036" sldId="26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1.182" v="2122" actId="1076"/>
          <ac:spMkLst>
            <pc:docMk/>
            <pc:sldMk cId="3454072036" sldId="26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1.198" v="2132" actId="1076"/>
          <ac:spMkLst>
            <pc:docMk/>
            <pc:sldMk cId="3454072036" sldId="26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1.218" v="2146" actId="1076"/>
          <ac:spMkLst>
            <pc:docMk/>
            <pc:sldMk cId="3454072036" sldId="266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1.722" v="2213" actId="1076"/>
        <pc:sldMkLst>
          <pc:docMk/>
          <pc:sldMk cId="1238906963" sldId="267"/>
        </pc:sldMkLst>
        <pc:spChg chg="mod">
          <ac:chgData name="Sarah Carter" userId="4b4e2a7e9c42e1b2" providerId="LiveId" clId="{0D359FDA-FEAC-415A-A1C9-2C0E7B5A2CE5}" dt="2023-10-23T23:18:01.655" v="2167" actId="1076"/>
          <ac:spMkLst>
            <pc:docMk/>
            <pc:sldMk cId="1238906963" sldId="26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1.702" v="2199" actId="1076"/>
          <ac:spMkLst>
            <pc:docMk/>
            <pc:sldMk cId="1238906963" sldId="26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1.697" v="2195" actId="1076"/>
          <ac:spMkLst>
            <pc:docMk/>
            <pc:sldMk cId="1238906963" sldId="26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1.719" v="2211" actId="1076"/>
          <ac:spMkLst>
            <pc:docMk/>
            <pc:sldMk cId="1238906963" sldId="26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1.682" v="2185" actId="1076"/>
          <ac:spMkLst>
            <pc:docMk/>
            <pc:sldMk cId="1238906963" sldId="26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1.660" v="2169" actId="1076"/>
          <ac:spMkLst>
            <pc:docMk/>
            <pc:sldMk cId="1238906963" sldId="26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1.709" v="2203" actId="1076"/>
          <ac:spMkLst>
            <pc:docMk/>
            <pc:sldMk cId="1238906963" sldId="26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1.722" v="2213" actId="1076"/>
          <ac:spMkLst>
            <pc:docMk/>
            <pc:sldMk cId="1238906963" sldId="26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1.700" v="2197" actId="1076"/>
          <ac:spMkLst>
            <pc:docMk/>
            <pc:sldMk cId="1238906963" sldId="26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1.668" v="2175" actId="1076"/>
          <ac:spMkLst>
            <pc:docMk/>
            <pc:sldMk cId="1238906963" sldId="26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1.714" v="2207" actId="1076"/>
          <ac:spMkLst>
            <pc:docMk/>
            <pc:sldMk cId="1238906963" sldId="26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1.674" v="2179" actId="1076"/>
          <ac:spMkLst>
            <pc:docMk/>
            <pc:sldMk cId="1238906963" sldId="26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1.665" v="2173" actId="1076"/>
          <ac:spMkLst>
            <pc:docMk/>
            <pc:sldMk cId="1238906963" sldId="26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1.711" v="2205" actId="1076"/>
          <ac:spMkLst>
            <pc:docMk/>
            <pc:sldMk cId="1238906963" sldId="26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1.680" v="2183" actId="1076"/>
          <ac:spMkLst>
            <pc:docMk/>
            <pc:sldMk cId="1238906963" sldId="26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1.662" v="2171" actId="1076"/>
          <ac:spMkLst>
            <pc:docMk/>
            <pc:sldMk cId="1238906963" sldId="26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1.691" v="2191" actId="1076"/>
          <ac:spMkLst>
            <pc:docMk/>
            <pc:sldMk cId="1238906963" sldId="26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1.717" v="2209" actId="1076"/>
          <ac:spMkLst>
            <pc:docMk/>
            <pc:sldMk cId="1238906963" sldId="26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1.688" v="2189" actId="1076"/>
          <ac:spMkLst>
            <pc:docMk/>
            <pc:sldMk cId="1238906963" sldId="26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1.694" v="2193" actId="1076"/>
          <ac:spMkLst>
            <pc:docMk/>
            <pc:sldMk cId="1238906963" sldId="26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1.671" v="2177" actId="1076"/>
          <ac:spMkLst>
            <pc:docMk/>
            <pc:sldMk cId="1238906963" sldId="26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1.685" v="2187" actId="1076"/>
          <ac:spMkLst>
            <pc:docMk/>
            <pc:sldMk cId="1238906963" sldId="26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1.705" v="2201" actId="1076"/>
          <ac:spMkLst>
            <pc:docMk/>
            <pc:sldMk cId="1238906963" sldId="26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1.677" v="2181" actId="1076"/>
          <ac:spMkLst>
            <pc:docMk/>
            <pc:sldMk cId="1238906963" sldId="267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646435722" sldId="267"/>
        </pc:sldMkLst>
        <pc:spChg chg="mod">
          <ac:chgData name="Sarah Carter" userId="4b4e2a7e9c42e1b2" providerId="LiveId" clId="{0D359FDA-FEAC-415A-A1C9-2C0E7B5A2CE5}" dt="2023-10-23T23:13:22.181" v="401" actId="1076"/>
          <ac:spMkLst>
            <pc:docMk/>
            <pc:sldMk cId="1646435722" sldId="26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2.223" v="429" actId="1076"/>
          <ac:spMkLst>
            <pc:docMk/>
            <pc:sldMk cId="1646435722" sldId="26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2.208" v="419" actId="1076"/>
          <ac:spMkLst>
            <pc:docMk/>
            <pc:sldMk cId="1646435722" sldId="26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2.193" v="409" actId="1076"/>
          <ac:spMkLst>
            <pc:docMk/>
            <pc:sldMk cId="1646435722" sldId="26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2.216" v="425" actId="1076"/>
          <ac:spMkLst>
            <pc:docMk/>
            <pc:sldMk cId="1646435722" sldId="26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2.211" v="421" actId="1076"/>
          <ac:spMkLst>
            <pc:docMk/>
            <pc:sldMk cId="1646435722" sldId="26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2.234" v="437" actId="1076"/>
          <ac:spMkLst>
            <pc:docMk/>
            <pc:sldMk cId="1646435722" sldId="26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2.237" v="439" actId="1076"/>
          <ac:spMkLst>
            <pc:docMk/>
            <pc:sldMk cId="1646435722" sldId="26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2.198" v="413" actId="1076"/>
          <ac:spMkLst>
            <pc:docMk/>
            <pc:sldMk cId="1646435722" sldId="26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2.220" v="427" actId="1076"/>
          <ac:spMkLst>
            <pc:docMk/>
            <pc:sldMk cId="1646435722" sldId="26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2.175" v="397" actId="1076"/>
          <ac:spMkLst>
            <pc:docMk/>
            <pc:sldMk cId="1646435722" sldId="26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2.240" v="441" actId="1076"/>
          <ac:spMkLst>
            <pc:docMk/>
            <pc:sldMk cId="1646435722" sldId="26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2.172" v="395" actId="1076"/>
          <ac:spMkLst>
            <pc:docMk/>
            <pc:sldMk cId="1646435722" sldId="26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2.205" v="417" actId="1076"/>
          <ac:spMkLst>
            <pc:docMk/>
            <pc:sldMk cId="1646435722" sldId="26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2.228" v="433" actId="1076"/>
          <ac:spMkLst>
            <pc:docMk/>
            <pc:sldMk cId="1646435722" sldId="26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2.195" v="411" actId="1076"/>
          <ac:spMkLst>
            <pc:docMk/>
            <pc:sldMk cId="1646435722" sldId="26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2.225" v="431" actId="1076"/>
          <ac:spMkLst>
            <pc:docMk/>
            <pc:sldMk cId="1646435722" sldId="26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2.183" v="403" actId="1076"/>
          <ac:spMkLst>
            <pc:docMk/>
            <pc:sldMk cId="1646435722" sldId="26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2.187" v="405" actId="1076"/>
          <ac:spMkLst>
            <pc:docMk/>
            <pc:sldMk cId="1646435722" sldId="26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2.201" v="415" actId="1076"/>
          <ac:spMkLst>
            <pc:docMk/>
            <pc:sldMk cId="1646435722" sldId="26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2.178" v="399" actId="1076"/>
          <ac:spMkLst>
            <pc:docMk/>
            <pc:sldMk cId="1646435722" sldId="26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2.231" v="435" actId="1076"/>
          <ac:spMkLst>
            <pc:docMk/>
            <pc:sldMk cId="1646435722" sldId="26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2.213" v="423" actId="1076"/>
          <ac:spMkLst>
            <pc:docMk/>
            <pc:sldMk cId="1646435722" sldId="26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2.190" v="407" actId="1076"/>
          <ac:spMkLst>
            <pc:docMk/>
            <pc:sldMk cId="1646435722" sldId="267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2.209" v="2262" actId="1076"/>
        <pc:sldMkLst>
          <pc:docMk/>
          <pc:sldMk cId="1215524976" sldId="268"/>
        </pc:sldMkLst>
        <pc:spChg chg="mod">
          <ac:chgData name="Sarah Carter" userId="4b4e2a7e9c42e1b2" providerId="LiveId" clId="{0D359FDA-FEAC-415A-A1C9-2C0E7B5A2CE5}" dt="2023-10-23T23:18:02.177" v="2240" actId="1076"/>
          <ac:spMkLst>
            <pc:docMk/>
            <pc:sldMk cId="1215524976" sldId="26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2.180" v="2242" actId="1076"/>
          <ac:spMkLst>
            <pc:docMk/>
            <pc:sldMk cId="1215524976" sldId="26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2.149" v="2222" actId="1076"/>
          <ac:spMkLst>
            <pc:docMk/>
            <pc:sldMk cId="1215524976" sldId="26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2.167" v="2234" actId="1076"/>
          <ac:spMkLst>
            <pc:docMk/>
            <pc:sldMk cId="1215524976" sldId="26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2.140" v="2216" actId="1076"/>
          <ac:spMkLst>
            <pc:docMk/>
            <pc:sldMk cId="1215524976" sldId="26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2.154" v="2226" actId="1076"/>
          <ac:spMkLst>
            <pc:docMk/>
            <pc:sldMk cId="1215524976" sldId="26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2.170" v="2236" actId="1076"/>
          <ac:spMkLst>
            <pc:docMk/>
            <pc:sldMk cId="1215524976" sldId="26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2.146" v="2220" actId="1076"/>
          <ac:spMkLst>
            <pc:docMk/>
            <pc:sldMk cId="1215524976" sldId="26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2.158" v="2228" actId="1076"/>
          <ac:spMkLst>
            <pc:docMk/>
            <pc:sldMk cId="1215524976" sldId="26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2.206" v="2260" actId="1076"/>
          <ac:spMkLst>
            <pc:docMk/>
            <pc:sldMk cId="1215524976" sldId="26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2.209" v="2262" actId="1076"/>
          <ac:spMkLst>
            <pc:docMk/>
            <pc:sldMk cId="1215524976" sldId="26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2.191" v="2250" actId="1076"/>
          <ac:spMkLst>
            <pc:docMk/>
            <pc:sldMk cId="1215524976" sldId="26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2.165" v="2232" actId="1076"/>
          <ac:spMkLst>
            <pc:docMk/>
            <pc:sldMk cId="1215524976" sldId="26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2.174" v="2238" actId="1076"/>
          <ac:spMkLst>
            <pc:docMk/>
            <pc:sldMk cId="1215524976" sldId="26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2.194" v="2252" actId="1076"/>
          <ac:spMkLst>
            <pc:docMk/>
            <pc:sldMk cId="1215524976" sldId="26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2.185" v="2246" actId="1076"/>
          <ac:spMkLst>
            <pc:docMk/>
            <pc:sldMk cId="1215524976" sldId="26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2.200" v="2256" actId="1076"/>
          <ac:spMkLst>
            <pc:docMk/>
            <pc:sldMk cId="1215524976" sldId="26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2.197" v="2254" actId="1076"/>
          <ac:spMkLst>
            <pc:docMk/>
            <pc:sldMk cId="1215524976" sldId="26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2.162" v="2230" actId="1076"/>
          <ac:spMkLst>
            <pc:docMk/>
            <pc:sldMk cId="1215524976" sldId="26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2.152" v="2224" actId="1076"/>
          <ac:spMkLst>
            <pc:docMk/>
            <pc:sldMk cId="1215524976" sldId="26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2.183" v="2244" actId="1076"/>
          <ac:spMkLst>
            <pc:docMk/>
            <pc:sldMk cId="1215524976" sldId="26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2.143" v="2218" actId="1076"/>
          <ac:spMkLst>
            <pc:docMk/>
            <pc:sldMk cId="1215524976" sldId="26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2.203" v="2258" actId="1076"/>
          <ac:spMkLst>
            <pc:docMk/>
            <pc:sldMk cId="1215524976" sldId="26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2.188" v="2248" actId="1076"/>
          <ac:spMkLst>
            <pc:docMk/>
            <pc:sldMk cId="1215524976" sldId="268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188451403" sldId="268"/>
        </pc:sldMkLst>
        <pc:spChg chg="mod">
          <ac:chgData name="Sarah Carter" userId="4b4e2a7e9c42e1b2" providerId="LiveId" clId="{0D359FDA-FEAC-415A-A1C9-2C0E7B5A2CE5}" dt="2023-10-23T23:13:22.743" v="484" actId="1076"/>
          <ac:spMkLst>
            <pc:docMk/>
            <pc:sldMk cId="2188451403" sldId="26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2.746" v="486" actId="1076"/>
          <ac:spMkLst>
            <pc:docMk/>
            <pc:sldMk cId="2188451403" sldId="26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2.723" v="472" actId="1076"/>
          <ac:spMkLst>
            <pc:docMk/>
            <pc:sldMk cId="2188451403" sldId="26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2.677" v="446" actId="1076"/>
          <ac:spMkLst>
            <pc:docMk/>
            <pc:sldMk cId="2188451403" sldId="26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2.719" v="470" actId="1076"/>
          <ac:spMkLst>
            <pc:docMk/>
            <pc:sldMk cId="2188451403" sldId="26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2.680" v="448" actId="1076"/>
          <ac:spMkLst>
            <pc:docMk/>
            <pc:sldMk cId="2188451403" sldId="26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2.740" v="482" actId="1076"/>
          <ac:spMkLst>
            <pc:docMk/>
            <pc:sldMk cId="2188451403" sldId="26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2.674" v="444" actId="1076"/>
          <ac:spMkLst>
            <pc:docMk/>
            <pc:sldMk cId="2188451403" sldId="26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2.687" v="452" actId="1076"/>
          <ac:spMkLst>
            <pc:docMk/>
            <pc:sldMk cId="2188451403" sldId="26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2.753" v="490" actId="1076"/>
          <ac:spMkLst>
            <pc:docMk/>
            <pc:sldMk cId="2188451403" sldId="26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2.715" v="468" actId="1076"/>
          <ac:spMkLst>
            <pc:docMk/>
            <pc:sldMk cId="2188451403" sldId="26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2.705" v="462" actId="1076"/>
          <ac:spMkLst>
            <pc:docMk/>
            <pc:sldMk cId="2188451403" sldId="26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2.693" v="456" actId="1076"/>
          <ac:spMkLst>
            <pc:docMk/>
            <pc:sldMk cId="2188451403" sldId="26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2.749" v="488" actId="1076"/>
          <ac:spMkLst>
            <pc:docMk/>
            <pc:sldMk cId="2188451403" sldId="26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2.683" v="450" actId="1076"/>
          <ac:spMkLst>
            <pc:docMk/>
            <pc:sldMk cId="2188451403" sldId="26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2.699" v="460" actId="1076"/>
          <ac:spMkLst>
            <pc:docMk/>
            <pc:sldMk cId="2188451403" sldId="26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2.690" v="454" actId="1076"/>
          <ac:spMkLst>
            <pc:docMk/>
            <pc:sldMk cId="2188451403" sldId="26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2.729" v="476" actId="1076"/>
          <ac:spMkLst>
            <pc:docMk/>
            <pc:sldMk cId="2188451403" sldId="26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2.736" v="480" actId="1076"/>
          <ac:spMkLst>
            <pc:docMk/>
            <pc:sldMk cId="2188451403" sldId="26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2.708" v="464" actId="1076"/>
          <ac:spMkLst>
            <pc:docMk/>
            <pc:sldMk cId="2188451403" sldId="26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2.711" v="466" actId="1076"/>
          <ac:spMkLst>
            <pc:docMk/>
            <pc:sldMk cId="2188451403" sldId="26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2.696" v="458" actId="1076"/>
          <ac:spMkLst>
            <pc:docMk/>
            <pc:sldMk cId="2188451403" sldId="26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2.726" v="474" actId="1076"/>
          <ac:spMkLst>
            <pc:docMk/>
            <pc:sldMk cId="2188451403" sldId="26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2.733" v="478" actId="1076"/>
          <ac:spMkLst>
            <pc:docMk/>
            <pc:sldMk cId="2188451403" sldId="268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2.766" v="2311" actId="1076"/>
        <pc:sldMkLst>
          <pc:docMk/>
          <pc:sldMk cId="586018624" sldId="269"/>
        </pc:sldMkLst>
        <pc:spChg chg="mod">
          <ac:chgData name="Sarah Carter" userId="4b4e2a7e9c42e1b2" providerId="LiveId" clId="{0D359FDA-FEAC-415A-A1C9-2C0E7B5A2CE5}" dt="2023-10-23T23:18:02.706" v="2269" actId="1076"/>
          <ac:spMkLst>
            <pc:docMk/>
            <pc:sldMk cId="586018624" sldId="26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2.756" v="2303" actId="1076"/>
          <ac:spMkLst>
            <pc:docMk/>
            <pc:sldMk cId="586018624" sldId="26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2.750" v="2299" actId="1076"/>
          <ac:spMkLst>
            <pc:docMk/>
            <pc:sldMk cId="586018624" sldId="26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2.727" v="2283" actId="1076"/>
          <ac:spMkLst>
            <pc:docMk/>
            <pc:sldMk cId="586018624" sldId="26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2.712" v="2273" actId="1076"/>
          <ac:spMkLst>
            <pc:docMk/>
            <pc:sldMk cId="586018624" sldId="26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2.733" v="2287" actId="1076"/>
          <ac:spMkLst>
            <pc:docMk/>
            <pc:sldMk cId="586018624" sldId="26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2.701" v="2265" actId="1076"/>
          <ac:spMkLst>
            <pc:docMk/>
            <pc:sldMk cId="586018624" sldId="26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2.730" v="2285" actId="1076"/>
          <ac:spMkLst>
            <pc:docMk/>
            <pc:sldMk cId="586018624" sldId="26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2.758" v="2305" actId="1076"/>
          <ac:spMkLst>
            <pc:docMk/>
            <pc:sldMk cId="586018624" sldId="26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2.721" v="2279" actId="1076"/>
          <ac:spMkLst>
            <pc:docMk/>
            <pc:sldMk cId="586018624" sldId="26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2.766" v="2311" actId="1076"/>
          <ac:spMkLst>
            <pc:docMk/>
            <pc:sldMk cId="586018624" sldId="26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2.742" v="2293" actId="1076"/>
          <ac:spMkLst>
            <pc:docMk/>
            <pc:sldMk cId="586018624" sldId="26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2.717" v="2277" actId="1076"/>
          <ac:spMkLst>
            <pc:docMk/>
            <pc:sldMk cId="586018624" sldId="26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2.702" v="2267" actId="1076"/>
          <ac:spMkLst>
            <pc:docMk/>
            <pc:sldMk cId="586018624" sldId="26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2.761" v="2307" actId="1076"/>
          <ac:spMkLst>
            <pc:docMk/>
            <pc:sldMk cId="586018624" sldId="26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2.715" v="2275" actId="1076"/>
          <ac:spMkLst>
            <pc:docMk/>
            <pc:sldMk cId="586018624" sldId="26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2.753" v="2301" actId="1076"/>
          <ac:spMkLst>
            <pc:docMk/>
            <pc:sldMk cId="586018624" sldId="26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2.736" v="2289" actId="1076"/>
          <ac:spMkLst>
            <pc:docMk/>
            <pc:sldMk cId="586018624" sldId="26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2.745" v="2295" actId="1076"/>
          <ac:spMkLst>
            <pc:docMk/>
            <pc:sldMk cId="586018624" sldId="26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2.724" v="2281" actId="1076"/>
          <ac:spMkLst>
            <pc:docMk/>
            <pc:sldMk cId="586018624" sldId="26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2.709" v="2271" actId="1076"/>
          <ac:spMkLst>
            <pc:docMk/>
            <pc:sldMk cId="586018624" sldId="26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2.739" v="2291" actId="1076"/>
          <ac:spMkLst>
            <pc:docMk/>
            <pc:sldMk cId="586018624" sldId="26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2.748" v="2297" actId="1076"/>
          <ac:spMkLst>
            <pc:docMk/>
            <pc:sldMk cId="586018624" sldId="26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2.763" v="2309" actId="1076"/>
          <ac:spMkLst>
            <pc:docMk/>
            <pc:sldMk cId="586018624" sldId="269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017700089" sldId="269"/>
        </pc:sldMkLst>
        <pc:spChg chg="mod">
          <ac:chgData name="Sarah Carter" userId="4b4e2a7e9c42e1b2" providerId="LiveId" clId="{0D359FDA-FEAC-415A-A1C9-2C0E7B5A2CE5}" dt="2023-10-23T23:13:23.161" v="493" actId="1076"/>
          <ac:spMkLst>
            <pc:docMk/>
            <pc:sldMk cId="3017700089" sldId="26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3.168" v="497" actId="1076"/>
          <ac:spMkLst>
            <pc:docMk/>
            <pc:sldMk cId="3017700089" sldId="26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3.164" v="495" actId="1076"/>
          <ac:spMkLst>
            <pc:docMk/>
            <pc:sldMk cId="3017700089" sldId="26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3.221" v="531" actId="1076"/>
          <ac:spMkLst>
            <pc:docMk/>
            <pc:sldMk cId="3017700089" sldId="26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3.184" v="507" actId="1076"/>
          <ac:spMkLst>
            <pc:docMk/>
            <pc:sldMk cId="3017700089" sldId="26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3.193" v="513" actId="1076"/>
          <ac:spMkLst>
            <pc:docMk/>
            <pc:sldMk cId="3017700089" sldId="26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3.199" v="517" actId="1076"/>
          <ac:spMkLst>
            <pc:docMk/>
            <pc:sldMk cId="3017700089" sldId="26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3.214" v="527" actId="1076"/>
          <ac:spMkLst>
            <pc:docMk/>
            <pc:sldMk cId="3017700089" sldId="26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3.226" v="535" actId="1076"/>
          <ac:spMkLst>
            <pc:docMk/>
            <pc:sldMk cId="3017700089" sldId="26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3.181" v="505" actId="1076"/>
          <ac:spMkLst>
            <pc:docMk/>
            <pc:sldMk cId="3017700089" sldId="26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3.229" v="537" actId="1076"/>
          <ac:spMkLst>
            <pc:docMk/>
            <pc:sldMk cId="3017700089" sldId="26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3.232" v="539" actId="1076"/>
          <ac:spMkLst>
            <pc:docMk/>
            <pc:sldMk cId="3017700089" sldId="26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3.206" v="521" actId="1076"/>
          <ac:spMkLst>
            <pc:docMk/>
            <pc:sldMk cId="3017700089" sldId="26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3.203" v="519" actId="1076"/>
          <ac:spMkLst>
            <pc:docMk/>
            <pc:sldMk cId="3017700089" sldId="26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3.174" v="501" actId="1076"/>
          <ac:spMkLst>
            <pc:docMk/>
            <pc:sldMk cId="3017700089" sldId="26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3.178" v="503" actId="1076"/>
          <ac:spMkLst>
            <pc:docMk/>
            <pc:sldMk cId="3017700089" sldId="26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3.212" v="525" actId="1076"/>
          <ac:spMkLst>
            <pc:docMk/>
            <pc:sldMk cId="3017700089" sldId="26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3.218" v="529" actId="1076"/>
          <ac:spMkLst>
            <pc:docMk/>
            <pc:sldMk cId="3017700089" sldId="26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3.171" v="499" actId="1076"/>
          <ac:spMkLst>
            <pc:docMk/>
            <pc:sldMk cId="3017700089" sldId="26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3.187" v="509" actId="1076"/>
          <ac:spMkLst>
            <pc:docMk/>
            <pc:sldMk cId="3017700089" sldId="26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3.190" v="511" actId="1076"/>
          <ac:spMkLst>
            <pc:docMk/>
            <pc:sldMk cId="3017700089" sldId="26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3.209" v="523" actId="1076"/>
          <ac:spMkLst>
            <pc:docMk/>
            <pc:sldMk cId="3017700089" sldId="26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3.196" v="515" actId="1076"/>
          <ac:spMkLst>
            <pc:docMk/>
            <pc:sldMk cId="3017700089" sldId="26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3.224" v="533" actId="1076"/>
          <ac:spMkLst>
            <pc:docMk/>
            <pc:sldMk cId="3017700089" sldId="269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3.295" v="2360" actId="1076"/>
        <pc:sldMkLst>
          <pc:docMk/>
          <pc:sldMk cId="1111229096" sldId="270"/>
        </pc:sldMkLst>
        <pc:spChg chg="mod">
          <ac:chgData name="Sarah Carter" userId="4b4e2a7e9c42e1b2" providerId="LiveId" clId="{0D359FDA-FEAC-415A-A1C9-2C0E7B5A2CE5}" dt="2023-10-23T23:18:03.252" v="2332" actId="1076"/>
          <ac:spMkLst>
            <pc:docMk/>
            <pc:sldMk cId="1111229096" sldId="27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3.279" v="2350" actId="1076"/>
          <ac:spMkLst>
            <pc:docMk/>
            <pc:sldMk cId="1111229096" sldId="27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3.266" v="2342" actId="1076"/>
          <ac:spMkLst>
            <pc:docMk/>
            <pc:sldMk cId="1111229096" sldId="27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3.243" v="2326" actId="1076"/>
          <ac:spMkLst>
            <pc:docMk/>
            <pc:sldMk cId="1111229096" sldId="27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3.246" v="2328" actId="1076"/>
          <ac:spMkLst>
            <pc:docMk/>
            <pc:sldMk cId="1111229096" sldId="27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3.230" v="2318" actId="1076"/>
          <ac:spMkLst>
            <pc:docMk/>
            <pc:sldMk cId="1111229096" sldId="27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3.249" v="2330" actId="1076"/>
          <ac:spMkLst>
            <pc:docMk/>
            <pc:sldMk cId="1111229096" sldId="27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3.288" v="2356" actId="1076"/>
          <ac:spMkLst>
            <pc:docMk/>
            <pc:sldMk cId="1111229096" sldId="27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3.224" v="2314" actId="1076"/>
          <ac:spMkLst>
            <pc:docMk/>
            <pc:sldMk cId="1111229096" sldId="27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3.270" v="2344" actId="1076"/>
          <ac:spMkLst>
            <pc:docMk/>
            <pc:sldMk cId="1111229096" sldId="27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3.291" v="2358" actId="1076"/>
          <ac:spMkLst>
            <pc:docMk/>
            <pc:sldMk cId="1111229096" sldId="27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3.237" v="2322" actId="1076"/>
          <ac:spMkLst>
            <pc:docMk/>
            <pc:sldMk cId="1111229096" sldId="27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3.276" v="2348" actId="1076"/>
          <ac:spMkLst>
            <pc:docMk/>
            <pc:sldMk cId="1111229096" sldId="27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3.295" v="2360" actId="1076"/>
          <ac:spMkLst>
            <pc:docMk/>
            <pc:sldMk cId="1111229096" sldId="27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3.258" v="2336" actId="1076"/>
          <ac:spMkLst>
            <pc:docMk/>
            <pc:sldMk cId="1111229096" sldId="27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3.227" v="2316" actId="1076"/>
          <ac:spMkLst>
            <pc:docMk/>
            <pc:sldMk cId="1111229096" sldId="27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3.285" v="2354" actId="1076"/>
          <ac:spMkLst>
            <pc:docMk/>
            <pc:sldMk cId="1111229096" sldId="27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3.261" v="2338" actId="1076"/>
          <ac:spMkLst>
            <pc:docMk/>
            <pc:sldMk cId="1111229096" sldId="27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3.263" v="2340" actId="1076"/>
          <ac:spMkLst>
            <pc:docMk/>
            <pc:sldMk cId="1111229096" sldId="27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3.282" v="2352" actId="1076"/>
          <ac:spMkLst>
            <pc:docMk/>
            <pc:sldMk cId="1111229096" sldId="27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3.240" v="2324" actId="1076"/>
          <ac:spMkLst>
            <pc:docMk/>
            <pc:sldMk cId="1111229096" sldId="27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3.255" v="2334" actId="1076"/>
          <ac:spMkLst>
            <pc:docMk/>
            <pc:sldMk cId="1111229096" sldId="27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3.234" v="2320" actId="1076"/>
          <ac:spMkLst>
            <pc:docMk/>
            <pc:sldMk cId="1111229096" sldId="27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3.273" v="2346" actId="1076"/>
          <ac:spMkLst>
            <pc:docMk/>
            <pc:sldMk cId="1111229096" sldId="270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4037686690" sldId="270"/>
        </pc:sldMkLst>
        <pc:spChg chg="mod">
          <ac:chgData name="Sarah Carter" userId="4b4e2a7e9c42e1b2" providerId="LiveId" clId="{0D359FDA-FEAC-415A-A1C9-2C0E7B5A2CE5}" dt="2023-10-23T23:13:23.708" v="558" actId="1076"/>
          <ac:spMkLst>
            <pc:docMk/>
            <pc:sldMk cId="4037686690" sldId="27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3.706" v="556" actId="1076"/>
          <ac:spMkLst>
            <pc:docMk/>
            <pc:sldMk cId="4037686690" sldId="27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3.745" v="582" actId="1076"/>
          <ac:spMkLst>
            <pc:docMk/>
            <pc:sldMk cId="4037686690" sldId="27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3.702" v="554" actId="1076"/>
          <ac:spMkLst>
            <pc:docMk/>
            <pc:sldMk cId="4037686690" sldId="27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3.698" v="552" actId="1076"/>
          <ac:spMkLst>
            <pc:docMk/>
            <pc:sldMk cId="4037686690" sldId="27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3.729" v="572" actId="1076"/>
          <ac:spMkLst>
            <pc:docMk/>
            <pc:sldMk cId="4037686690" sldId="27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3.732" v="574" actId="1076"/>
          <ac:spMkLst>
            <pc:docMk/>
            <pc:sldMk cId="4037686690" sldId="27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3.685" v="544" actId="1076"/>
          <ac:spMkLst>
            <pc:docMk/>
            <pc:sldMk cId="4037686690" sldId="27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3.714" v="562" actId="1076"/>
          <ac:spMkLst>
            <pc:docMk/>
            <pc:sldMk cId="4037686690" sldId="27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3.689" v="546" actId="1076"/>
          <ac:spMkLst>
            <pc:docMk/>
            <pc:sldMk cId="4037686690" sldId="27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3.755" v="588" actId="1076"/>
          <ac:spMkLst>
            <pc:docMk/>
            <pc:sldMk cId="4037686690" sldId="27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3.711" v="560" actId="1076"/>
          <ac:spMkLst>
            <pc:docMk/>
            <pc:sldMk cId="4037686690" sldId="27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3.692" v="548" actId="1076"/>
          <ac:spMkLst>
            <pc:docMk/>
            <pc:sldMk cId="4037686690" sldId="27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3.727" v="570" actId="1076"/>
          <ac:spMkLst>
            <pc:docMk/>
            <pc:sldMk cId="4037686690" sldId="27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3.743" v="580" actId="1076"/>
          <ac:spMkLst>
            <pc:docMk/>
            <pc:sldMk cId="4037686690" sldId="27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3.751" v="586" actId="1076"/>
          <ac:spMkLst>
            <pc:docMk/>
            <pc:sldMk cId="4037686690" sldId="27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3.717" v="564" actId="1076"/>
          <ac:spMkLst>
            <pc:docMk/>
            <pc:sldMk cId="4037686690" sldId="27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3.680" v="542" actId="1076"/>
          <ac:spMkLst>
            <pc:docMk/>
            <pc:sldMk cId="4037686690" sldId="27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3.724" v="568" actId="1076"/>
          <ac:spMkLst>
            <pc:docMk/>
            <pc:sldMk cId="4037686690" sldId="27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3.736" v="576" actId="1076"/>
          <ac:spMkLst>
            <pc:docMk/>
            <pc:sldMk cId="4037686690" sldId="27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3.739" v="578" actId="1076"/>
          <ac:spMkLst>
            <pc:docMk/>
            <pc:sldMk cId="4037686690" sldId="27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3.748" v="584" actId="1076"/>
          <ac:spMkLst>
            <pc:docMk/>
            <pc:sldMk cId="4037686690" sldId="27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3.695" v="550" actId="1076"/>
          <ac:spMkLst>
            <pc:docMk/>
            <pc:sldMk cId="4037686690" sldId="27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3.721" v="566" actId="1076"/>
          <ac:spMkLst>
            <pc:docMk/>
            <pc:sldMk cId="4037686690" sldId="270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703746866" sldId="271"/>
        </pc:sldMkLst>
        <pc:spChg chg="mod">
          <ac:chgData name="Sarah Carter" userId="4b4e2a7e9c42e1b2" providerId="LiveId" clId="{0D359FDA-FEAC-415A-A1C9-2C0E7B5A2CE5}" dt="2023-10-23T23:13:24.243" v="631" actId="1076"/>
          <ac:spMkLst>
            <pc:docMk/>
            <pc:sldMk cId="1703746866" sldId="27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4.228" v="621" actId="1076"/>
          <ac:spMkLst>
            <pc:docMk/>
            <pc:sldMk cId="1703746866" sldId="27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4.245" v="633" actId="1076"/>
          <ac:spMkLst>
            <pc:docMk/>
            <pc:sldMk cId="1703746866" sldId="27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4.213" v="611" actId="1076"/>
          <ac:spMkLst>
            <pc:docMk/>
            <pc:sldMk cId="1703746866" sldId="27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4.218" v="615" actId="1076"/>
          <ac:spMkLst>
            <pc:docMk/>
            <pc:sldMk cId="1703746866" sldId="27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4.225" v="619" actId="1076"/>
          <ac:spMkLst>
            <pc:docMk/>
            <pc:sldMk cId="1703746866" sldId="27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4.195" v="601" actId="1076"/>
          <ac:spMkLst>
            <pc:docMk/>
            <pc:sldMk cId="1703746866" sldId="27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4.240" v="629" actId="1076"/>
          <ac:spMkLst>
            <pc:docMk/>
            <pc:sldMk cId="1703746866" sldId="27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4.215" v="613" actId="1076"/>
          <ac:spMkLst>
            <pc:docMk/>
            <pc:sldMk cId="1703746866" sldId="27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4.248" v="635" actId="1076"/>
          <ac:spMkLst>
            <pc:docMk/>
            <pc:sldMk cId="1703746866" sldId="27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4.222" v="617" actId="1076"/>
          <ac:spMkLst>
            <pc:docMk/>
            <pc:sldMk cId="1703746866" sldId="27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4.209" v="609" actId="1076"/>
          <ac:spMkLst>
            <pc:docMk/>
            <pc:sldMk cId="1703746866" sldId="27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4.187" v="597" actId="1076"/>
          <ac:spMkLst>
            <pc:docMk/>
            <pc:sldMk cId="1703746866" sldId="27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4.173" v="591" actId="1076"/>
          <ac:spMkLst>
            <pc:docMk/>
            <pc:sldMk cId="1703746866" sldId="27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4.233" v="625" actId="1076"/>
          <ac:spMkLst>
            <pc:docMk/>
            <pc:sldMk cId="1703746866" sldId="27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4.206" v="607" actId="1076"/>
          <ac:spMkLst>
            <pc:docMk/>
            <pc:sldMk cId="1703746866" sldId="27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4.182" v="595" actId="1076"/>
          <ac:spMkLst>
            <pc:docMk/>
            <pc:sldMk cId="1703746866" sldId="27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4.191" v="599" actId="1076"/>
          <ac:spMkLst>
            <pc:docMk/>
            <pc:sldMk cId="1703746866" sldId="27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4.203" v="605" actId="1076"/>
          <ac:spMkLst>
            <pc:docMk/>
            <pc:sldMk cId="1703746866" sldId="27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4.199" v="603" actId="1076"/>
          <ac:spMkLst>
            <pc:docMk/>
            <pc:sldMk cId="1703746866" sldId="27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4.253" v="637" actId="1076"/>
          <ac:spMkLst>
            <pc:docMk/>
            <pc:sldMk cId="1703746866" sldId="27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4.178" v="593" actId="1076"/>
          <ac:spMkLst>
            <pc:docMk/>
            <pc:sldMk cId="1703746866" sldId="27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4.230" v="623" actId="1076"/>
          <ac:spMkLst>
            <pc:docMk/>
            <pc:sldMk cId="1703746866" sldId="27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4.237" v="627" actId="1076"/>
          <ac:spMkLst>
            <pc:docMk/>
            <pc:sldMk cId="1703746866" sldId="271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3.792" v="2409" actId="1076"/>
        <pc:sldMkLst>
          <pc:docMk/>
          <pc:sldMk cId="4174659540" sldId="271"/>
        </pc:sldMkLst>
        <pc:spChg chg="mod">
          <ac:chgData name="Sarah Carter" userId="4b4e2a7e9c42e1b2" providerId="LiveId" clId="{0D359FDA-FEAC-415A-A1C9-2C0E7B5A2CE5}" dt="2023-10-23T23:18:03.792" v="2409" actId="1076"/>
          <ac:spMkLst>
            <pc:docMk/>
            <pc:sldMk cId="4174659540" sldId="27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3.777" v="2399" actId="1076"/>
          <ac:spMkLst>
            <pc:docMk/>
            <pc:sldMk cId="4174659540" sldId="27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3.718" v="2363" actId="1076"/>
          <ac:spMkLst>
            <pc:docMk/>
            <pc:sldMk cId="4174659540" sldId="27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3.788" v="2407" actId="1076"/>
          <ac:spMkLst>
            <pc:docMk/>
            <pc:sldMk cId="4174659540" sldId="27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3.764" v="2391" actId="1076"/>
          <ac:spMkLst>
            <pc:docMk/>
            <pc:sldMk cId="4174659540" sldId="27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3.721" v="2365" actId="1076"/>
          <ac:spMkLst>
            <pc:docMk/>
            <pc:sldMk cId="4174659540" sldId="27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3.745" v="2379" actId="1076"/>
          <ac:spMkLst>
            <pc:docMk/>
            <pc:sldMk cId="4174659540" sldId="27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3.734" v="2373" actId="1076"/>
          <ac:spMkLst>
            <pc:docMk/>
            <pc:sldMk cId="4174659540" sldId="27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3.737" v="2375" actId="1076"/>
          <ac:spMkLst>
            <pc:docMk/>
            <pc:sldMk cId="4174659540" sldId="27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3.767" v="2393" actId="1076"/>
          <ac:spMkLst>
            <pc:docMk/>
            <pc:sldMk cId="4174659540" sldId="27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3.761" v="2389" actId="1076"/>
          <ac:spMkLst>
            <pc:docMk/>
            <pc:sldMk cId="4174659540" sldId="27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3.742" v="2377" actId="1076"/>
          <ac:spMkLst>
            <pc:docMk/>
            <pc:sldMk cId="4174659540" sldId="27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3.783" v="2403" actId="1076"/>
          <ac:spMkLst>
            <pc:docMk/>
            <pc:sldMk cId="4174659540" sldId="27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3.747" v="2381" actId="1076"/>
          <ac:spMkLst>
            <pc:docMk/>
            <pc:sldMk cId="4174659540" sldId="27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3.753" v="2385" actId="1076"/>
          <ac:spMkLst>
            <pc:docMk/>
            <pc:sldMk cId="4174659540" sldId="27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3.770" v="2395" actId="1076"/>
          <ac:spMkLst>
            <pc:docMk/>
            <pc:sldMk cId="4174659540" sldId="27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3.780" v="2401" actId="1076"/>
          <ac:spMkLst>
            <pc:docMk/>
            <pc:sldMk cId="4174659540" sldId="27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3.729" v="2369" actId="1076"/>
          <ac:spMkLst>
            <pc:docMk/>
            <pc:sldMk cId="4174659540" sldId="27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3.773" v="2397" actId="1076"/>
          <ac:spMkLst>
            <pc:docMk/>
            <pc:sldMk cId="4174659540" sldId="27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3.785" v="2405" actId="1076"/>
          <ac:spMkLst>
            <pc:docMk/>
            <pc:sldMk cId="4174659540" sldId="27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3.758" v="2387" actId="1076"/>
          <ac:spMkLst>
            <pc:docMk/>
            <pc:sldMk cId="4174659540" sldId="27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3.731" v="2371" actId="1076"/>
          <ac:spMkLst>
            <pc:docMk/>
            <pc:sldMk cId="4174659540" sldId="27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3.750" v="2383" actId="1076"/>
          <ac:spMkLst>
            <pc:docMk/>
            <pc:sldMk cId="4174659540" sldId="27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3.726" v="2367" actId="1076"/>
          <ac:spMkLst>
            <pc:docMk/>
            <pc:sldMk cId="4174659540" sldId="271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4.301" v="2458" actId="1076"/>
        <pc:sldMkLst>
          <pc:docMk/>
          <pc:sldMk cId="113781096" sldId="272"/>
        </pc:sldMkLst>
        <pc:spChg chg="mod">
          <ac:chgData name="Sarah Carter" userId="4b4e2a7e9c42e1b2" providerId="LiveId" clId="{0D359FDA-FEAC-415A-A1C9-2C0E7B5A2CE5}" dt="2023-10-23T23:18:04.258" v="2430" actId="1076"/>
          <ac:spMkLst>
            <pc:docMk/>
            <pc:sldMk cId="113781096" sldId="27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4.280" v="2444" actId="1076"/>
          <ac:spMkLst>
            <pc:docMk/>
            <pc:sldMk cId="113781096" sldId="27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4.230" v="2412" actId="1076"/>
          <ac:spMkLst>
            <pc:docMk/>
            <pc:sldMk cId="113781096" sldId="27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4.264" v="2434" actId="1076"/>
          <ac:spMkLst>
            <pc:docMk/>
            <pc:sldMk cId="113781096" sldId="27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4.293" v="2452" actId="1076"/>
          <ac:spMkLst>
            <pc:docMk/>
            <pc:sldMk cId="113781096" sldId="27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4.248" v="2424" actId="1076"/>
          <ac:spMkLst>
            <pc:docMk/>
            <pc:sldMk cId="113781096" sldId="27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4.246" v="2422" actId="1076"/>
          <ac:spMkLst>
            <pc:docMk/>
            <pc:sldMk cId="113781096" sldId="27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4.233" v="2414" actId="1076"/>
          <ac:spMkLst>
            <pc:docMk/>
            <pc:sldMk cId="113781096" sldId="27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4.240" v="2418" actId="1076"/>
          <ac:spMkLst>
            <pc:docMk/>
            <pc:sldMk cId="113781096" sldId="27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4.283" v="2446" actId="1076"/>
          <ac:spMkLst>
            <pc:docMk/>
            <pc:sldMk cId="113781096" sldId="27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4.243" v="2420" actId="1076"/>
          <ac:spMkLst>
            <pc:docMk/>
            <pc:sldMk cId="113781096" sldId="27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4.286" v="2448" actId="1076"/>
          <ac:spMkLst>
            <pc:docMk/>
            <pc:sldMk cId="113781096" sldId="27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4.298" v="2456" actId="1076"/>
          <ac:spMkLst>
            <pc:docMk/>
            <pc:sldMk cId="113781096" sldId="27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4.289" v="2450" actId="1076"/>
          <ac:spMkLst>
            <pc:docMk/>
            <pc:sldMk cId="113781096" sldId="27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4.301" v="2458" actId="1076"/>
          <ac:spMkLst>
            <pc:docMk/>
            <pc:sldMk cId="113781096" sldId="27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4.236" v="2416" actId="1076"/>
          <ac:spMkLst>
            <pc:docMk/>
            <pc:sldMk cId="113781096" sldId="27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4.261" v="2432" actId="1076"/>
          <ac:spMkLst>
            <pc:docMk/>
            <pc:sldMk cId="113781096" sldId="27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4.270" v="2438" actId="1076"/>
          <ac:spMkLst>
            <pc:docMk/>
            <pc:sldMk cId="113781096" sldId="27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4.277" v="2442" actId="1076"/>
          <ac:spMkLst>
            <pc:docMk/>
            <pc:sldMk cId="113781096" sldId="27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4.254" v="2428" actId="1076"/>
          <ac:spMkLst>
            <pc:docMk/>
            <pc:sldMk cId="113781096" sldId="27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4.296" v="2454" actId="1076"/>
          <ac:spMkLst>
            <pc:docMk/>
            <pc:sldMk cId="113781096" sldId="27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4.274" v="2440" actId="1076"/>
          <ac:spMkLst>
            <pc:docMk/>
            <pc:sldMk cId="113781096" sldId="27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4.267" v="2436" actId="1076"/>
          <ac:spMkLst>
            <pc:docMk/>
            <pc:sldMk cId="113781096" sldId="27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4.251" v="2426" actId="1076"/>
          <ac:spMkLst>
            <pc:docMk/>
            <pc:sldMk cId="113781096" sldId="272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902053893" sldId="272"/>
        </pc:sldMkLst>
        <pc:spChg chg="mod">
          <ac:chgData name="Sarah Carter" userId="4b4e2a7e9c42e1b2" providerId="LiveId" clId="{0D359FDA-FEAC-415A-A1C9-2C0E7B5A2CE5}" dt="2023-10-23T23:13:24.711" v="640" actId="1076"/>
          <ac:spMkLst>
            <pc:docMk/>
            <pc:sldMk cId="1902053893" sldId="27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4.771" v="676" actId="1076"/>
          <ac:spMkLst>
            <pc:docMk/>
            <pc:sldMk cId="1902053893" sldId="27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4.768" v="674" actId="1076"/>
          <ac:spMkLst>
            <pc:docMk/>
            <pc:sldMk cId="1902053893" sldId="27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4.750" v="664" actId="1076"/>
          <ac:spMkLst>
            <pc:docMk/>
            <pc:sldMk cId="1902053893" sldId="27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4.754" v="666" actId="1076"/>
          <ac:spMkLst>
            <pc:docMk/>
            <pc:sldMk cId="1902053893" sldId="27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4.727" v="650" actId="1076"/>
          <ac:spMkLst>
            <pc:docMk/>
            <pc:sldMk cId="1902053893" sldId="27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4.734" v="654" actId="1076"/>
          <ac:spMkLst>
            <pc:docMk/>
            <pc:sldMk cId="1902053893" sldId="27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4.788" v="686" actId="1076"/>
          <ac:spMkLst>
            <pc:docMk/>
            <pc:sldMk cId="1902053893" sldId="27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4.760" v="670" actId="1076"/>
          <ac:spMkLst>
            <pc:docMk/>
            <pc:sldMk cId="1902053893" sldId="27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4.730" v="652" actId="1076"/>
          <ac:spMkLst>
            <pc:docMk/>
            <pc:sldMk cId="1902053893" sldId="27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4.780" v="682" actId="1076"/>
          <ac:spMkLst>
            <pc:docMk/>
            <pc:sldMk cId="1902053893" sldId="27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4.743" v="660" actId="1076"/>
          <ac:spMkLst>
            <pc:docMk/>
            <pc:sldMk cId="1902053893" sldId="27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4.724" v="648" actId="1076"/>
          <ac:spMkLst>
            <pc:docMk/>
            <pc:sldMk cId="1902053893" sldId="27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4.774" v="678" actId="1076"/>
          <ac:spMkLst>
            <pc:docMk/>
            <pc:sldMk cId="1902053893" sldId="27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4.747" v="662" actId="1076"/>
          <ac:spMkLst>
            <pc:docMk/>
            <pc:sldMk cId="1902053893" sldId="27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4.741" v="658" actId="1076"/>
          <ac:spMkLst>
            <pc:docMk/>
            <pc:sldMk cId="1902053893" sldId="27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4.738" v="656" actId="1076"/>
          <ac:spMkLst>
            <pc:docMk/>
            <pc:sldMk cId="1902053893" sldId="27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4.721" v="646" actId="1076"/>
          <ac:spMkLst>
            <pc:docMk/>
            <pc:sldMk cId="1902053893" sldId="27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4.757" v="668" actId="1076"/>
          <ac:spMkLst>
            <pc:docMk/>
            <pc:sldMk cId="1902053893" sldId="27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4.717" v="644" actId="1076"/>
          <ac:spMkLst>
            <pc:docMk/>
            <pc:sldMk cId="1902053893" sldId="27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4.777" v="680" actId="1076"/>
          <ac:spMkLst>
            <pc:docMk/>
            <pc:sldMk cId="1902053893" sldId="27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4.783" v="684" actId="1076"/>
          <ac:spMkLst>
            <pc:docMk/>
            <pc:sldMk cId="1902053893" sldId="27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4.714" v="642" actId="1076"/>
          <ac:spMkLst>
            <pc:docMk/>
            <pc:sldMk cId="1902053893" sldId="27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4.763" v="672" actId="1076"/>
          <ac:spMkLst>
            <pc:docMk/>
            <pc:sldMk cId="1902053893" sldId="272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98161149" sldId="273"/>
        </pc:sldMkLst>
        <pc:spChg chg="mod">
          <ac:chgData name="Sarah Carter" userId="4b4e2a7e9c42e1b2" providerId="LiveId" clId="{0D359FDA-FEAC-415A-A1C9-2C0E7B5A2CE5}" dt="2023-10-23T23:13:25.209" v="711" actId="1076"/>
          <ac:spMkLst>
            <pc:docMk/>
            <pc:sldMk cId="198161149" sldId="27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5.201" v="705" actId="1076"/>
          <ac:spMkLst>
            <pc:docMk/>
            <pc:sldMk cId="198161149" sldId="27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5.195" v="701" actId="1076"/>
          <ac:spMkLst>
            <pc:docMk/>
            <pc:sldMk cId="198161149" sldId="27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5.226" v="723" actId="1076"/>
          <ac:spMkLst>
            <pc:docMk/>
            <pc:sldMk cId="198161149" sldId="27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5.237" v="731" actId="1076"/>
          <ac:spMkLst>
            <pc:docMk/>
            <pc:sldMk cId="198161149" sldId="27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5.221" v="719" actId="1076"/>
          <ac:spMkLst>
            <pc:docMk/>
            <pc:sldMk cId="198161149" sldId="27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5.234" v="729" actId="1076"/>
          <ac:spMkLst>
            <pc:docMk/>
            <pc:sldMk cId="198161149" sldId="27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5.204" v="707" actId="1076"/>
          <ac:spMkLst>
            <pc:docMk/>
            <pc:sldMk cId="198161149" sldId="27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5.217" v="717" actId="1076"/>
          <ac:spMkLst>
            <pc:docMk/>
            <pc:sldMk cId="198161149" sldId="27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5.181" v="691" actId="1076"/>
          <ac:spMkLst>
            <pc:docMk/>
            <pc:sldMk cId="198161149" sldId="27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5.184" v="693" actId="1076"/>
          <ac:spMkLst>
            <pc:docMk/>
            <pc:sldMk cId="198161149" sldId="27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5.214" v="715" actId="1076"/>
          <ac:spMkLst>
            <pc:docMk/>
            <pc:sldMk cId="198161149" sldId="27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5.198" v="703" actId="1076"/>
          <ac:spMkLst>
            <pc:docMk/>
            <pc:sldMk cId="198161149" sldId="27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5.207" v="709" actId="1076"/>
          <ac:spMkLst>
            <pc:docMk/>
            <pc:sldMk cId="198161149" sldId="27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5.178" v="689" actId="1076"/>
          <ac:spMkLst>
            <pc:docMk/>
            <pc:sldMk cId="198161149" sldId="27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5.189" v="697" actId="1076"/>
          <ac:spMkLst>
            <pc:docMk/>
            <pc:sldMk cId="198161149" sldId="27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5.212" v="713" actId="1076"/>
          <ac:spMkLst>
            <pc:docMk/>
            <pc:sldMk cId="198161149" sldId="27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5.240" v="733" actId="1076"/>
          <ac:spMkLst>
            <pc:docMk/>
            <pc:sldMk cId="198161149" sldId="27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5.223" v="721" actId="1076"/>
          <ac:spMkLst>
            <pc:docMk/>
            <pc:sldMk cId="198161149" sldId="27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5.242" v="735" actId="1076"/>
          <ac:spMkLst>
            <pc:docMk/>
            <pc:sldMk cId="198161149" sldId="27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5.228" v="725" actId="1076"/>
          <ac:spMkLst>
            <pc:docMk/>
            <pc:sldMk cId="198161149" sldId="27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5.187" v="695" actId="1076"/>
          <ac:spMkLst>
            <pc:docMk/>
            <pc:sldMk cId="198161149" sldId="27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5.192" v="699" actId="1076"/>
          <ac:spMkLst>
            <pc:docMk/>
            <pc:sldMk cId="198161149" sldId="27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5.231" v="727" actId="1076"/>
          <ac:spMkLst>
            <pc:docMk/>
            <pc:sldMk cId="198161149" sldId="273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4.845" v="2507" actId="1076"/>
        <pc:sldMkLst>
          <pc:docMk/>
          <pc:sldMk cId="4270616543" sldId="273"/>
        </pc:sldMkLst>
        <pc:spChg chg="mod">
          <ac:chgData name="Sarah Carter" userId="4b4e2a7e9c42e1b2" providerId="LiveId" clId="{0D359FDA-FEAC-415A-A1C9-2C0E7B5A2CE5}" dt="2023-10-23T23:18:04.816" v="2487" actId="1076"/>
          <ac:spMkLst>
            <pc:docMk/>
            <pc:sldMk cId="4270616543" sldId="27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4.802" v="2477" actId="1076"/>
          <ac:spMkLst>
            <pc:docMk/>
            <pc:sldMk cId="4270616543" sldId="27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4.830" v="2497" actId="1076"/>
          <ac:spMkLst>
            <pc:docMk/>
            <pc:sldMk cId="4270616543" sldId="27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4.811" v="2483" actId="1076"/>
          <ac:spMkLst>
            <pc:docMk/>
            <pc:sldMk cId="4270616543" sldId="27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4.828" v="2495" actId="1076"/>
          <ac:spMkLst>
            <pc:docMk/>
            <pc:sldMk cId="4270616543" sldId="27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4.845" v="2507" actId="1076"/>
          <ac:spMkLst>
            <pc:docMk/>
            <pc:sldMk cId="4270616543" sldId="27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4.833" v="2499" actId="1076"/>
          <ac:spMkLst>
            <pc:docMk/>
            <pc:sldMk cId="4270616543" sldId="27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4.792" v="2471" actId="1076"/>
          <ac:spMkLst>
            <pc:docMk/>
            <pc:sldMk cId="4270616543" sldId="27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4.839" v="2503" actId="1076"/>
          <ac:spMkLst>
            <pc:docMk/>
            <pc:sldMk cId="4270616543" sldId="27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4.836" v="2501" actId="1076"/>
          <ac:spMkLst>
            <pc:docMk/>
            <pc:sldMk cId="4270616543" sldId="27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4.787" v="2469" actId="1076"/>
          <ac:spMkLst>
            <pc:docMk/>
            <pc:sldMk cId="4270616543" sldId="27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4.825" v="2493" actId="1076"/>
          <ac:spMkLst>
            <pc:docMk/>
            <pc:sldMk cId="4270616543" sldId="27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4.781" v="2465" actId="1076"/>
          <ac:spMkLst>
            <pc:docMk/>
            <pc:sldMk cId="4270616543" sldId="27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4.819" v="2489" actId="1076"/>
          <ac:spMkLst>
            <pc:docMk/>
            <pc:sldMk cId="4270616543" sldId="27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4.808" v="2481" actId="1076"/>
          <ac:spMkLst>
            <pc:docMk/>
            <pc:sldMk cId="4270616543" sldId="27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4.799" v="2475" actId="1076"/>
          <ac:spMkLst>
            <pc:docMk/>
            <pc:sldMk cId="4270616543" sldId="27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4.814" v="2485" actId="1076"/>
          <ac:spMkLst>
            <pc:docMk/>
            <pc:sldMk cId="4270616543" sldId="27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4.778" v="2463" actId="1076"/>
          <ac:spMkLst>
            <pc:docMk/>
            <pc:sldMk cId="4270616543" sldId="27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4.805" v="2479" actId="1076"/>
          <ac:spMkLst>
            <pc:docMk/>
            <pc:sldMk cId="4270616543" sldId="27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4.842" v="2505" actId="1076"/>
          <ac:spMkLst>
            <pc:docMk/>
            <pc:sldMk cId="4270616543" sldId="27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4.785" v="2467" actId="1076"/>
          <ac:spMkLst>
            <pc:docMk/>
            <pc:sldMk cId="4270616543" sldId="27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4.822" v="2491" actId="1076"/>
          <ac:spMkLst>
            <pc:docMk/>
            <pc:sldMk cId="4270616543" sldId="27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4.795" v="2473" actId="1076"/>
          <ac:spMkLst>
            <pc:docMk/>
            <pc:sldMk cId="4270616543" sldId="27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4.775" v="2461" actId="1076"/>
          <ac:spMkLst>
            <pc:docMk/>
            <pc:sldMk cId="4270616543" sldId="273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340348899" sldId="274"/>
        </pc:sldMkLst>
        <pc:spChg chg="mod">
          <ac:chgData name="Sarah Carter" userId="4b4e2a7e9c42e1b2" providerId="LiveId" clId="{0D359FDA-FEAC-415A-A1C9-2C0E7B5A2CE5}" dt="2023-10-23T23:13:25.787" v="758" actId="1076"/>
          <ac:spMkLst>
            <pc:docMk/>
            <pc:sldMk cId="1340348899" sldId="27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5.789" v="760" actId="1076"/>
          <ac:spMkLst>
            <pc:docMk/>
            <pc:sldMk cId="1340348899" sldId="27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5.791" v="762" actId="1076"/>
          <ac:spMkLst>
            <pc:docMk/>
            <pc:sldMk cId="1340348899" sldId="27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5.768" v="742" actId="1076"/>
          <ac:spMkLst>
            <pc:docMk/>
            <pc:sldMk cId="1340348899" sldId="27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5.797" v="768" actId="1076"/>
          <ac:spMkLst>
            <pc:docMk/>
            <pc:sldMk cId="1340348899" sldId="27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5.808" v="776" actId="1076"/>
          <ac:spMkLst>
            <pc:docMk/>
            <pc:sldMk cId="1340348899" sldId="27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5.782" v="754" actId="1076"/>
          <ac:spMkLst>
            <pc:docMk/>
            <pc:sldMk cId="1340348899" sldId="27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5.774" v="746" actId="1076"/>
          <ac:spMkLst>
            <pc:docMk/>
            <pc:sldMk cId="1340348899" sldId="27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5.763" v="738" actId="1076"/>
          <ac:spMkLst>
            <pc:docMk/>
            <pc:sldMk cId="1340348899" sldId="27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5.816" v="784" actId="1076"/>
          <ac:spMkLst>
            <pc:docMk/>
            <pc:sldMk cId="1340348899" sldId="27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5.785" v="756" actId="1076"/>
          <ac:spMkLst>
            <pc:docMk/>
            <pc:sldMk cId="1340348899" sldId="27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5.780" v="752" actId="1076"/>
          <ac:spMkLst>
            <pc:docMk/>
            <pc:sldMk cId="1340348899" sldId="27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5.795" v="766" actId="1076"/>
          <ac:spMkLst>
            <pc:docMk/>
            <pc:sldMk cId="1340348899" sldId="27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5.800" v="770" actId="1076"/>
          <ac:spMkLst>
            <pc:docMk/>
            <pc:sldMk cId="1340348899" sldId="27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5.812" v="780" actId="1076"/>
          <ac:spMkLst>
            <pc:docMk/>
            <pc:sldMk cId="1340348899" sldId="27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5.804" v="772" actId="1076"/>
          <ac:spMkLst>
            <pc:docMk/>
            <pc:sldMk cId="1340348899" sldId="27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5.776" v="748" actId="1076"/>
          <ac:spMkLst>
            <pc:docMk/>
            <pc:sldMk cId="1340348899" sldId="27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5.765" v="740" actId="1076"/>
          <ac:spMkLst>
            <pc:docMk/>
            <pc:sldMk cId="1340348899" sldId="27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5.810" v="778" actId="1076"/>
          <ac:spMkLst>
            <pc:docMk/>
            <pc:sldMk cId="1340348899" sldId="27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5.771" v="744" actId="1076"/>
          <ac:spMkLst>
            <pc:docMk/>
            <pc:sldMk cId="1340348899" sldId="27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5.806" v="774" actId="1076"/>
          <ac:spMkLst>
            <pc:docMk/>
            <pc:sldMk cId="1340348899" sldId="27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5.814" v="782" actId="1076"/>
          <ac:spMkLst>
            <pc:docMk/>
            <pc:sldMk cId="1340348899" sldId="27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5.793" v="764" actId="1076"/>
          <ac:spMkLst>
            <pc:docMk/>
            <pc:sldMk cId="1340348899" sldId="27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5.778" v="750" actId="1076"/>
          <ac:spMkLst>
            <pc:docMk/>
            <pc:sldMk cId="1340348899" sldId="274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5.322" v="2556" actId="1076"/>
        <pc:sldMkLst>
          <pc:docMk/>
          <pc:sldMk cId="4072438208" sldId="274"/>
        </pc:sldMkLst>
        <pc:spChg chg="mod">
          <ac:chgData name="Sarah Carter" userId="4b4e2a7e9c42e1b2" providerId="LiveId" clId="{0D359FDA-FEAC-415A-A1C9-2C0E7B5A2CE5}" dt="2023-10-23T23:18:05.281" v="2530" actId="1076"/>
          <ac:spMkLst>
            <pc:docMk/>
            <pc:sldMk cId="4072438208" sldId="27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5.300" v="2542" actId="1076"/>
          <ac:spMkLst>
            <pc:docMk/>
            <pc:sldMk cId="4072438208" sldId="27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5.252" v="2512" actId="1076"/>
          <ac:spMkLst>
            <pc:docMk/>
            <pc:sldMk cId="4072438208" sldId="27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5.255" v="2514" actId="1076"/>
          <ac:spMkLst>
            <pc:docMk/>
            <pc:sldMk cId="4072438208" sldId="27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5.322" v="2556" actId="1076"/>
          <ac:spMkLst>
            <pc:docMk/>
            <pc:sldMk cId="4072438208" sldId="27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5.307" v="2546" actId="1076"/>
          <ac:spMkLst>
            <pc:docMk/>
            <pc:sldMk cId="4072438208" sldId="27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5.264" v="2520" actId="1076"/>
          <ac:spMkLst>
            <pc:docMk/>
            <pc:sldMk cId="4072438208" sldId="27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5.268" v="2522" actId="1076"/>
          <ac:spMkLst>
            <pc:docMk/>
            <pc:sldMk cId="4072438208" sldId="27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5.284" v="2532" actId="1076"/>
          <ac:spMkLst>
            <pc:docMk/>
            <pc:sldMk cId="4072438208" sldId="27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5.278" v="2528" actId="1076"/>
          <ac:spMkLst>
            <pc:docMk/>
            <pc:sldMk cId="4072438208" sldId="27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5.313" v="2550" actId="1076"/>
          <ac:spMkLst>
            <pc:docMk/>
            <pc:sldMk cId="4072438208" sldId="27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5.296" v="2540" actId="1076"/>
          <ac:spMkLst>
            <pc:docMk/>
            <pc:sldMk cId="4072438208" sldId="27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5.258" v="2516" actId="1076"/>
          <ac:spMkLst>
            <pc:docMk/>
            <pc:sldMk cId="4072438208" sldId="27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5.287" v="2534" actId="1076"/>
          <ac:spMkLst>
            <pc:docMk/>
            <pc:sldMk cId="4072438208" sldId="27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5.262" v="2518" actId="1076"/>
          <ac:spMkLst>
            <pc:docMk/>
            <pc:sldMk cId="4072438208" sldId="27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5.316" v="2552" actId="1076"/>
          <ac:spMkLst>
            <pc:docMk/>
            <pc:sldMk cId="4072438208" sldId="27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5.319" v="2554" actId="1076"/>
          <ac:spMkLst>
            <pc:docMk/>
            <pc:sldMk cId="4072438208" sldId="27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5.290" v="2536" actId="1076"/>
          <ac:spMkLst>
            <pc:docMk/>
            <pc:sldMk cId="4072438208" sldId="27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5.294" v="2538" actId="1076"/>
          <ac:spMkLst>
            <pc:docMk/>
            <pc:sldMk cId="4072438208" sldId="27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5.248" v="2510" actId="1076"/>
          <ac:spMkLst>
            <pc:docMk/>
            <pc:sldMk cId="4072438208" sldId="27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5.310" v="2548" actId="1076"/>
          <ac:spMkLst>
            <pc:docMk/>
            <pc:sldMk cId="4072438208" sldId="27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5.271" v="2524" actId="1076"/>
          <ac:spMkLst>
            <pc:docMk/>
            <pc:sldMk cId="4072438208" sldId="27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5.303" v="2544" actId="1076"/>
          <ac:spMkLst>
            <pc:docMk/>
            <pc:sldMk cId="4072438208" sldId="27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5.275" v="2526" actId="1076"/>
          <ac:spMkLst>
            <pc:docMk/>
            <pc:sldMk cId="4072438208" sldId="274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5.961" v="2605" actId="1076"/>
        <pc:sldMkLst>
          <pc:docMk/>
          <pc:sldMk cId="635780839" sldId="275"/>
        </pc:sldMkLst>
        <pc:spChg chg="mod">
          <ac:chgData name="Sarah Carter" userId="4b4e2a7e9c42e1b2" providerId="LiveId" clId="{0D359FDA-FEAC-415A-A1C9-2C0E7B5A2CE5}" dt="2023-10-23T23:18:05.946" v="2593" actId="1076"/>
          <ac:spMkLst>
            <pc:docMk/>
            <pc:sldMk cId="635780839" sldId="27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5.959" v="2603" actId="1076"/>
          <ac:spMkLst>
            <pc:docMk/>
            <pc:sldMk cId="635780839" sldId="27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5.927" v="2577" actId="1076"/>
          <ac:spMkLst>
            <pc:docMk/>
            <pc:sldMk cId="635780839" sldId="27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5.905" v="2561" actId="1076"/>
          <ac:spMkLst>
            <pc:docMk/>
            <pc:sldMk cId="635780839" sldId="27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5.903" v="2559" actId="1076"/>
          <ac:spMkLst>
            <pc:docMk/>
            <pc:sldMk cId="635780839" sldId="27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5.929" v="2579" actId="1076"/>
          <ac:spMkLst>
            <pc:docMk/>
            <pc:sldMk cId="635780839" sldId="27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5.953" v="2599" actId="1076"/>
          <ac:spMkLst>
            <pc:docMk/>
            <pc:sldMk cId="635780839" sldId="27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5.911" v="2565" actId="1076"/>
          <ac:spMkLst>
            <pc:docMk/>
            <pc:sldMk cId="635780839" sldId="27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5.941" v="2589" actId="1076"/>
          <ac:spMkLst>
            <pc:docMk/>
            <pc:sldMk cId="635780839" sldId="27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5.919" v="2571" actId="1076"/>
          <ac:spMkLst>
            <pc:docMk/>
            <pc:sldMk cId="635780839" sldId="27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5.956" v="2601" actId="1076"/>
          <ac:spMkLst>
            <pc:docMk/>
            <pc:sldMk cId="635780839" sldId="27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5.922" v="2573" actId="1076"/>
          <ac:spMkLst>
            <pc:docMk/>
            <pc:sldMk cId="635780839" sldId="27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5.936" v="2585" actId="1076"/>
          <ac:spMkLst>
            <pc:docMk/>
            <pc:sldMk cId="635780839" sldId="27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5.916" v="2569" actId="1076"/>
          <ac:spMkLst>
            <pc:docMk/>
            <pc:sldMk cId="635780839" sldId="27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5.951" v="2597" actId="1076"/>
          <ac:spMkLst>
            <pc:docMk/>
            <pc:sldMk cId="635780839" sldId="27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5.931" v="2581" actId="1076"/>
          <ac:spMkLst>
            <pc:docMk/>
            <pc:sldMk cId="635780839" sldId="27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5.961" v="2605" actId="1076"/>
          <ac:spMkLst>
            <pc:docMk/>
            <pc:sldMk cId="635780839" sldId="27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5.944" v="2591" actId="1076"/>
          <ac:spMkLst>
            <pc:docMk/>
            <pc:sldMk cId="635780839" sldId="27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5.939" v="2587" actId="1076"/>
          <ac:spMkLst>
            <pc:docMk/>
            <pc:sldMk cId="635780839" sldId="27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5.949" v="2595" actId="1076"/>
          <ac:spMkLst>
            <pc:docMk/>
            <pc:sldMk cId="635780839" sldId="27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5.924" v="2575" actId="1076"/>
          <ac:spMkLst>
            <pc:docMk/>
            <pc:sldMk cId="635780839" sldId="27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5.914" v="2567" actId="1076"/>
          <ac:spMkLst>
            <pc:docMk/>
            <pc:sldMk cId="635780839" sldId="27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5.934" v="2583" actId="1076"/>
          <ac:spMkLst>
            <pc:docMk/>
            <pc:sldMk cId="635780839" sldId="27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5.909" v="2563" actId="1076"/>
          <ac:spMkLst>
            <pc:docMk/>
            <pc:sldMk cId="635780839" sldId="275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317078848" sldId="275"/>
        </pc:sldMkLst>
        <pc:spChg chg="mod">
          <ac:chgData name="Sarah Carter" userId="4b4e2a7e9c42e1b2" providerId="LiveId" clId="{0D359FDA-FEAC-415A-A1C9-2C0E7B5A2CE5}" dt="2023-10-23T23:13:26.146" v="811" actId="1076"/>
          <ac:spMkLst>
            <pc:docMk/>
            <pc:sldMk cId="2317078848" sldId="27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6.141" v="807" actId="1076"/>
          <ac:spMkLst>
            <pc:docMk/>
            <pc:sldMk cId="2317078848" sldId="27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6.122" v="793" actId="1076"/>
          <ac:spMkLst>
            <pc:docMk/>
            <pc:sldMk cId="2317078848" sldId="27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6.119" v="791" actId="1076"/>
          <ac:spMkLst>
            <pc:docMk/>
            <pc:sldMk cId="2317078848" sldId="27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6.169" v="827" actId="1076"/>
          <ac:spMkLst>
            <pc:docMk/>
            <pc:sldMk cId="2317078848" sldId="27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6.151" v="815" actId="1076"/>
          <ac:spMkLst>
            <pc:docMk/>
            <pc:sldMk cId="2317078848" sldId="27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6.113" v="787" actId="1076"/>
          <ac:spMkLst>
            <pc:docMk/>
            <pc:sldMk cId="2317078848" sldId="27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6.127" v="797" actId="1076"/>
          <ac:spMkLst>
            <pc:docMk/>
            <pc:sldMk cId="2317078848" sldId="27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6.166" v="825" actId="1076"/>
          <ac:spMkLst>
            <pc:docMk/>
            <pc:sldMk cId="2317078848" sldId="27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6.176" v="833" actId="1076"/>
          <ac:spMkLst>
            <pc:docMk/>
            <pc:sldMk cId="2317078848" sldId="27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6.148" v="813" actId="1076"/>
          <ac:spMkLst>
            <pc:docMk/>
            <pc:sldMk cId="2317078848" sldId="27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6.135" v="803" actId="1076"/>
          <ac:spMkLst>
            <pc:docMk/>
            <pc:sldMk cId="2317078848" sldId="27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6.157" v="819" actId="1076"/>
          <ac:spMkLst>
            <pc:docMk/>
            <pc:sldMk cId="2317078848" sldId="27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6.172" v="829" actId="1076"/>
          <ac:spMkLst>
            <pc:docMk/>
            <pc:sldMk cId="2317078848" sldId="27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6.115" v="789" actId="1076"/>
          <ac:spMkLst>
            <pc:docMk/>
            <pc:sldMk cId="2317078848" sldId="27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6.174" v="831" actId="1076"/>
          <ac:spMkLst>
            <pc:docMk/>
            <pc:sldMk cId="2317078848" sldId="27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6.143" v="809" actId="1076"/>
          <ac:spMkLst>
            <pc:docMk/>
            <pc:sldMk cId="2317078848" sldId="27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6.129" v="799" actId="1076"/>
          <ac:spMkLst>
            <pc:docMk/>
            <pc:sldMk cId="2317078848" sldId="27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6.154" v="817" actId="1076"/>
          <ac:spMkLst>
            <pc:docMk/>
            <pc:sldMk cId="2317078848" sldId="27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6.160" v="821" actId="1076"/>
          <ac:spMkLst>
            <pc:docMk/>
            <pc:sldMk cId="2317078848" sldId="27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6.163" v="823" actId="1076"/>
          <ac:spMkLst>
            <pc:docMk/>
            <pc:sldMk cId="2317078848" sldId="27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6.125" v="795" actId="1076"/>
          <ac:spMkLst>
            <pc:docMk/>
            <pc:sldMk cId="2317078848" sldId="27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6.132" v="801" actId="1076"/>
          <ac:spMkLst>
            <pc:docMk/>
            <pc:sldMk cId="2317078848" sldId="27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6.138" v="805" actId="1076"/>
          <ac:spMkLst>
            <pc:docMk/>
            <pc:sldMk cId="2317078848" sldId="275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6.338" v="2654" actId="1076"/>
        <pc:sldMkLst>
          <pc:docMk/>
          <pc:sldMk cId="1503721024" sldId="276"/>
        </pc:sldMkLst>
        <pc:spChg chg="mod">
          <ac:chgData name="Sarah Carter" userId="4b4e2a7e9c42e1b2" providerId="LiveId" clId="{0D359FDA-FEAC-415A-A1C9-2C0E7B5A2CE5}" dt="2023-10-23T23:18:06.329" v="2646" actId="1076"/>
          <ac:spMkLst>
            <pc:docMk/>
            <pc:sldMk cId="1503721024" sldId="27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6.296" v="2618" actId="1076"/>
          <ac:spMkLst>
            <pc:docMk/>
            <pc:sldMk cId="1503721024" sldId="27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6.291" v="2614" actId="1076"/>
          <ac:spMkLst>
            <pc:docMk/>
            <pc:sldMk cId="1503721024" sldId="27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6.286" v="2610" actId="1076"/>
          <ac:spMkLst>
            <pc:docMk/>
            <pc:sldMk cId="1503721024" sldId="27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6.317" v="2636" actId="1076"/>
          <ac:spMkLst>
            <pc:docMk/>
            <pc:sldMk cId="1503721024" sldId="27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6.335" v="2652" actId="1076"/>
          <ac:spMkLst>
            <pc:docMk/>
            <pc:sldMk cId="1503721024" sldId="27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6.289" v="2612" actId="1076"/>
          <ac:spMkLst>
            <pc:docMk/>
            <pc:sldMk cId="1503721024" sldId="27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6.338" v="2654" actId="1076"/>
          <ac:spMkLst>
            <pc:docMk/>
            <pc:sldMk cId="1503721024" sldId="27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6.294" v="2616" actId="1076"/>
          <ac:spMkLst>
            <pc:docMk/>
            <pc:sldMk cId="1503721024" sldId="27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6.331" v="2648" actId="1076"/>
          <ac:spMkLst>
            <pc:docMk/>
            <pc:sldMk cId="1503721024" sldId="27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6.300" v="2622" actId="1076"/>
          <ac:spMkLst>
            <pc:docMk/>
            <pc:sldMk cId="1503721024" sldId="27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6.325" v="2642" actId="1076"/>
          <ac:spMkLst>
            <pc:docMk/>
            <pc:sldMk cId="1503721024" sldId="27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6.314" v="2634" actId="1076"/>
          <ac:spMkLst>
            <pc:docMk/>
            <pc:sldMk cId="1503721024" sldId="27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6.308" v="2628" actId="1076"/>
          <ac:spMkLst>
            <pc:docMk/>
            <pc:sldMk cId="1503721024" sldId="27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6.310" v="2630" actId="1076"/>
          <ac:spMkLst>
            <pc:docMk/>
            <pc:sldMk cId="1503721024" sldId="27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6.333" v="2650" actId="1076"/>
          <ac:spMkLst>
            <pc:docMk/>
            <pc:sldMk cId="1503721024" sldId="27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6.319" v="2638" actId="1076"/>
          <ac:spMkLst>
            <pc:docMk/>
            <pc:sldMk cId="1503721024" sldId="27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6.283" v="2608" actId="1076"/>
          <ac:spMkLst>
            <pc:docMk/>
            <pc:sldMk cId="1503721024" sldId="27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6.302" v="2624" actId="1076"/>
          <ac:spMkLst>
            <pc:docMk/>
            <pc:sldMk cId="1503721024" sldId="27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6.327" v="2644" actId="1076"/>
          <ac:spMkLst>
            <pc:docMk/>
            <pc:sldMk cId="1503721024" sldId="27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6.322" v="2640" actId="1076"/>
          <ac:spMkLst>
            <pc:docMk/>
            <pc:sldMk cId="1503721024" sldId="27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6.312" v="2632" actId="1076"/>
          <ac:spMkLst>
            <pc:docMk/>
            <pc:sldMk cId="1503721024" sldId="27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6.305" v="2626" actId="1076"/>
          <ac:spMkLst>
            <pc:docMk/>
            <pc:sldMk cId="1503721024" sldId="27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6.298" v="2620" actId="1076"/>
          <ac:spMkLst>
            <pc:docMk/>
            <pc:sldMk cId="1503721024" sldId="276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641776045" sldId="276"/>
        </pc:sldMkLst>
        <pc:spChg chg="mod">
          <ac:chgData name="Sarah Carter" userId="4b4e2a7e9c42e1b2" providerId="LiveId" clId="{0D359FDA-FEAC-415A-A1C9-2C0E7B5A2CE5}" dt="2023-10-23T23:13:26.504" v="868" actId="1076"/>
          <ac:spMkLst>
            <pc:docMk/>
            <pc:sldMk cId="2641776045" sldId="27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6.493" v="856" actId="1076"/>
          <ac:spMkLst>
            <pc:docMk/>
            <pc:sldMk cId="2641776045" sldId="27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6.481" v="844" actId="1076"/>
          <ac:spMkLst>
            <pc:docMk/>
            <pc:sldMk cId="2641776045" sldId="27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6.479" v="842" actId="1076"/>
          <ac:spMkLst>
            <pc:docMk/>
            <pc:sldMk cId="2641776045" sldId="27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6.517" v="882" actId="1076"/>
          <ac:spMkLst>
            <pc:docMk/>
            <pc:sldMk cId="2641776045" sldId="27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6.476" v="838" actId="1076"/>
          <ac:spMkLst>
            <pc:docMk/>
            <pc:sldMk cId="2641776045" sldId="27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6.496" v="860" actId="1076"/>
          <ac:spMkLst>
            <pc:docMk/>
            <pc:sldMk cId="2641776045" sldId="27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6.515" v="880" actId="1076"/>
          <ac:spMkLst>
            <pc:docMk/>
            <pc:sldMk cId="2641776045" sldId="27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6.509" v="874" actId="1076"/>
          <ac:spMkLst>
            <pc:docMk/>
            <pc:sldMk cId="2641776045" sldId="27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6.508" v="872" actId="1076"/>
          <ac:spMkLst>
            <pc:docMk/>
            <pc:sldMk cId="2641776045" sldId="27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6.494" v="858" actId="1076"/>
          <ac:spMkLst>
            <pc:docMk/>
            <pc:sldMk cId="2641776045" sldId="27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6.485" v="848" actId="1076"/>
          <ac:spMkLst>
            <pc:docMk/>
            <pc:sldMk cId="2641776045" sldId="27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6.474" v="836" actId="1076"/>
          <ac:spMkLst>
            <pc:docMk/>
            <pc:sldMk cId="2641776045" sldId="27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6.483" v="846" actId="1076"/>
          <ac:spMkLst>
            <pc:docMk/>
            <pc:sldMk cId="2641776045" sldId="27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6.498" v="862" actId="1076"/>
          <ac:spMkLst>
            <pc:docMk/>
            <pc:sldMk cId="2641776045" sldId="27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6.506" v="870" actId="1076"/>
          <ac:spMkLst>
            <pc:docMk/>
            <pc:sldMk cId="2641776045" sldId="27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6.502" v="866" actId="1076"/>
          <ac:spMkLst>
            <pc:docMk/>
            <pc:sldMk cId="2641776045" sldId="27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6.500" v="864" actId="1076"/>
          <ac:spMkLst>
            <pc:docMk/>
            <pc:sldMk cId="2641776045" sldId="27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6.513" v="878" actId="1076"/>
          <ac:spMkLst>
            <pc:docMk/>
            <pc:sldMk cId="2641776045" sldId="27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6.487" v="850" actId="1076"/>
          <ac:spMkLst>
            <pc:docMk/>
            <pc:sldMk cId="2641776045" sldId="27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6.511" v="876" actId="1076"/>
          <ac:spMkLst>
            <pc:docMk/>
            <pc:sldMk cId="2641776045" sldId="27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6.491" v="854" actId="1076"/>
          <ac:spMkLst>
            <pc:docMk/>
            <pc:sldMk cId="2641776045" sldId="27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6.489" v="852" actId="1076"/>
          <ac:spMkLst>
            <pc:docMk/>
            <pc:sldMk cId="2641776045" sldId="27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6.478" v="840" actId="1076"/>
          <ac:spMkLst>
            <pc:docMk/>
            <pc:sldMk cId="2641776045" sldId="276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821873263" sldId="277"/>
        </pc:sldMkLst>
        <pc:spChg chg="mod">
          <ac:chgData name="Sarah Carter" userId="4b4e2a7e9c42e1b2" providerId="LiveId" clId="{0D359FDA-FEAC-415A-A1C9-2C0E7B5A2CE5}" dt="2023-10-23T23:13:26.824" v="925" actId="1076"/>
          <ac:spMkLst>
            <pc:docMk/>
            <pc:sldMk cId="3821873263" sldId="27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6.816" v="919" actId="1076"/>
          <ac:spMkLst>
            <pc:docMk/>
            <pc:sldMk cId="3821873263" sldId="27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6.803" v="907" actId="1076"/>
          <ac:spMkLst>
            <pc:docMk/>
            <pc:sldMk cId="3821873263" sldId="27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6.800" v="905" actId="1076"/>
          <ac:spMkLst>
            <pc:docMk/>
            <pc:sldMk cId="3821873263" sldId="27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6.809" v="913" actId="1076"/>
          <ac:spMkLst>
            <pc:docMk/>
            <pc:sldMk cId="3821873263" sldId="27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6.814" v="917" actId="1076"/>
          <ac:spMkLst>
            <pc:docMk/>
            <pc:sldMk cId="3821873263" sldId="27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6.827" v="927" actId="1076"/>
          <ac:spMkLst>
            <pc:docMk/>
            <pc:sldMk cId="3821873263" sldId="27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6.805" v="909" actId="1076"/>
          <ac:spMkLst>
            <pc:docMk/>
            <pc:sldMk cId="3821873263" sldId="27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6.812" v="915" actId="1076"/>
          <ac:spMkLst>
            <pc:docMk/>
            <pc:sldMk cId="3821873263" sldId="27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6.781" v="889" actId="1076"/>
          <ac:spMkLst>
            <pc:docMk/>
            <pc:sldMk cId="3821873263" sldId="27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6.794" v="899" actId="1076"/>
          <ac:spMkLst>
            <pc:docMk/>
            <pc:sldMk cId="3821873263" sldId="27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6.796" v="901" actId="1076"/>
          <ac:spMkLst>
            <pc:docMk/>
            <pc:sldMk cId="3821873263" sldId="27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6.783" v="891" actId="1076"/>
          <ac:spMkLst>
            <pc:docMk/>
            <pc:sldMk cId="3821873263" sldId="27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6.822" v="923" actId="1076"/>
          <ac:spMkLst>
            <pc:docMk/>
            <pc:sldMk cId="3821873263" sldId="27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6.798" v="903" actId="1076"/>
          <ac:spMkLst>
            <pc:docMk/>
            <pc:sldMk cId="3821873263" sldId="27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6.787" v="893" actId="1076"/>
          <ac:spMkLst>
            <pc:docMk/>
            <pc:sldMk cId="3821873263" sldId="27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6.791" v="897" actId="1076"/>
          <ac:spMkLst>
            <pc:docMk/>
            <pc:sldMk cId="3821873263" sldId="27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6.807" v="911" actId="1076"/>
          <ac:spMkLst>
            <pc:docMk/>
            <pc:sldMk cId="3821873263" sldId="27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6.775" v="885" actId="1076"/>
          <ac:spMkLst>
            <pc:docMk/>
            <pc:sldMk cId="3821873263" sldId="27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6.779" v="887" actId="1076"/>
          <ac:spMkLst>
            <pc:docMk/>
            <pc:sldMk cId="3821873263" sldId="27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6.789" v="895" actId="1076"/>
          <ac:spMkLst>
            <pc:docMk/>
            <pc:sldMk cId="3821873263" sldId="27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6.831" v="931" actId="1076"/>
          <ac:spMkLst>
            <pc:docMk/>
            <pc:sldMk cId="3821873263" sldId="27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6.829" v="929" actId="1076"/>
          <ac:spMkLst>
            <pc:docMk/>
            <pc:sldMk cId="3821873263" sldId="27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6.820" v="921" actId="1076"/>
          <ac:spMkLst>
            <pc:docMk/>
            <pc:sldMk cId="3821873263" sldId="277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6.713" v="2703" actId="1076"/>
        <pc:sldMkLst>
          <pc:docMk/>
          <pc:sldMk cId="3989351996" sldId="277"/>
        </pc:sldMkLst>
        <pc:spChg chg="mod">
          <ac:chgData name="Sarah Carter" userId="4b4e2a7e9c42e1b2" providerId="LiveId" clId="{0D359FDA-FEAC-415A-A1C9-2C0E7B5A2CE5}" dt="2023-10-23T23:18:06.680" v="2673" actId="1076"/>
          <ac:spMkLst>
            <pc:docMk/>
            <pc:sldMk cId="3989351996" sldId="27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6.700" v="2691" actId="1076"/>
          <ac:spMkLst>
            <pc:docMk/>
            <pc:sldMk cId="3989351996" sldId="27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6.667" v="2663" actId="1076"/>
          <ac:spMkLst>
            <pc:docMk/>
            <pc:sldMk cId="3989351996" sldId="27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6.660" v="2657" actId="1076"/>
          <ac:spMkLst>
            <pc:docMk/>
            <pc:sldMk cId="3989351996" sldId="27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6.672" v="2667" actId="1076"/>
          <ac:spMkLst>
            <pc:docMk/>
            <pc:sldMk cId="3989351996" sldId="27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6.684" v="2677" actId="1076"/>
          <ac:spMkLst>
            <pc:docMk/>
            <pc:sldMk cId="3989351996" sldId="27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6.663" v="2659" actId="1076"/>
          <ac:spMkLst>
            <pc:docMk/>
            <pc:sldMk cId="3989351996" sldId="27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6.691" v="2683" actId="1076"/>
          <ac:spMkLst>
            <pc:docMk/>
            <pc:sldMk cId="3989351996" sldId="27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6.688" v="2681" actId="1076"/>
          <ac:spMkLst>
            <pc:docMk/>
            <pc:sldMk cId="3989351996" sldId="27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6.682" v="2675" actId="1076"/>
          <ac:spMkLst>
            <pc:docMk/>
            <pc:sldMk cId="3989351996" sldId="27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6.707" v="2697" actId="1076"/>
          <ac:spMkLst>
            <pc:docMk/>
            <pc:sldMk cId="3989351996" sldId="27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6.676" v="2671" actId="1076"/>
          <ac:spMkLst>
            <pc:docMk/>
            <pc:sldMk cId="3989351996" sldId="27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6.693" v="2685" actId="1076"/>
          <ac:spMkLst>
            <pc:docMk/>
            <pc:sldMk cId="3989351996" sldId="27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6.702" v="2693" actId="1076"/>
          <ac:spMkLst>
            <pc:docMk/>
            <pc:sldMk cId="3989351996" sldId="27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6.695" v="2687" actId="1076"/>
          <ac:spMkLst>
            <pc:docMk/>
            <pc:sldMk cId="3989351996" sldId="27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6.705" v="2695" actId="1076"/>
          <ac:spMkLst>
            <pc:docMk/>
            <pc:sldMk cId="3989351996" sldId="27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6.698" v="2689" actId="1076"/>
          <ac:spMkLst>
            <pc:docMk/>
            <pc:sldMk cId="3989351996" sldId="27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6.686" v="2679" actId="1076"/>
          <ac:spMkLst>
            <pc:docMk/>
            <pc:sldMk cId="3989351996" sldId="27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6.675" v="2669" actId="1076"/>
          <ac:spMkLst>
            <pc:docMk/>
            <pc:sldMk cId="3989351996" sldId="27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6.711" v="2701" actId="1076"/>
          <ac:spMkLst>
            <pc:docMk/>
            <pc:sldMk cId="3989351996" sldId="27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6.713" v="2703" actId="1076"/>
          <ac:spMkLst>
            <pc:docMk/>
            <pc:sldMk cId="3989351996" sldId="27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6.670" v="2665" actId="1076"/>
          <ac:spMkLst>
            <pc:docMk/>
            <pc:sldMk cId="3989351996" sldId="27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6.665" v="2661" actId="1076"/>
          <ac:spMkLst>
            <pc:docMk/>
            <pc:sldMk cId="3989351996" sldId="27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6.709" v="2699" actId="1076"/>
          <ac:spMkLst>
            <pc:docMk/>
            <pc:sldMk cId="3989351996" sldId="277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815298701" sldId="278"/>
        </pc:sldMkLst>
        <pc:spChg chg="mod">
          <ac:chgData name="Sarah Carter" userId="4b4e2a7e9c42e1b2" providerId="LiveId" clId="{0D359FDA-FEAC-415A-A1C9-2C0E7B5A2CE5}" dt="2023-10-23T23:13:27.159" v="980" actId="1076"/>
          <ac:spMkLst>
            <pc:docMk/>
            <pc:sldMk cId="815298701" sldId="27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7.140" v="964" actId="1076"/>
          <ac:spMkLst>
            <pc:docMk/>
            <pc:sldMk cId="815298701" sldId="27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7.113" v="942" actId="1076"/>
          <ac:spMkLst>
            <pc:docMk/>
            <pc:sldMk cId="815298701" sldId="27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7.146" v="970" actId="1076"/>
          <ac:spMkLst>
            <pc:docMk/>
            <pc:sldMk cId="815298701" sldId="27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7.130" v="956" actId="1076"/>
          <ac:spMkLst>
            <pc:docMk/>
            <pc:sldMk cId="815298701" sldId="27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7.108" v="938" actId="1076"/>
          <ac:spMkLst>
            <pc:docMk/>
            <pc:sldMk cId="815298701" sldId="27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7.106" v="936" actId="1076"/>
          <ac:spMkLst>
            <pc:docMk/>
            <pc:sldMk cId="815298701" sldId="27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7.144" v="968" actId="1076"/>
          <ac:spMkLst>
            <pc:docMk/>
            <pc:sldMk cId="815298701" sldId="27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7.120" v="948" actId="1076"/>
          <ac:spMkLst>
            <pc:docMk/>
            <pc:sldMk cId="815298701" sldId="27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7.123" v="950" actId="1076"/>
          <ac:spMkLst>
            <pc:docMk/>
            <pc:sldMk cId="815298701" sldId="27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7.132" v="958" actId="1076"/>
          <ac:spMkLst>
            <pc:docMk/>
            <pc:sldMk cId="815298701" sldId="27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7.116" v="944" actId="1076"/>
          <ac:spMkLst>
            <pc:docMk/>
            <pc:sldMk cId="815298701" sldId="27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7.156" v="978" actId="1076"/>
          <ac:spMkLst>
            <pc:docMk/>
            <pc:sldMk cId="815298701" sldId="27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7.125" v="952" actId="1076"/>
          <ac:spMkLst>
            <pc:docMk/>
            <pc:sldMk cId="815298701" sldId="27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7.152" v="974" actId="1076"/>
          <ac:spMkLst>
            <pc:docMk/>
            <pc:sldMk cId="815298701" sldId="27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7.127" v="954" actId="1076"/>
          <ac:spMkLst>
            <pc:docMk/>
            <pc:sldMk cId="815298701" sldId="27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7.136" v="960" actId="1076"/>
          <ac:spMkLst>
            <pc:docMk/>
            <pc:sldMk cId="815298701" sldId="27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7.111" v="940" actId="1076"/>
          <ac:spMkLst>
            <pc:docMk/>
            <pc:sldMk cId="815298701" sldId="27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7.118" v="946" actId="1076"/>
          <ac:spMkLst>
            <pc:docMk/>
            <pc:sldMk cId="815298701" sldId="27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7.142" v="966" actId="1076"/>
          <ac:spMkLst>
            <pc:docMk/>
            <pc:sldMk cId="815298701" sldId="27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7.154" v="976" actId="1076"/>
          <ac:spMkLst>
            <pc:docMk/>
            <pc:sldMk cId="815298701" sldId="27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7.150" v="972" actId="1076"/>
          <ac:spMkLst>
            <pc:docMk/>
            <pc:sldMk cId="815298701" sldId="27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7.138" v="962" actId="1076"/>
          <ac:spMkLst>
            <pc:docMk/>
            <pc:sldMk cId="815298701" sldId="27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7.104" v="934" actId="1076"/>
          <ac:spMkLst>
            <pc:docMk/>
            <pc:sldMk cId="815298701" sldId="278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7.033" v="2752" actId="1076"/>
        <pc:sldMkLst>
          <pc:docMk/>
          <pc:sldMk cId="4077286424" sldId="278"/>
        </pc:sldMkLst>
        <pc:spChg chg="mod">
          <ac:chgData name="Sarah Carter" userId="4b4e2a7e9c42e1b2" providerId="LiveId" clId="{0D359FDA-FEAC-415A-A1C9-2C0E7B5A2CE5}" dt="2023-10-23T23:18:07.010" v="2728" actId="1076"/>
          <ac:spMkLst>
            <pc:docMk/>
            <pc:sldMk cId="4077286424" sldId="27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7.027" v="2746" actId="1076"/>
          <ac:spMkLst>
            <pc:docMk/>
            <pc:sldMk cId="4077286424" sldId="27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7.003" v="2722" actId="1076"/>
          <ac:spMkLst>
            <pc:docMk/>
            <pc:sldMk cId="4077286424" sldId="27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7.019" v="2738" actId="1076"/>
          <ac:spMkLst>
            <pc:docMk/>
            <pc:sldMk cId="4077286424" sldId="27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6.998" v="2718" actId="1076"/>
          <ac:spMkLst>
            <pc:docMk/>
            <pc:sldMk cId="4077286424" sldId="27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7.021" v="2740" actId="1076"/>
          <ac:spMkLst>
            <pc:docMk/>
            <pc:sldMk cId="4077286424" sldId="27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7.017" v="2736" actId="1076"/>
          <ac:spMkLst>
            <pc:docMk/>
            <pc:sldMk cId="4077286424" sldId="27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7.033" v="2752" actId="1076"/>
          <ac:spMkLst>
            <pc:docMk/>
            <pc:sldMk cId="4077286424" sldId="27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6.995" v="2716" actId="1076"/>
          <ac:spMkLst>
            <pc:docMk/>
            <pc:sldMk cId="4077286424" sldId="27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7.016" v="2734" actId="1076"/>
          <ac:spMkLst>
            <pc:docMk/>
            <pc:sldMk cId="4077286424" sldId="27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7.023" v="2742" actId="1076"/>
          <ac:spMkLst>
            <pc:docMk/>
            <pc:sldMk cId="4077286424" sldId="27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7" v="2720" actId="1076"/>
          <ac:spMkLst>
            <pc:docMk/>
            <pc:sldMk cId="4077286424" sldId="27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6.988" v="2710" actId="1076"/>
          <ac:spMkLst>
            <pc:docMk/>
            <pc:sldMk cId="4077286424" sldId="27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7.029" v="2748" actId="1076"/>
          <ac:spMkLst>
            <pc:docMk/>
            <pc:sldMk cId="4077286424" sldId="27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7.014" v="2732" actId="1076"/>
          <ac:spMkLst>
            <pc:docMk/>
            <pc:sldMk cId="4077286424" sldId="27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7.008" v="2726" actId="1076"/>
          <ac:spMkLst>
            <pc:docMk/>
            <pc:sldMk cId="4077286424" sldId="27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6.983" v="2706" actId="1076"/>
          <ac:spMkLst>
            <pc:docMk/>
            <pc:sldMk cId="4077286424" sldId="27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6.985" v="2708" actId="1076"/>
          <ac:spMkLst>
            <pc:docMk/>
            <pc:sldMk cId="4077286424" sldId="27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7.025" v="2744" actId="1076"/>
          <ac:spMkLst>
            <pc:docMk/>
            <pc:sldMk cId="4077286424" sldId="27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7.012" v="2730" actId="1076"/>
          <ac:spMkLst>
            <pc:docMk/>
            <pc:sldMk cId="4077286424" sldId="27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7.006" v="2724" actId="1076"/>
          <ac:spMkLst>
            <pc:docMk/>
            <pc:sldMk cId="4077286424" sldId="27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6.994" v="2714" actId="1076"/>
          <ac:spMkLst>
            <pc:docMk/>
            <pc:sldMk cId="4077286424" sldId="27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7.031" v="2750" actId="1076"/>
          <ac:spMkLst>
            <pc:docMk/>
            <pc:sldMk cId="4077286424" sldId="27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6.991" v="2712" actId="1076"/>
          <ac:spMkLst>
            <pc:docMk/>
            <pc:sldMk cId="4077286424" sldId="278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7.684" v="2801" actId="1076"/>
        <pc:sldMkLst>
          <pc:docMk/>
          <pc:sldMk cId="486848815" sldId="279"/>
        </pc:sldMkLst>
        <pc:spChg chg="mod">
          <ac:chgData name="Sarah Carter" userId="4b4e2a7e9c42e1b2" providerId="LiveId" clId="{0D359FDA-FEAC-415A-A1C9-2C0E7B5A2CE5}" dt="2023-10-23T23:18:07.674" v="2793" actId="1076"/>
          <ac:spMkLst>
            <pc:docMk/>
            <pc:sldMk cId="486848815" sldId="27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7.682" v="2799" actId="1076"/>
          <ac:spMkLst>
            <pc:docMk/>
            <pc:sldMk cId="486848815" sldId="27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7.672" v="2791" actId="1076"/>
          <ac:spMkLst>
            <pc:docMk/>
            <pc:sldMk cId="486848815" sldId="27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7.665" v="2785" actId="1076"/>
          <ac:spMkLst>
            <pc:docMk/>
            <pc:sldMk cId="486848815" sldId="27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7.641" v="2763" actId="1076"/>
          <ac:spMkLst>
            <pc:docMk/>
            <pc:sldMk cId="486848815" sldId="27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7.661" v="2781" actId="1076"/>
          <ac:spMkLst>
            <pc:docMk/>
            <pc:sldMk cId="486848815" sldId="27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7.651" v="2771" actId="1076"/>
          <ac:spMkLst>
            <pc:docMk/>
            <pc:sldMk cId="486848815" sldId="27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7.667" v="2787" actId="1076"/>
          <ac:spMkLst>
            <pc:docMk/>
            <pc:sldMk cId="486848815" sldId="27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7.653" v="2773" actId="1076"/>
          <ac:spMkLst>
            <pc:docMk/>
            <pc:sldMk cId="486848815" sldId="27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7.636" v="2759" actId="1076"/>
          <ac:spMkLst>
            <pc:docMk/>
            <pc:sldMk cId="486848815" sldId="27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7.669" v="2789" actId="1076"/>
          <ac:spMkLst>
            <pc:docMk/>
            <pc:sldMk cId="486848815" sldId="27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7.684" v="2801" actId="1076"/>
          <ac:spMkLst>
            <pc:docMk/>
            <pc:sldMk cId="486848815" sldId="27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7.643" v="2765" actId="1076"/>
          <ac:spMkLst>
            <pc:docMk/>
            <pc:sldMk cId="486848815" sldId="27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7.648" v="2769" actId="1076"/>
          <ac:spMkLst>
            <pc:docMk/>
            <pc:sldMk cId="486848815" sldId="27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7.677" v="2795" actId="1076"/>
          <ac:spMkLst>
            <pc:docMk/>
            <pc:sldMk cId="486848815" sldId="27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7.660" v="2779" actId="1076"/>
          <ac:spMkLst>
            <pc:docMk/>
            <pc:sldMk cId="486848815" sldId="27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7.646" v="2767" actId="1076"/>
          <ac:spMkLst>
            <pc:docMk/>
            <pc:sldMk cId="486848815" sldId="27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7.631" v="2755" actId="1076"/>
          <ac:spMkLst>
            <pc:docMk/>
            <pc:sldMk cId="486848815" sldId="27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7.655" v="2775" actId="1076"/>
          <ac:spMkLst>
            <pc:docMk/>
            <pc:sldMk cId="486848815" sldId="27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7.634" v="2757" actId="1076"/>
          <ac:spMkLst>
            <pc:docMk/>
            <pc:sldMk cId="486848815" sldId="27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7.639" v="2761" actId="1076"/>
          <ac:spMkLst>
            <pc:docMk/>
            <pc:sldMk cId="486848815" sldId="27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7.658" v="2777" actId="1076"/>
          <ac:spMkLst>
            <pc:docMk/>
            <pc:sldMk cId="486848815" sldId="27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7.663" v="2783" actId="1076"/>
          <ac:spMkLst>
            <pc:docMk/>
            <pc:sldMk cId="486848815" sldId="27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7.679" v="2797" actId="1076"/>
          <ac:spMkLst>
            <pc:docMk/>
            <pc:sldMk cId="486848815" sldId="279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456228383" sldId="279"/>
        </pc:sldMkLst>
        <pc:spChg chg="mod">
          <ac:chgData name="Sarah Carter" userId="4b4e2a7e9c42e1b2" providerId="LiveId" clId="{0D359FDA-FEAC-415A-A1C9-2C0E7B5A2CE5}" dt="2023-10-23T23:13:27.437" v="1001" actId="1076"/>
          <ac:spMkLst>
            <pc:docMk/>
            <pc:sldMk cId="3456228383" sldId="27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7.441" v="1005" actId="1076"/>
          <ac:spMkLst>
            <pc:docMk/>
            <pc:sldMk cId="3456228383" sldId="27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7.433" v="999" actId="1076"/>
          <ac:spMkLst>
            <pc:docMk/>
            <pc:sldMk cId="3456228383" sldId="27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7.422" v="989" actId="1076"/>
          <ac:spMkLst>
            <pc:docMk/>
            <pc:sldMk cId="3456228383" sldId="27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7.442" v="1007" actId="1076"/>
          <ac:spMkLst>
            <pc:docMk/>
            <pc:sldMk cId="3456228383" sldId="27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7.439" v="1003" actId="1076"/>
          <ac:spMkLst>
            <pc:docMk/>
            <pc:sldMk cId="3456228383" sldId="27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7.421" v="987" actId="1076"/>
          <ac:spMkLst>
            <pc:docMk/>
            <pc:sldMk cId="3456228383" sldId="27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7.452" v="1017" actId="1076"/>
          <ac:spMkLst>
            <pc:docMk/>
            <pc:sldMk cId="3456228383" sldId="27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7.463" v="1029" actId="1076"/>
          <ac:spMkLst>
            <pc:docMk/>
            <pc:sldMk cId="3456228383" sldId="27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7.461" v="1027" actId="1076"/>
          <ac:spMkLst>
            <pc:docMk/>
            <pc:sldMk cId="3456228383" sldId="27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7.459" v="1025" actId="1076"/>
          <ac:spMkLst>
            <pc:docMk/>
            <pc:sldMk cId="3456228383" sldId="27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7.431" v="997" actId="1076"/>
          <ac:spMkLst>
            <pc:docMk/>
            <pc:sldMk cId="3456228383" sldId="27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7.419" v="985" actId="1076"/>
          <ac:spMkLst>
            <pc:docMk/>
            <pc:sldMk cId="3456228383" sldId="27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7.426" v="993" actId="1076"/>
          <ac:spMkLst>
            <pc:docMk/>
            <pc:sldMk cId="3456228383" sldId="27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7.458" v="1023" actId="1076"/>
          <ac:spMkLst>
            <pc:docMk/>
            <pc:sldMk cId="3456228383" sldId="27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7.416" v="983" actId="1076"/>
          <ac:spMkLst>
            <pc:docMk/>
            <pc:sldMk cId="3456228383" sldId="27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7.444" v="1009" actId="1076"/>
          <ac:spMkLst>
            <pc:docMk/>
            <pc:sldMk cId="3456228383" sldId="27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7.456" v="1021" actId="1076"/>
          <ac:spMkLst>
            <pc:docMk/>
            <pc:sldMk cId="3456228383" sldId="27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7.424" v="991" actId="1076"/>
          <ac:spMkLst>
            <pc:docMk/>
            <pc:sldMk cId="3456228383" sldId="27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7.454" v="1019" actId="1076"/>
          <ac:spMkLst>
            <pc:docMk/>
            <pc:sldMk cId="3456228383" sldId="27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7.450" v="1015" actId="1076"/>
          <ac:spMkLst>
            <pc:docMk/>
            <pc:sldMk cId="3456228383" sldId="27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7.448" v="1013" actId="1076"/>
          <ac:spMkLst>
            <pc:docMk/>
            <pc:sldMk cId="3456228383" sldId="27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7.428" v="995" actId="1076"/>
          <ac:spMkLst>
            <pc:docMk/>
            <pc:sldMk cId="3456228383" sldId="27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7.446" v="1011" actId="1076"/>
          <ac:spMkLst>
            <pc:docMk/>
            <pc:sldMk cId="3456228383" sldId="279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8.217" v="2850" actId="1076"/>
        <pc:sldMkLst>
          <pc:docMk/>
          <pc:sldMk cId="364916553" sldId="280"/>
        </pc:sldMkLst>
        <pc:spChg chg="mod">
          <ac:chgData name="Sarah Carter" userId="4b4e2a7e9c42e1b2" providerId="LiveId" clId="{0D359FDA-FEAC-415A-A1C9-2C0E7B5A2CE5}" dt="2023-10-23T23:18:08.204" v="2838" actId="1076"/>
          <ac:spMkLst>
            <pc:docMk/>
            <pc:sldMk cId="364916553" sldId="28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8.200" v="2834" actId="1076"/>
          <ac:spMkLst>
            <pc:docMk/>
            <pc:sldMk cId="364916553" sldId="28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8.175" v="2812" actId="1076"/>
          <ac:spMkLst>
            <pc:docMk/>
            <pc:sldMk cId="364916553" sldId="28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8.192" v="2826" actId="1076"/>
          <ac:spMkLst>
            <pc:docMk/>
            <pc:sldMk cId="364916553" sldId="28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8.196" v="2830" actId="1076"/>
          <ac:spMkLst>
            <pc:docMk/>
            <pc:sldMk cId="364916553" sldId="28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8.198" v="2832" actId="1076"/>
          <ac:spMkLst>
            <pc:docMk/>
            <pc:sldMk cId="364916553" sldId="28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8.167" v="2806" actId="1076"/>
          <ac:spMkLst>
            <pc:docMk/>
            <pc:sldMk cId="364916553" sldId="28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8.217" v="2850" actId="1076"/>
          <ac:spMkLst>
            <pc:docMk/>
            <pc:sldMk cId="364916553" sldId="28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8.210" v="2844" actId="1076"/>
          <ac:spMkLst>
            <pc:docMk/>
            <pc:sldMk cId="364916553" sldId="28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8.172" v="2810" actId="1076"/>
          <ac:spMkLst>
            <pc:docMk/>
            <pc:sldMk cId="364916553" sldId="28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8.180" v="2816" actId="1076"/>
          <ac:spMkLst>
            <pc:docMk/>
            <pc:sldMk cId="364916553" sldId="28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8.206" v="2840" actId="1076"/>
          <ac:spMkLst>
            <pc:docMk/>
            <pc:sldMk cId="364916553" sldId="28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8.208" v="2842" actId="1076"/>
          <ac:spMkLst>
            <pc:docMk/>
            <pc:sldMk cId="364916553" sldId="28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8.215" v="2848" actId="1076"/>
          <ac:spMkLst>
            <pc:docMk/>
            <pc:sldMk cId="364916553" sldId="28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8.187" v="2822" actId="1076"/>
          <ac:spMkLst>
            <pc:docMk/>
            <pc:sldMk cId="364916553" sldId="28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8.190" v="2824" actId="1076"/>
          <ac:spMkLst>
            <pc:docMk/>
            <pc:sldMk cId="364916553" sldId="28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8.164" v="2804" actId="1076"/>
          <ac:spMkLst>
            <pc:docMk/>
            <pc:sldMk cId="364916553" sldId="28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8.169" v="2808" actId="1076"/>
          <ac:spMkLst>
            <pc:docMk/>
            <pc:sldMk cId="364916553" sldId="28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8.182" v="2818" actId="1076"/>
          <ac:spMkLst>
            <pc:docMk/>
            <pc:sldMk cId="364916553" sldId="28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8.202" v="2836" actId="1076"/>
          <ac:spMkLst>
            <pc:docMk/>
            <pc:sldMk cId="364916553" sldId="28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8.194" v="2828" actId="1076"/>
          <ac:spMkLst>
            <pc:docMk/>
            <pc:sldMk cId="364916553" sldId="28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8.212" v="2846" actId="1076"/>
          <ac:spMkLst>
            <pc:docMk/>
            <pc:sldMk cId="364916553" sldId="28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8.177" v="2814" actId="1076"/>
          <ac:spMkLst>
            <pc:docMk/>
            <pc:sldMk cId="364916553" sldId="28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8.185" v="2820" actId="1076"/>
          <ac:spMkLst>
            <pc:docMk/>
            <pc:sldMk cId="364916553" sldId="280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368548898" sldId="280"/>
        </pc:sldMkLst>
        <pc:spChg chg="mod">
          <ac:chgData name="Sarah Carter" userId="4b4e2a7e9c42e1b2" providerId="LiveId" clId="{0D359FDA-FEAC-415A-A1C9-2C0E7B5A2CE5}" dt="2023-10-23T23:13:28.005" v="1034" actId="1076"/>
          <ac:spMkLst>
            <pc:docMk/>
            <pc:sldMk cId="3368548898" sldId="28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8.021" v="1048" actId="1076"/>
          <ac:spMkLst>
            <pc:docMk/>
            <pc:sldMk cId="3368548898" sldId="28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8.036" v="1062" actId="1076"/>
          <ac:spMkLst>
            <pc:docMk/>
            <pc:sldMk cId="3368548898" sldId="28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8.031" v="1058" actId="1076"/>
          <ac:spMkLst>
            <pc:docMk/>
            <pc:sldMk cId="3368548898" sldId="28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8.034" v="1060" actId="1076"/>
          <ac:spMkLst>
            <pc:docMk/>
            <pc:sldMk cId="3368548898" sldId="28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8.027" v="1054" actId="1076"/>
          <ac:spMkLst>
            <pc:docMk/>
            <pc:sldMk cId="3368548898" sldId="28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8.019" v="1046" actId="1076"/>
          <ac:spMkLst>
            <pc:docMk/>
            <pc:sldMk cId="3368548898" sldId="28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8.055" v="1078" actId="1076"/>
          <ac:spMkLst>
            <pc:docMk/>
            <pc:sldMk cId="3368548898" sldId="28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8.047" v="1072" actId="1076"/>
          <ac:spMkLst>
            <pc:docMk/>
            <pc:sldMk cId="3368548898" sldId="28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8.003" v="1032" actId="1076"/>
          <ac:spMkLst>
            <pc:docMk/>
            <pc:sldMk cId="3368548898" sldId="28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8.052" v="1076" actId="1076"/>
          <ac:spMkLst>
            <pc:docMk/>
            <pc:sldMk cId="3368548898" sldId="28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8.007" v="1036" actId="1076"/>
          <ac:spMkLst>
            <pc:docMk/>
            <pc:sldMk cId="3368548898" sldId="28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8.013" v="1042" actId="1076"/>
          <ac:spMkLst>
            <pc:docMk/>
            <pc:sldMk cId="3368548898" sldId="28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8.011" v="1040" actId="1076"/>
          <ac:spMkLst>
            <pc:docMk/>
            <pc:sldMk cId="3368548898" sldId="28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8.029" v="1056" actId="1076"/>
          <ac:spMkLst>
            <pc:docMk/>
            <pc:sldMk cId="3368548898" sldId="28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8.050" v="1074" actId="1076"/>
          <ac:spMkLst>
            <pc:docMk/>
            <pc:sldMk cId="3368548898" sldId="28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8.023" v="1050" actId="1076"/>
          <ac:spMkLst>
            <pc:docMk/>
            <pc:sldMk cId="3368548898" sldId="28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8.009" v="1038" actId="1076"/>
          <ac:spMkLst>
            <pc:docMk/>
            <pc:sldMk cId="3368548898" sldId="28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8.025" v="1052" actId="1076"/>
          <ac:spMkLst>
            <pc:docMk/>
            <pc:sldMk cId="3368548898" sldId="28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8.038" v="1064" actId="1076"/>
          <ac:spMkLst>
            <pc:docMk/>
            <pc:sldMk cId="3368548898" sldId="28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8.040" v="1066" actId="1076"/>
          <ac:spMkLst>
            <pc:docMk/>
            <pc:sldMk cId="3368548898" sldId="28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8.042" v="1068" actId="1076"/>
          <ac:spMkLst>
            <pc:docMk/>
            <pc:sldMk cId="3368548898" sldId="28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8.045" v="1070" actId="1076"/>
          <ac:spMkLst>
            <pc:docMk/>
            <pc:sldMk cId="3368548898" sldId="28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8.016" v="1044" actId="1076"/>
          <ac:spMkLst>
            <pc:docMk/>
            <pc:sldMk cId="3368548898" sldId="280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216348736" sldId="281"/>
        </pc:sldMkLst>
        <pc:spChg chg="mod">
          <ac:chgData name="Sarah Carter" userId="4b4e2a7e9c42e1b2" providerId="LiveId" clId="{0D359FDA-FEAC-415A-A1C9-2C0E7B5A2CE5}" dt="2023-10-23T23:13:28.593" v="1119" actId="1076"/>
          <ac:spMkLst>
            <pc:docMk/>
            <pc:sldMk cId="2216348736" sldId="28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8.590" v="1115" actId="1076"/>
          <ac:spMkLst>
            <pc:docMk/>
            <pc:sldMk cId="2216348736" sldId="28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8.588" v="1113" actId="1076"/>
          <ac:spMkLst>
            <pc:docMk/>
            <pc:sldMk cId="2216348736" sldId="28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8.571" v="1095" actId="1076"/>
          <ac:spMkLst>
            <pc:docMk/>
            <pc:sldMk cId="2216348736" sldId="28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8.586" v="1111" actId="1076"/>
          <ac:spMkLst>
            <pc:docMk/>
            <pc:sldMk cId="2216348736" sldId="28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8.573" v="1097" actId="1076"/>
          <ac:spMkLst>
            <pc:docMk/>
            <pc:sldMk cId="2216348736" sldId="28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8.591" v="1117" actId="1076"/>
          <ac:spMkLst>
            <pc:docMk/>
            <pc:sldMk cId="2216348736" sldId="28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8.578" v="1103" actId="1076"/>
          <ac:spMkLst>
            <pc:docMk/>
            <pc:sldMk cId="2216348736" sldId="28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8.602" v="1127" actId="1076"/>
          <ac:spMkLst>
            <pc:docMk/>
            <pc:sldMk cId="2216348736" sldId="28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8.563" v="1087" actId="1076"/>
          <ac:spMkLst>
            <pc:docMk/>
            <pc:sldMk cId="2216348736" sldId="28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8.576" v="1101" actId="1076"/>
          <ac:spMkLst>
            <pc:docMk/>
            <pc:sldMk cId="2216348736" sldId="28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8.574" v="1099" actId="1076"/>
          <ac:spMkLst>
            <pc:docMk/>
            <pc:sldMk cId="2216348736" sldId="28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8.559" v="1083" actId="1076"/>
          <ac:spMkLst>
            <pc:docMk/>
            <pc:sldMk cId="2216348736" sldId="28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8.600" v="1125" actId="1076"/>
          <ac:spMkLst>
            <pc:docMk/>
            <pc:sldMk cId="2216348736" sldId="28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8.557" v="1081" actId="1076"/>
          <ac:spMkLst>
            <pc:docMk/>
            <pc:sldMk cId="2216348736" sldId="28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8.561" v="1085" actId="1076"/>
          <ac:spMkLst>
            <pc:docMk/>
            <pc:sldMk cId="2216348736" sldId="28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8.569" v="1093" actId="1076"/>
          <ac:spMkLst>
            <pc:docMk/>
            <pc:sldMk cId="2216348736" sldId="28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8.584" v="1109" actId="1076"/>
          <ac:spMkLst>
            <pc:docMk/>
            <pc:sldMk cId="2216348736" sldId="28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8.597" v="1123" actId="1076"/>
          <ac:spMkLst>
            <pc:docMk/>
            <pc:sldMk cId="2216348736" sldId="28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8.567" v="1091" actId="1076"/>
          <ac:spMkLst>
            <pc:docMk/>
            <pc:sldMk cId="2216348736" sldId="28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8.595" v="1121" actId="1076"/>
          <ac:spMkLst>
            <pc:docMk/>
            <pc:sldMk cId="2216348736" sldId="28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8.580" v="1105" actId="1076"/>
          <ac:spMkLst>
            <pc:docMk/>
            <pc:sldMk cId="2216348736" sldId="28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8.565" v="1089" actId="1076"/>
          <ac:spMkLst>
            <pc:docMk/>
            <pc:sldMk cId="2216348736" sldId="28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8.582" v="1107" actId="1076"/>
          <ac:spMkLst>
            <pc:docMk/>
            <pc:sldMk cId="2216348736" sldId="281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9.064" v="2899" actId="1076"/>
        <pc:sldMkLst>
          <pc:docMk/>
          <pc:sldMk cId="2253855945" sldId="281"/>
        </pc:sldMkLst>
        <pc:spChg chg="mod">
          <ac:chgData name="Sarah Carter" userId="4b4e2a7e9c42e1b2" providerId="LiveId" clId="{0D359FDA-FEAC-415A-A1C9-2C0E7B5A2CE5}" dt="2023-10-23T23:18:09.055" v="2891" actId="1076"/>
          <ac:spMkLst>
            <pc:docMk/>
            <pc:sldMk cId="2253855945" sldId="28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9.029" v="2869" actId="1076"/>
          <ac:spMkLst>
            <pc:docMk/>
            <pc:sldMk cId="2253855945" sldId="28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9.064" v="2899" actId="1076"/>
          <ac:spMkLst>
            <pc:docMk/>
            <pc:sldMk cId="2253855945" sldId="28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9.024" v="2865" actId="1076"/>
          <ac:spMkLst>
            <pc:docMk/>
            <pc:sldMk cId="2253855945" sldId="28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9.048" v="2885" actId="1076"/>
          <ac:spMkLst>
            <pc:docMk/>
            <pc:sldMk cId="2253855945" sldId="28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9.015" v="2857" actId="1076"/>
          <ac:spMkLst>
            <pc:docMk/>
            <pc:sldMk cId="2253855945" sldId="28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9.011" v="2853" actId="1076"/>
          <ac:spMkLst>
            <pc:docMk/>
            <pc:sldMk cId="2253855945" sldId="28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9.034" v="2873" actId="1076"/>
          <ac:spMkLst>
            <pc:docMk/>
            <pc:sldMk cId="2253855945" sldId="28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9.013" v="2855" actId="1076"/>
          <ac:spMkLst>
            <pc:docMk/>
            <pc:sldMk cId="2253855945" sldId="28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9.017" v="2859" actId="1076"/>
          <ac:spMkLst>
            <pc:docMk/>
            <pc:sldMk cId="2253855945" sldId="28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9.052" v="2889" actId="1076"/>
          <ac:spMkLst>
            <pc:docMk/>
            <pc:sldMk cId="2253855945" sldId="28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9.041" v="2879" actId="1076"/>
          <ac:spMkLst>
            <pc:docMk/>
            <pc:sldMk cId="2253855945" sldId="28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9.062" v="2897" actId="1076"/>
          <ac:spMkLst>
            <pc:docMk/>
            <pc:sldMk cId="2253855945" sldId="28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9.020" v="2861" actId="1076"/>
          <ac:spMkLst>
            <pc:docMk/>
            <pc:sldMk cId="2253855945" sldId="28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9.060" v="2895" actId="1076"/>
          <ac:spMkLst>
            <pc:docMk/>
            <pc:sldMk cId="2253855945" sldId="28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9.043" v="2881" actId="1076"/>
          <ac:spMkLst>
            <pc:docMk/>
            <pc:sldMk cId="2253855945" sldId="28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9.038" v="2877" actId="1076"/>
          <ac:spMkLst>
            <pc:docMk/>
            <pc:sldMk cId="2253855945" sldId="28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9.050" v="2887" actId="1076"/>
          <ac:spMkLst>
            <pc:docMk/>
            <pc:sldMk cId="2253855945" sldId="28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9.031" v="2871" actId="1076"/>
          <ac:spMkLst>
            <pc:docMk/>
            <pc:sldMk cId="2253855945" sldId="28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9.027" v="2867" actId="1076"/>
          <ac:spMkLst>
            <pc:docMk/>
            <pc:sldMk cId="2253855945" sldId="28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9.057" v="2893" actId="1076"/>
          <ac:spMkLst>
            <pc:docMk/>
            <pc:sldMk cId="2253855945" sldId="28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9.036" v="2875" actId="1076"/>
          <ac:spMkLst>
            <pc:docMk/>
            <pc:sldMk cId="2253855945" sldId="28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9.022" v="2863" actId="1076"/>
          <ac:spMkLst>
            <pc:docMk/>
            <pc:sldMk cId="2253855945" sldId="28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9.045" v="2883" actId="1076"/>
          <ac:spMkLst>
            <pc:docMk/>
            <pc:sldMk cId="2253855945" sldId="281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09.573" v="2948" actId="1076"/>
        <pc:sldMkLst>
          <pc:docMk/>
          <pc:sldMk cId="31448365" sldId="282"/>
        </pc:sldMkLst>
        <pc:spChg chg="mod">
          <ac:chgData name="Sarah Carter" userId="4b4e2a7e9c42e1b2" providerId="LiveId" clId="{0D359FDA-FEAC-415A-A1C9-2C0E7B5A2CE5}" dt="2023-10-23T23:18:09.541" v="2920" actId="1076"/>
          <ac:spMkLst>
            <pc:docMk/>
            <pc:sldMk cId="31448365" sldId="28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09.549" v="2928" actId="1076"/>
          <ac:spMkLst>
            <pc:docMk/>
            <pc:sldMk cId="31448365" sldId="28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09.561" v="2938" actId="1076"/>
          <ac:spMkLst>
            <pc:docMk/>
            <pc:sldMk cId="31448365" sldId="28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09.568" v="2944" actId="1076"/>
          <ac:spMkLst>
            <pc:docMk/>
            <pc:sldMk cId="31448365" sldId="28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09.566" v="2942" actId="1076"/>
          <ac:spMkLst>
            <pc:docMk/>
            <pc:sldMk cId="31448365" sldId="28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09.538" v="2918" actId="1076"/>
          <ac:spMkLst>
            <pc:docMk/>
            <pc:sldMk cId="31448365" sldId="28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09.536" v="2916" actId="1076"/>
          <ac:spMkLst>
            <pc:docMk/>
            <pc:sldMk cId="31448365" sldId="28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09.563" v="2940" actId="1076"/>
          <ac:spMkLst>
            <pc:docMk/>
            <pc:sldMk cId="31448365" sldId="28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09.545" v="2924" actId="1076"/>
          <ac:spMkLst>
            <pc:docMk/>
            <pc:sldMk cId="31448365" sldId="28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09.534" v="2914" actId="1076"/>
          <ac:spMkLst>
            <pc:docMk/>
            <pc:sldMk cId="31448365" sldId="28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09.573" v="2948" actId="1076"/>
          <ac:spMkLst>
            <pc:docMk/>
            <pc:sldMk cId="31448365" sldId="28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09.523" v="2904" actId="1076"/>
          <ac:spMkLst>
            <pc:docMk/>
            <pc:sldMk cId="31448365" sldId="28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09.528" v="2908" actId="1076"/>
          <ac:spMkLst>
            <pc:docMk/>
            <pc:sldMk cId="31448365" sldId="28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09.558" v="2936" actId="1076"/>
          <ac:spMkLst>
            <pc:docMk/>
            <pc:sldMk cId="31448365" sldId="28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09.556" v="2934" actId="1076"/>
          <ac:spMkLst>
            <pc:docMk/>
            <pc:sldMk cId="31448365" sldId="28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09.570" v="2946" actId="1076"/>
          <ac:spMkLst>
            <pc:docMk/>
            <pc:sldMk cId="31448365" sldId="28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09.547" v="2926" actId="1076"/>
          <ac:spMkLst>
            <pc:docMk/>
            <pc:sldMk cId="31448365" sldId="28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09.553" v="2932" actId="1076"/>
          <ac:spMkLst>
            <pc:docMk/>
            <pc:sldMk cId="31448365" sldId="28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09.532" v="2912" actId="1076"/>
          <ac:spMkLst>
            <pc:docMk/>
            <pc:sldMk cId="31448365" sldId="28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09.530" v="2910" actId="1076"/>
          <ac:spMkLst>
            <pc:docMk/>
            <pc:sldMk cId="31448365" sldId="28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09.543" v="2922" actId="1076"/>
          <ac:spMkLst>
            <pc:docMk/>
            <pc:sldMk cId="31448365" sldId="28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09.551" v="2930" actId="1076"/>
          <ac:spMkLst>
            <pc:docMk/>
            <pc:sldMk cId="31448365" sldId="28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09.521" v="2902" actId="1076"/>
          <ac:spMkLst>
            <pc:docMk/>
            <pc:sldMk cId="31448365" sldId="28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09.526" v="2906" actId="1076"/>
          <ac:spMkLst>
            <pc:docMk/>
            <pc:sldMk cId="31448365" sldId="282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2869756615" sldId="282"/>
        </pc:sldMkLst>
        <pc:spChg chg="mod">
          <ac:chgData name="Sarah Carter" userId="4b4e2a7e9c42e1b2" providerId="LiveId" clId="{0D359FDA-FEAC-415A-A1C9-2C0E7B5A2CE5}" dt="2023-10-23T23:13:29.442" v="1156" actId="1076"/>
          <ac:spMkLst>
            <pc:docMk/>
            <pc:sldMk cId="2869756615" sldId="28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9.424" v="1140" actId="1076"/>
          <ac:spMkLst>
            <pc:docMk/>
            <pc:sldMk cId="2869756615" sldId="28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9.421" v="1138" actId="1076"/>
          <ac:spMkLst>
            <pc:docMk/>
            <pc:sldMk cId="2869756615" sldId="28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9.454" v="1166" actId="1076"/>
          <ac:spMkLst>
            <pc:docMk/>
            <pc:sldMk cId="2869756615" sldId="28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9.414" v="1132" actId="1076"/>
          <ac:spMkLst>
            <pc:docMk/>
            <pc:sldMk cId="2869756615" sldId="28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9.464" v="1174" actId="1076"/>
          <ac:spMkLst>
            <pc:docMk/>
            <pc:sldMk cId="2869756615" sldId="28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9.438" v="1152" actId="1076"/>
          <ac:spMkLst>
            <pc:docMk/>
            <pc:sldMk cId="2869756615" sldId="28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9.426" v="1142" actId="1076"/>
          <ac:spMkLst>
            <pc:docMk/>
            <pc:sldMk cId="2869756615" sldId="28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9.466" v="1176" actId="1076"/>
          <ac:spMkLst>
            <pc:docMk/>
            <pc:sldMk cId="2869756615" sldId="28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9.449" v="1162" actId="1076"/>
          <ac:spMkLst>
            <pc:docMk/>
            <pc:sldMk cId="2869756615" sldId="28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9.435" v="1150" actId="1076"/>
          <ac:spMkLst>
            <pc:docMk/>
            <pc:sldMk cId="2869756615" sldId="28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9.428" v="1144" actId="1076"/>
          <ac:spMkLst>
            <pc:docMk/>
            <pc:sldMk cId="2869756615" sldId="28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9.445" v="1158" actId="1076"/>
          <ac:spMkLst>
            <pc:docMk/>
            <pc:sldMk cId="2869756615" sldId="28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9.459" v="1170" actId="1076"/>
          <ac:spMkLst>
            <pc:docMk/>
            <pc:sldMk cId="2869756615" sldId="28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9.457" v="1168" actId="1076"/>
          <ac:spMkLst>
            <pc:docMk/>
            <pc:sldMk cId="2869756615" sldId="28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9.412" v="1130" actId="1076"/>
          <ac:spMkLst>
            <pc:docMk/>
            <pc:sldMk cId="2869756615" sldId="28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9.416" v="1134" actId="1076"/>
          <ac:spMkLst>
            <pc:docMk/>
            <pc:sldMk cId="2869756615" sldId="28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9.431" v="1146" actId="1076"/>
          <ac:spMkLst>
            <pc:docMk/>
            <pc:sldMk cId="2869756615" sldId="28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9.440" v="1154" actId="1076"/>
          <ac:spMkLst>
            <pc:docMk/>
            <pc:sldMk cId="2869756615" sldId="28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9.447" v="1160" actId="1076"/>
          <ac:spMkLst>
            <pc:docMk/>
            <pc:sldMk cId="2869756615" sldId="28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9.452" v="1164" actId="1076"/>
          <ac:spMkLst>
            <pc:docMk/>
            <pc:sldMk cId="2869756615" sldId="28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9.433" v="1148" actId="1076"/>
          <ac:spMkLst>
            <pc:docMk/>
            <pc:sldMk cId="2869756615" sldId="28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9.462" v="1172" actId="1076"/>
          <ac:spMkLst>
            <pc:docMk/>
            <pc:sldMk cId="2869756615" sldId="28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9.419" v="1136" actId="1076"/>
          <ac:spMkLst>
            <pc:docMk/>
            <pc:sldMk cId="2869756615" sldId="282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565468129" sldId="283"/>
        </pc:sldMkLst>
        <pc:spChg chg="mod">
          <ac:chgData name="Sarah Carter" userId="4b4e2a7e9c42e1b2" providerId="LiveId" clId="{0D359FDA-FEAC-415A-A1C9-2C0E7B5A2CE5}" dt="2023-10-23T23:13:29.959" v="1211" actId="1076"/>
          <ac:spMkLst>
            <pc:docMk/>
            <pc:sldMk cId="565468129" sldId="28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29.941" v="1191" actId="1076"/>
          <ac:spMkLst>
            <pc:docMk/>
            <pc:sldMk cId="565468129" sldId="28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29.939" v="1189" actId="1076"/>
          <ac:spMkLst>
            <pc:docMk/>
            <pc:sldMk cId="565468129" sldId="28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29.954" v="1205" actId="1076"/>
          <ac:spMkLst>
            <pc:docMk/>
            <pc:sldMk cId="565468129" sldId="28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29.935" v="1185" actId="1076"/>
          <ac:spMkLst>
            <pc:docMk/>
            <pc:sldMk cId="565468129" sldId="28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29.961" v="1213" actId="1076"/>
          <ac:spMkLst>
            <pc:docMk/>
            <pc:sldMk cId="565468129" sldId="28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29.963" v="1215" actId="1076"/>
          <ac:spMkLst>
            <pc:docMk/>
            <pc:sldMk cId="565468129" sldId="28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29.947" v="1197" actId="1076"/>
          <ac:spMkLst>
            <pc:docMk/>
            <pc:sldMk cId="565468129" sldId="28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29.975" v="1225" actId="1076"/>
          <ac:spMkLst>
            <pc:docMk/>
            <pc:sldMk cId="565468129" sldId="28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29.956" v="1207" actId="1076"/>
          <ac:spMkLst>
            <pc:docMk/>
            <pc:sldMk cId="565468129" sldId="28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29.943" v="1193" actId="1076"/>
          <ac:spMkLst>
            <pc:docMk/>
            <pc:sldMk cId="565468129" sldId="28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29.932" v="1183" actId="1076"/>
          <ac:spMkLst>
            <pc:docMk/>
            <pc:sldMk cId="565468129" sldId="28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29.973" v="1223" actId="1076"/>
          <ac:spMkLst>
            <pc:docMk/>
            <pc:sldMk cId="565468129" sldId="28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29.948" v="1199" actId="1076"/>
          <ac:spMkLst>
            <pc:docMk/>
            <pc:sldMk cId="565468129" sldId="28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29.969" v="1219" actId="1076"/>
          <ac:spMkLst>
            <pc:docMk/>
            <pc:sldMk cId="565468129" sldId="28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29.927" v="1179" actId="1076"/>
          <ac:spMkLst>
            <pc:docMk/>
            <pc:sldMk cId="565468129" sldId="28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29.971" v="1221" actId="1076"/>
          <ac:spMkLst>
            <pc:docMk/>
            <pc:sldMk cId="565468129" sldId="28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29.957" v="1209" actId="1076"/>
          <ac:spMkLst>
            <pc:docMk/>
            <pc:sldMk cId="565468129" sldId="28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29.937" v="1187" actId="1076"/>
          <ac:spMkLst>
            <pc:docMk/>
            <pc:sldMk cId="565468129" sldId="28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29.929" v="1181" actId="1076"/>
          <ac:spMkLst>
            <pc:docMk/>
            <pc:sldMk cId="565468129" sldId="28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29.945" v="1195" actId="1076"/>
          <ac:spMkLst>
            <pc:docMk/>
            <pc:sldMk cId="565468129" sldId="28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29.952" v="1203" actId="1076"/>
          <ac:spMkLst>
            <pc:docMk/>
            <pc:sldMk cId="565468129" sldId="28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29.966" v="1217" actId="1076"/>
          <ac:spMkLst>
            <pc:docMk/>
            <pc:sldMk cId="565468129" sldId="28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29.950" v="1201" actId="1076"/>
          <ac:spMkLst>
            <pc:docMk/>
            <pc:sldMk cId="565468129" sldId="283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0.211" v="2997" actId="1076"/>
        <pc:sldMkLst>
          <pc:docMk/>
          <pc:sldMk cId="3923588890" sldId="283"/>
        </pc:sldMkLst>
        <pc:spChg chg="mod">
          <ac:chgData name="Sarah Carter" userId="4b4e2a7e9c42e1b2" providerId="LiveId" clId="{0D359FDA-FEAC-415A-A1C9-2C0E7B5A2CE5}" dt="2023-10-23T23:18:10.165" v="2951" actId="1076"/>
          <ac:spMkLst>
            <pc:docMk/>
            <pc:sldMk cId="3923588890" sldId="28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0.211" v="2997" actId="1076"/>
          <ac:spMkLst>
            <pc:docMk/>
            <pc:sldMk cId="3923588890" sldId="28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0.172" v="2959" actId="1076"/>
          <ac:spMkLst>
            <pc:docMk/>
            <pc:sldMk cId="3923588890" sldId="28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0.209" v="2995" actId="1076"/>
          <ac:spMkLst>
            <pc:docMk/>
            <pc:sldMk cId="3923588890" sldId="28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0.195" v="2981" actId="1076"/>
          <ac:spMkLst>
            <pc:docMk/>
            <pc:sldMk cId="3923588890" sldId="28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0.186" v="2973" actId="1076"/>
          <ac:spMkLst>
            <pc:docMk/>
            <pc:sldMk cId="3923588890" sldId="28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0.203" v="2989" actId="1076"/>
          <ac:spMkLst>
            <pc:docMk/>
            <pc:sldMk cId="3923588890" sldId="28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0.197" v="2983" actId="1076"/>
          <ac:spMkLst>
            <pc:docMk/>
            <pc:sldMk cId="3923588890" sldId="28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0.182" v="2969" actId="1076"/>
          <ac:spMkLst>
            <pc:docMk/>
            <pc:sldMk cId="3923588890" sldId="28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0.193" v="2979" actId="1076"/>
          <ac:spMkLst>
            <pc:docMk/>
            <pc:sldMk cId="3923588890" sldId="28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0.189" v="2975" actId="1076"/>
          <ac:spMkLst>
            <pc:docMk/>
            <pc:sldMk cId="3923588890" sldId="28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0.207" v="2993" actId="1076"/>
          <ac:spMkLst>
            <pc:docMk/>
            <pc:sldMk cId="3923588890" sldId="28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0.170" v="2957" actId="1076"/>
          <ac:spMkLst>
            <pc:docMk/>
            <pc:sldMk cId="3923588890" sldId="28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0.180" v="2967" actId="1076"/>
          <ac:spMkLst>
            <pc:docMk/>
            <pc:sldMk cId="3923588890" sldId="28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0.205" v="2991" actId="1076"/>
          <ac:spMkLst>
            <pc:docMk/>
            <pc:sldMk cId="3923588890" sldId="28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0.174" v="2961" actId="1076"/>
          <ac:spMkLst>
            <pc:docMk/>
            <pc:sldMk cId="3923588890" sldId="28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0.167" v="2953" actId="1076"/>
          <ac:spMkLst>
            <pc:docMk/>
            <pc:sldMk cId="3923588890" sldId="28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0.176" v="2963" actId="1076"/>
          <ac:spMkLst>
            <pc:docMk/>
            <pc:sldMk cId="3923588890" sldId="28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0.184" v="2971" actId="1076"/>
          <ac:spMkLst>
            <pc:docMk/>
            <pc:sldMk cId="3923588890" sldId="28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0.169" v="2955" actId="1076"/>
          <ac:spMkLst>
            <pc:docMk/>
            <pc:sldMk cId="3923588890" sldId="28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0.191" v="2977" actId="1076"/>
          <ac:spMkLst>
            <pc:docMk/>
            <pc:sldMk cId="3923588890" sldId="28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0.178" v="2965" actId="1076"/>
          <ac:spMkLst>
            <pc:docMk/>
            <pc:sldMk cId="3923588890" sldId="28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0.201" v="2987" actId="1076"/>
          <ac:spMkLst>
            <pc:docMk/>
            <pc:sldMk cId="3923588890" sldId="28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0.199" v="2985" actId="1076"/>
          <ac:spMkLst>
            <pc:docMk/>
            <pc:sldMk cId="3923588890" sldId="283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0.725" v="3046" actId="1076"/>
        <pc:sldMkLst>
          <pc:docMk/>
          <pc:sldMk cId="3667303246" sldId="284"/>
        </pc:sldMkLst>
        <pc:spChg chg="mod">
          <ac:chgData name="Sarah Carter" userId="4b4e2a7e9c42e1b2" providerId="LiveId" clId="{0D359FDA-FEAC-415A-A1C9-2C0E7B5A2CE5}" dt="2023-10-23T23:18:10.682" v="3014" actId="1076"/>
          <ac:spMkLst>
            <pc:docMk/>
            <pc:sldMk cId="3667303246" sldId="28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0.719" v="3042" actId="1076"/>
          <ac:spMkLst>
            <pc:docMk/>
            <pc:sldMk cId="3667303246" sldId="28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0.703" v="3030" actId="1076"/>
          <ac:spMkLst>
            <pc:docMk/>
            <pc:sldMk cId="3667303246" sldId="28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0.670" v="3002" actId="1076"/>
          <ac:spMkLst>
            <pc:docMk/>
            <pc:sldMk cId="3667303246" sldId="28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0.678" v="3010" actId="1076"/>
          <ac:spMkLst>
            <pc:docMk/>
            <pc:sldMk cId="3667303246" sldId="28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0.693" v="3022" actId="1076"/>
          <ac:spMkLst>
            <pc:docMk/>
            <pc:sldMk cId="3667303246" sldId="28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0.709" v="3034" actId="1076"/>
          <ac:spMkLst>
            <pc:docMk/>
            <pc:sldMk cId="3667303246" sldId="28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0.676" v="3008" actId="1076"/>
          <ac:spMkLst>
            <pc:docMk/>
            <pc:sldMk cId="3667303246" sldId="28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0.680" v="3012" actId="1076"/>
          <ac:spMkLst>
            <pc:docMk/>
            <pc:sldMk cId="3667303246" sldId="28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0.722" v="3044" actId="1076"/>
          <ac:spMkLst>
            <pc:docMk/>
            <pc:sldMk cId="3667303246" sldId="28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0.706" v="3032" actId="1076"/>
          <ac:spMkLst>
            <pc:docMk/>
            <pc:sldMk cId="3667303246" sldId="28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0.711" v="3036" actId="1076"/>
          <ac:spMkLst>
            <pc:docMk/>
            <pc:sldMk cId="3667303246" sldId="28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0.714" v="3038" actId="1076"/>
          <ac:spMkLst>
            <pc:docMk/>
            <pc:sldMk cId="3667303246" sldId="28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0.725" v="3046" actId="1076"/>
          <ac:spMkLst>
            <pc:docMk/>
            <pc:sldMk cId="3667303246" sldId="28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0.695" v="3024" actId="1076"/>
          <ac:spMkLst>
            <pc:docMk/>
            <pc:sldMk cId="3667303246" sldId="28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0.716" v="3040" actId="1076"/>
          <ac:spMkLst>
            <pc:docMk/>
            <pc:sldMk cId="3667303246" sldId="28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0.690" v="3020" actId="1076"/>
          <ac:spMkLst>
            <pc:docMk/>
            <pc:sldMk cId="3667303246" sldId="28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0.701" v="3028" actId="1076"/>
          <ac:spMkLst>
            <pc:docMk/>
            <pc:sldMk cId="3667303246" sldId="28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0.698" v="3026" actId="1076"/>
          <ac:spMkLst>
            <pc:docMk/>
            <pc:sldMk cId="3667303246" sldId="28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0.684" v="3016" actId="1076"/>
          <ac:spMkLst>
            <pc:docMk/>
            <pc:sldMk cId="3667303246" sldId="28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0.672" v="3004" actId="1076"/>
          <ac:spMkLst>
            <pc:docMk/>
            <pc:sldMk cId="3667303246" sldId="28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0.674" v="3006" actId="1076"/>
          <ac:spMkLst>
            <pc:docMk/>
            <pc:sldMk cId="3667303246" sldId="28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0.668" v="3000" actId="1076"/>
          <ac:spMkLst>
            <pc:docMk/>
            <pc:sldMk cId="3667303246" sldId="28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0.688" v="3018" actId="1076"/>
          <ac:spMkLst>
            <pc:docMk/>
            <pc:sldMk cId="3667303246" sldId="284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969253099" sldId="284"/>
        </pc:sldMkLst>
        <pc:spChg chg="mod">
          <ac:chgData name="Sarah Carter" userId="4b4e2a7e9c42e1b2" providerId="LiveId" clId="{0D359FDA-FEAC-415A-A1C9-2C0E7B5A2CE5}" dt="2023-10-23T23:13:30.585" v="1268" actId="1076"/>
          <ac:spMkLst>
            <pc:docMk/>
            <pc:sldMk cId="3969253099" sldId="28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0.566" v="1250" actId="1076"/>
          <ac:spMkLst>
            <pc:docMk/>
            <pc:sldMk cId="3969253099" sldId="28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0.563" v="1248" actId="1076"/>
          <ac:spMkLst>
            <pc:docMk/>
            <pc:sldMk cId="3969253099" sldId="28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0.569" v="1252" actId="1076"/>
          <ac:spMkLst>
            <pc:docMk/>
            <pc:sldMk cId="3969253099" sldId="28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0.558" v="1244" actId="1076"/>
          <ac:spMkLst>
            <pc:docMk/>
            <pc:sldMk cId="3969253099" sldId="28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0.590" v="1272" actId="1076"/>
          <ac:spMkLst>
            <pc:docMk/>
            <pc:sldMk cId="3969253099" sldId="28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0.587" v="1270" actId="1076"/>
          <ac:spMkLst>
            <pc:docMk/>
            <pc:sldMk cId="3969253099" sldId="28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0.544" v="1234" actId="1076"/>
          <ac:spMkLst>
            <pc:docMk/>
            <pc:sldMk cId="3969253099" sldId="28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0.576" v="1260" actId="1076"/>
          <ac:spMkLst>
            <pc:docMk/>
            <pc:sldMk cId="3969253099" sldId="28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0.575" v="1258" actId="1076"/>
          <ac:spMkLst>
            <pc:docMk/>
            <pc:sldMk cId="3969253099" sldId="28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0.555" v="1242" actId="1076"/>
          <ac:spMkLst>
            <pc:docMk/>
            <pc:sldMk cId="3969253099" sldId="28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0.547" v="1236" actId="1076"/>
          <ac:spMkLst>
            <pc:docMk/>
            <pc:sldMk cId="3969253099" sldId="28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0.553" v="1240" actId="1076"/>
          <ac:spMkLst>
            <pc:docMk/>
            <pc:sldMk cId="3969253099" sldId="28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0.583" v="1266" actId="1076"/>
          <ac:spMkLst>
            <pc:docMk/>
            <pc:sldMk cId="3969253099" sldId="28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0.578" v="1262" actId="1076"/>
          <ac:spMkLst>
            <pc:docMk/>
            <pc:sldMk cId="3969253099" sldId="28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0.551" v="1238" actId="1076"/>
          <ac:spMkLst>
            <pc:docMk/>
            <pc:sldMk cId="3969253099" sldId="28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0.592" v="1274" actId="1076"/>
          <ac:spMkLst>
            <pc:docMk/>
            <pc:sldMk cId="3969253099" sldId="28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0.540" v="1230" actId="1076"/>
          <ac:spMkLst>
            <pc:docMk/>
            <pc:sldMk cId="3969253099" sldId="28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0.561" v="1246" actId="1076"/>
          <ac:spMkLst>
            <pc:docMk/>
            <pc:sldMk cId="3969253099" sldId="28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0.537" v="1228" actId="1076"/>
          <ac:spMkLst>
            <pc:docMk/>
            <pc:sldMk cId="3969253099" sldId="28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0.573" v="1256" actId="1076"/>
          <ac:spMkLst>
            <pc:docMk/>
            <pc:sldMk cId="3969253099" sldId="28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0.542" v="1232" actId="1076"/>
          <ac:spMkLst>
            <pc:docMk/>
            <pc:sldMk cId="3969253099" sldId="28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0.571" v="1254" actId="1076"/>
          <ac:spMkLst>
            <pc:docMk/>
            <pc:sldMk cId="3969253099" sldId="28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0.580" v="1264" actId="1076"/>
          <ac:spMkLst>
            <pc:docMk/>
            <pc:sldMk cId="3969253099" sldId="284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1.247" v="3095" actId="1076"/>
        <pc:sldMkLst>
          <pc:docMk/>
          <pc:sldMk cId="546858214" sldId="285"/>
        </pc:sldMkLst>
        <pc:spChg chg="mod">
          <ac:chgData name="Sarah Carter" userId="4b4e2a7e9c42e1b2" providerId="LiveId" clId="{0D359FDA-FEAC-415A-A1C9-2C0E7B5A2CE5}" dt="2023-10-23T23:18:11.217" v="3071" actId="1076"/>
          <ac:spMkLst>
            <pc:docMk/>
            <pc:sldMk cId="546858214" sldId="28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1.240" v="3089" actId="1076"/>
          <ac:spMkLst>
            <pc:docMk/>
            <pc:sldMk cId="546858214" sldId="28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1.220" v="3073" actId="1076"/>
          <ac:spMkLst>
            <pc:docMk/>
            <pc:sldMk cId="546858214" sldId="28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1.226" v="3077" actId="1076"/>
          <ac:spMkLst>
            <pc:docMk/>
            <pc:sldMk cId="546858214" sldId="28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1.235" v="3085" actId="1076"/>
          <ac:spMkLst>
            <pc:docMk/>
            <pc:sldMk cId="546858214" sldId="28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1.245" v="3093" actId="1076"/>
          <ac:spMkLst>
            <pc:docMk/>
            <pc:sldMk cId="546858214" sldId="28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1.243" v="3091" actId="1076"/>
          <ac:spMkLst>
            <pc:docMk/>
            <pc:sldMk cId="546858214" sldId="28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1.205" v="3061" actId="1076"/>
          <ac:spMkLst>
            <pc:docMk/>
            <pc:sldMk cId="546858214" sldId="28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1.228" v="3079" actId="1076"/>
          <ac:spMkLst>
            <pc:docMk/>
            <pc:sldMk cId="546858214" sldId="28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1.238" v="3087" actId="1076"/>
          <ac:spMkLst>
            <pc:docMk/>
            <pc:sldMk cId="546858214" sldId="28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1.203" v="3059" actId="1076"/>
          <ac:spMkLst>
            <pc:docMk/>
            <pc:sldMk cId="546858214" sldId="28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1.210" v="3065" actId="1076"/>
          <ac:spMkLst>
            <pc:docMk/>
            <pc:sldMk cId="546858214" sldId="28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1.208" v="3063" actId="1076"/>
          <ac:spMkLst>
            <pc:docMk/>
            <pc:sldMk cId="546858214" sldId="28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1.198" v="3055" actId="1076"/>
          <ac:spMkLst>
            <pc:docMk/>
            <pc:sldMk cId="546858214" sldId="28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1.215" v="3069" actId="1076"/>
          <ac:spMkLst>
            <pc:docMk/>
            <pc:sldMk cId="546858214" sldId="28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1.213" v="3067" actId="1076"/>
          <ac:spMkLst>
            <pc:docMk/>
            <pc:sldMk cId="546858214" sldId="28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1.247" v="3095" actId="1076"/>
          <ac:spMkLst>
            <pc:docMk/>
            <pc:sldMk cId="546858214" sldId="28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1.200" v="3057" actId="1076"/>
          <ac:spMkLst>
            <pc:docMk/>
            <pc:sldMk cId="546858214" sldId="28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1.191" v="3049" actId="1076"/>
          <ac:spMkLst>
            <pc:docMk/>
            <pc:sldMk cId="546858214" sldId="28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1.196" v="3053" actId="1076"/>
          <ac:spMkLst>
            <pc:docMk/>
            <pc:sldMk cId="546858214" sldId="28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1.231" v="3081" actId="1076"/>
          <ac:spMkLst>
            <pc:docMk/>
            <pc:sldMk cId="546858214" sldId="28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1.233" v="3083" actId="1076"/>
          <ac:spMkLst>
            <pc:docMk/>
            <pc:sldMk cId="546858214" sldId="28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1.223" v="3075" actId="1076"/>
          <ac:spMkLst>
            <pc:docMk/>
            <pc:sldMk cId="546858214" sldId="28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1.193" v="3051" actId="1076"/>
          <ac:spMkLst>
            <pc:docMk/>
            <pc:sldMk cId="546858214" sldId="285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855460250" sldId="285"/>
        </pc:sldMkLst>
        <pc:spChg chg="mod">
          <ac:chgData name="Sarah Carter" userId="4b4e2a7e9c42e1b2" providerId="LiveId" clId="{0D359FDA-FEAC-415A-A1C9-2C0E7B5A2CE5}" dt="2023-10-23T23:13:31.078" v="1313" actId="1076"/>
          <ac:spMkLst>
            <pc:docMk/>
            <pc:sldMk cId="3855460250" sldId="28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1.068" v="1305" actId="1076"/>
          <ac:spMkLst>
            <pc:docMk/>
            <pc:sldMk cId="3855460250" sldId="28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1.087" v="1321" actId="1076"/>
          <ac:spMkLst>
            <pc:docMk/>
            <pc:sldMk cId="3855460250" sldId="28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1.035" v="1277" actId="1076"/>
          <ac:spMkLst>
            <pc:docMk/>
            <pc:sldMk cId="3855460250" sldId="28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1.071" v="1307" actId="1076"/>
          <ac:spMkLst>
            <pc:docMk/>
            <pc:sldMk cId="3855460250" sldId="28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1.051" v="1291" actId="1076"/>
          <ac:spMkLst>
            <pc:docMk/>
            <pc:sldMk cId="3855460250" sldId="28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1.044" v="1285" actId="1076"/>
          <ac:spMkLst>
            <pc:docMk/>
            <pc:sldMk cId="3855460250" sldId="28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1.082" v="1317" actId="1076"/>
          <ac:spMkLst>
            <pc:docMk/>
            <pc:sldMk cId="3855460250" sldId="28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1.066" v="1303" actId="1076"/>
          <ac:spMkLst>
            <pc:docMk/>
            <pc:sldMk cId="3855460250" sldId="28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1.061" v="1299" actId="1076"/>
          <ac:spMkLst>
            <pc:docMk/>
            <pc:sldMk cId="3855460250" sldId="28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1.042" v="1283" actId="1076"/>
          <ac:spMkLst>
            <pc:docMk/>
            <pc:sldMk cId="3855460250" sldId="28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1.080" v="1315" actId="1076"/>
          <ac:spMkLst>
            <pc:docMk/>
            <pc:sldMk cId="3855460250" sldId="28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1.075" v="1311" actId="1076"/>
          <ac:spMkLst>
            <pc:docMk/>
            <pc:sldMk cId="3855460250" sldId="28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1.046" v="1287" actId="1076"/>
          <ac:spMkLst>
            <pc:docMk/>
            <pc:sldMk cId="3855460250" sldId="28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1.053" v="1293" actId="1076"/>
          <ac:spMkLst>
            <pc:docMk/>
            <pc:sldMk cId="3855460250" sldId="28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1.038" v="1279" actId="1076"/>
          <ac:spMkLst>
            <pc:docMk/>
            <pc:sldMk cId="3855460250" sldId="28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1.058" v="1297" actId="1076"/>
          <ac:spMkLst>
            <pc:docMk/>
            <pc:sldMk cId="3855460250" sldId="28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1.085" v="1319" actId="1076"/>
          <ac:spMkLst>
            <pc:docMk/>
            <pc:sldMk cId="3855460250" sldId="28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1.063" v="1301" actId="1076"/>
          <ac:spMkLst>
            <pc:docMk/>
            <pc:sldMk cId="3855460250" sldId="28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1.049" v="1289" actId="1076"/>
          <ac:spMkLst>
            <pc:docMk/>
            <pc:sldMk cId="3855460250" sldId="28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1.056" v="1295" actId="1076"/>
          <ac:spMkLst>
            <pc:docMk/>
            <pc:sldMk cId="3855460250" sldId="28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1.040" v="1281" actId="1076"/>
          <ac:spMkLst>
            <pc:docMk/>
            <pc:sldMk cId="3855460250" sldId="28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1.089" v="1323" actId="1076"/>
          <ac:spMkLst>
            <pc:docMk/>
            <pc:sldMk cId="3855460250" sldId="28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1.073" v="1309" actId="1076"/>
          <ac:spMkLst>
            <pc:docMk/>
            <pc:sldMk cId="3855460250" sldId="285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294715032" sldId="286"/>
        </pc:sldMkLst>
        <pc:spChg chg="mod">
          <ac:chgData name="Sarah Carter" userId="4b4e2a7e9c42e1b2" providerId="LiveId" clId="{0D359FDA-FEAC-415A-A1C9-2C0E7B5A2CE5}" dt="2023-10-23T23:13:31.615" v="1328" actId="1076"/>
          <ac:spMkLst>
            <pc:docMk/>
            <pc:sldMk cId="1294715032" sldId="28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1.657" v="1362" actId="1076"/>
          <ac:spMkLst>
            <pc:docMk/>
            <pc:sldMk cId="1294715032" sldId="28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1.662" v="1366" actId="1076"/>
          <ac:spMkLst>
            <pc:docMk/>
            <pc:sldMk cId="1294715032" sldId="28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1.646" v="1354" actId="1076"/>
          <ac:spMkLst>
            <pc:docMk/>
            <pc:sldMk cId="1294715032" sldId="28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1.620" v="1332" actId="1076"/>
          <ac:spMkLst>
            <pc:docMk/>
            <pc:sldMk cId="1294715032" sldId="28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1.625" v="1336" actId="1076"/>
          <ac:spMkLst>
            <pc:docMk/>
            <pc:sldMk cId="1294715032" sldId="28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1.652" v="1358" actId="1076"/>
          <ac:spMkLst>
            <pc:docMk/>
            <pc:sldMk cId="1294715032" sldId="28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1.612" v="1326" actId="1076"/>
          <ac:spMkLst>
            <pc:docMk/>
            <pc:sldMk cId="1294715032" sldId="28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1.655" v="1360" actId="1076"/>
          <ac:spMkLst>
            <pc:docMk/>
            <pc:sldMk cId="1294715032" sldId="28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1.630" v="1340" actId="1076"/>
          <ac:spMkLst>
            <pc:docMk/>
            <pc:sldMk cId="1294715032" sldId="28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1.659" v="1364" actId="1076"/>
          <ac:spMkLst>
            <pc:docMk/>
            <pc:sldMk cId="1294715032" sldId="28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1.627" v="1338" actId="1076"/>
          <ac:spMkLst>
            <pc:docMk/>
            <pc:sldMk cId="1294715032" sldId="28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1.617" v="1330" actId="1076"/>
          <ac:spMkLst>
            <pc:docMk/>
            <pc:sldMk cId="1294715032" sldId="28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1.632" v="1342" actId="1076"/>
          <ac:spMkLst>
            <pc:docMk/>
            <pc:sldMk cId="1294715032" sldId="28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1.665" v="1368" actId="1076"/>
          <ac:spMkLst>
            <pc:docMk/>
            <pc:sldMk cId="1294715032" sldId="28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1.622" v="1334" actId="1076"/>
          <ac:spMkLst>
            <pc:docMk/>
            <pc:sldMk cId="1294715032" sldId="28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1.649" v="1356" actId="1076"/>
          <ac:spMkLst>
            <pc:docMk/>
            <pc:sldMk cId="1294715032" sldId="28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1.668" v="1370" actId="1076"/>
          <ac:spMkLst>
            <pc:docMk/>
            <pc:sldMk cId="1294715032" sldId="28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1.637" v="1346" actId="1076"/>
          <ac:spMkLst>
            <pc:docMk/>
            <pc:sldMk cId="1294715032" sldId="28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1.644" v="1352" actId="1076"/>
          <ac:spMkLst>
            <pc:docMk/>
            <pc:sldMk cId="1294715032" sldId="28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1.634" v="1344" actId="1076"/>
          <ac:spMkLst>
            <pc:docMk/>
            <pc:sldMk cId="1294715032" sldId="28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1.641" v="1350" actId="1076"/>
          <ac:spMkLst>
            <pc:docMk/>
            <pc:sldMk cId="1294715032" sldId="28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1.670" v="1372" actId="1076"/>
          <ac:spMkLst>
            <pc:docMk/>
            <pc:sldMk cId="1294715032" sldId="28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1.639" v="1348" actId="1076"/>
          <ac:spMkLst>
            <pc:docMk/>
            <pc:sldMk cId="1294715032" sldId="286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1.824" v="3144" actId="1076"/>
        <pc:sldMkLst>
          <pc:docMk/>
          <pc:sldMk cId="3933965590" sldId="286"/>
        </pc:sldMkLst>
        <pc:spChg chg="mod">
          <ac:chgData name="Sarah Carter" userId="4b4e2a7e9c42e1b2" providerId="LiveId" clId="{0D359FDA-FEAC-415A-A1C9-2C0E7B5A2CE5}" dt="2023-10-23T23:18:11.802" v="3126" actId="1076"/>
          <ac:spMkLst>
            <pc:docMk/>
            <pc:sldMk cId="3933965590" sldId="28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1.805" v="3128" actId="1076"/>
          <ac:spMkLst>
            <pc:docMk/>
            <pc:sldMk cId="3933965590" sldId="28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1.812" v="3134" actId="1076"/>
          <ac:spMkLst>
            <pc:docMk/>
            <pc:sldMk cId="3933965590" sldId="28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1.770" v="3100" actId="1076"/>
          <ac:spMkLst>
            <pc:docMk/>
            <pc:sldMk cId="3933965590" sldId="28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1.824" v="3144" actId="1076"/>
          <ac:spMkLst>
            <pc:docMk/>
            <pc:sldMk cId="3933965590" sldId="28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1.822" v="3142" actId="1076"/>
          <ac:spMkLst>
            <pc:docMk/>
            <pc:sldMk cId="3933965590" sldId="28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1.798" v="3122" actId="1076"/>
          <ac:spMkLst>
            <pc:docMk/>
            <pc:sldMk cId="3933965590" sldId="28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1.790" v="3116" actId="1076"/>
          <ac:spMkLst>
            <pc:docMk/>
            <pc:sldMk cId="3933965590" sldId="28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1.795" v="3120" actId="1076"/>
          <ac:spMkLst>
            <pc:docMk/>
            <pc:sldMk cId="3933965590" sldId="28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1.817" v="3138" actId="1076"/>
          <ac:spMkLst>
            <pc:docMk/>
            <pc:sldMk cId="3933965590" sldId="28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1.780" v="3108" actId="1076"/>
          <ac:spMkLst>
            <pc:docMk/>
            <pc:sldMk cId="3933965590" sldId="28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1.767" v="3098" actId="1076"/>
          <ac:spMkLst>
            <pc:docMk/>
            <pc:sldMk cId="3933965590" sldId="28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1.810" v="3132" actId="1076"/>
          <ac:spMkLst>
            <pc:docMk/>
            <pc:sldMk cId="3933965590" sldId="28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1.788" v="3114" actId="1076"/>
          <ac:spMkLst>
            <pc:docMk/>
            <pc:sldMk cId="3933965590" sldId="28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1.807" v="3130" actId="1076"/>
          <ac:spMkLst>
            <pc:docMk/>
            <pc:sldMk cId="3933965590" sldId="28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1.775" v="3104" actId="1076"/>
          <ac:spMkLst>
            <pc:docMk/>
            <pc:sldMk cId="3933965590" sldId="28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1.819" v="3140" actId="1076"/>
          <ac:spMkLst>
            <pc:docMk/>
            <pc:sldMk cId="3933965590" sldId="28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1.793" v="3118" actId="1076"/>
          <ac:spMkLst>
            <pc:docMk/>
            <pc:sldMk cId="3933965590" sldId="28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1.800" v="3124" actId="1076"/>
          <ac:spMkLst>
            <pc:docMk/>
            <pc:sldMk cId="3933965590" sldId="28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1.778" v="3106" actId="1076"/>
          <ac:spMkLst>
            <pc:docMk/>
            <pc:sldMk cId="3933965590" sldId="28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1.815" v="3136" actId="1076"/>
          <ac:spMkLst>
            <pc:docMk/>
            <pc:sldMk cId="3933965590" sldId="28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1.785" v="3112" actId="1076"/>
          <ac:spMkLst>
            <pc:docMk/>
            <pc:sldMk cId="3933965590" sldId="28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1.783" v="3110" actId="1076"/>
          <ac:spMkLst>
            <pc:docMk/>
            <pc:sldMk cId="3933965590" sldId="28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1.773" v="3102" actId="1076"/>
          <ac:spMkLst>
            <pc:docMk/>
            <pc:sldMk cId="3933965590" sldId="286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800752069" sldId="287"/>
        </pc:sldMkLst>
        <pc:spChg chg="mod">
          <ac:chgData name="Sarah Carter" userId="4b4e2a7e9c42e1b2" providerId="LiveId" clId="{0D359FDA-FEAC-415A-A1C9-2C0E7B5A2CE5}" dt="2023-10-23T23:13:32.184" v="1417" actId="1076"/>
          <ac:spMkLst>
            <pc:docMk/>
            <pc:sldMk cId="1800752069" sldId="28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2.163" v="1401" actId="1076"/>
          <ac:spMkLst>
            <pc:docMk/>
            <pc:sldMk cId="1800752069" sldId="28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2.170" v="1407" actId="1076"/>
          <ac:spMkLst>
            <pc:docMk/>
            <pc:sldMk cId="1800752069" sldId="28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2.168" v="1405" actId="1076"/>
          <ac:spMkLst>
            <pc:docMk/>
            <pc:sldMk cId="1800752069" sldId="28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2.136" v="1379" actId="1076"/>
          <ac:spMkLst>
            <pc:docMk/>
            <pc:sldMk cId="1800752069" sldId="28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2.146" v="1387" actId="1076"/>
          <ac:spMkLst>
            <pc:docMk/>
            <pc:sldMk cId="1800752069" sldId="28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2.129" v="1375" actId="1076"/>
          <ac:spMkLst>
            <pc:docMk/>
            <pc:sldMk cId="1800752069" sldId="28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2.189" v="1421" actId="1076"/>
          <ac:spMkLst>
            <pc:docMk/>
            <pc:sldMk cId="1800752069" sldId="28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2.156" v="1395" actId="1076"/>
          <ac:spMkLst>
            <pc:docMk/>
            <pc:sldMk cId="1800752069" sldId="28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2.141" v="1383" actId="1076"/>
          <ac:spMkLst>
            <pc:docMk/>
            <pc:sldMk cId="1800752069" sldId="28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2.160" v="1399" actId="1076"/>
          <ac:spMkLst>
            <pc:docMk/>
            <pc:sldMk cId="1800752069" sldId="28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2.158" v="1397" actId="1076"/>
          <ac:spMkLst>
            <pc:docMk/>
            <pc:sldMk cId="1800752069" sldId="28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2.143" v="1385" actId="1076"/>
          <ac:spMkLst>
            <pc:docMk/>
            <pc:sldMk cId="1800752069" sldId="28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2.132" v="1377" actId="1076"/>
          <ac:spMkLst>
            <pc:docMk/>
            <pc:sldMk cId="1800752069" sldId="28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2.138" v="1381" actId="1076"/>
          <ac:spMkLst>
            <pc:docMk/>
            <pc:sldMk cId="1800752069" sldId="28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2.180" v="1415" actId="1076"/>
          <ac:spMkLst>
            <pc:docMk/>
            <pc:sldMk cId="1800752069" sldId="28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2.151" v="1391" actId="1076"/>
          <ac:spMkLst>
            <pc:docMk/>
            <pc:sldMk cId="1800752069" sldId="28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2.153" v="1393" actId="1076"/>
          <ac:spMkLst>
            <pc:docMk/>
            <pc:sldMk cId="1800752069" sldId="28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2.175" v="1411" actId="1076"/>
          <ac:spMkLst>
            <pc:docMk/>
            <pc:sldMk cId="1800752069" sldId="28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2.173" v="1409" actId="1076"/>
          <ac:spMkLst>
            <pc:docMk/>
            <pc:sldMk cId="1800752069" sldId="28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2.165" v="1403" actId="1076"/>
          <ac:spMkLst>
            <pc:docMk/>
            <pc:sldMk cId="1800752069" sldId="28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2.186" v="1419" actId="1076"/>
          <ac:spMkLst>
            <pc:docMk/>
            <pc:sldMk cId="1800752069" sldId="28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2.177" v="1413" actId="1076"/>
          <ac:spMkLst>
            <pc:docMk/>
            <pc:sldMk cId="1800752069" sldId="28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2.148" v="1389" actId="1076"/>
          <ac:spMkLst>
            <pc:docMk/>
            <pc:sldMk cId="1800752069" sldId="287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2.374" v="3193" actId="1076"/>
        <pc:sldMkLst>
          <pc:docMk/>
          <pc:sldMk cId="3866028730" sldId="287"/>
        </pc:sldMkLst>
        <pc:spChg chg="mod">
          <ac:chgData name="Sarah Carter" userId="4b4e2a7e9c42e1b2" providerId="LiveId" clId="{0D359FDA-FEAC-415A-A1C9-2C0E7B5A2CE5}" dt="2023-10-23T23:18:12.355" v="3179" actId="1076"/>
          <ac:spMkLst>
            <pc:docMk/>
            <pc:sldMk cId="3866028730" sldId="28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2.320" v="3151" actId="1076"/>
          <ac:spMkLst>
            <pc:docMk/>
            <pc:sldMk cId="3866028730" sldId="28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2.314" v="3147" actId="1076"/>
          <ac:spMkLst>
            <pc:docMk/>
            <pc:sldMk cId="3866028730" sldId="28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2.330" v="3159" actId="1076"/>
          <ac:spMkLst>
            <pc:docMk/>
            <pc:sldMk cId="3866028730" sldId="28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2.360" v="3183" actId="1076"/>
          <ac:spMkLst>
            <pc:docMk/>
            <pc:sldMk cId="3866028730" sldId="28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2.325" v="3155" actId="1076"/>
          <ac:spMkLst>
            <pc:docMk/>
            <pc:sldMk cId="3866028730" sldId="28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2.337" v="3165" actId="1076"/>
          <ac:spMkLst>
            <pc:docMk/>
            <pc:sldMk cId="3866028730" sldId="28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2.350" v="3175" actId="1076"/>
          <ac:spMkLst>
            <pc:docMk/>
            <pc:sldMk cId="3866028730" sldId="28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2.332" v="3161" actId="1076"/>
          <ac:spMkLst>
            <pc:docMk/>
            <pc:sldMk cId="3866028730" sldId="28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2.335" v="3163" actId="1076"/>
          <ac:spMkLst>
            <pc:docMk/>
            <pc:sldMk cId="3866028730" sldId="28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2.340" v="3167" actId="1076"/>
          <ac:spMkLst>
            <pc:docMk/>
            <pc:sldMk cId="3866028730" sldId="28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2.345" v="3171" actId="1076"/>
          <ac:spMkLst>
            <pc:docMk/>
            <pc:sldMk cId="3866028730" sldId="28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2.371" v="3191" actId="1076"/>
          <ac:spMkLst>
            <pc:docMk/>
            <pc:sldMk cId="3866028730" sldId="28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2.357" v="3181" actId="1076"/>
          <ac:spMkLst>
            <pc:docMk/>
            <pc:sldMk cId="3866028730" sldId="28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2.327" v="3157" actId="1076"/>
          <ac:spMkLst>
            <pc:docMk/>
            <pc:sldMk cId="3866028730" sldId="28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2.374" v="3193" actId="1076"/>
          <ac:spMkLst>
            <pc:docMk/>
            <pc:sldMk cId="3866028730" sldId="28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2.317" v="3149" actId="1076"/>
          <ac:spMkLst>
            <pc:docMk/>
            <pc:sldMk cId="3866028730" sldId="28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2.362" v="3185" actId="1076"/>
          <ac:spMkLst>
            <pc:docMk/>
            <pc:sldMk cId="3866028730" sldId="28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2.367" v="3189" actId="1076"/>
          <ac:spMkLst>
            <pc:docMk/>
            <pc:sldMk cId="3866028730" sldId="28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2.347" v="3173" actId="1076"/>
          <ac:spMkLst>
            <pc:docMk/>
            <pc:sldMk cId="3866028730" sldId="28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2.352" v="3177" actId="1076"/>
          <ac:spMkLst>
            <pc:docMk/>
            <pc:sldMk cId="3866028730" sldId="28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2.322" v="3153" actId="1076"/>
          <ac:spMkLst>
            <pc:docMk/>
            <pc:sldMk cId="3866028730" sldId="28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2.365" v="3187" actId="1076"/>
          <ac:spMkLst>
            <pc:docMk/>
            <pc:sldMk cId="3866028730" sldId="28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2.342" v="3169" actId="1076"/>
          <ac:spMkLst>
            <pc:docMk/>
            <pc:sldMk cId="3866028730" sldId="287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2.900" v="3242" actId="1076"/>
        <pc:sldMkLst>
          <pc:docMk/>
          <pc:sldMk cId="1750290731" sldId="288"/>
        </pc:sldMkLst>
        <pc:spChg chg="mod">
          <ac:chgData name="Sarah Carter" userId="4b4e2a7e9c42e1b2" providerId="LiveId" clId="{0D359FDA-FEAC-415A-A1C9-2C0E7B5A2CE5}" dt="2023-10-23T23:18:12.876" v="3222" actId="1076"/>
          <ac:spMkLst>
            <pc:docMk/>
            <pc:sldMk cId="1750290731" sldId="28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2.872" v="3218" actId="1076"/>
          <ac:spMkLst>
            <pc:docMk/>
            <pc:sldMk cId="1750290731" sldId="28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2.867" v="3214" actId="1076"/>
          <ac:spMkLst>
            <pc:docMk/>
            <pc:sldMk cId="1750290731" sldId="28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2.869" v="3216" actId="1076"/>
          <ac:spMkLst>
            <pc:docMk/>
            <pc:sldMk cId="1750290731" sldId="28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2.881" v="3226" actId="1076"/>
          <ac:spMkLst>
            <pc:docMk/>
            <pc:sldMk cId="1750290731" sldId="28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2.874" v="3220" actId="1076"/>
          <ac:spMkLst>
            <pc:docMk/>
            <pc:sldMk cId="1750290731" sldId="28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2.857" v="3204" actId="1076"/>
          <ac:spMkLst>
            <pc:docMk/>
            <pc:sldMk cId="1750290731" sldId="28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2.865" v="3212" actId="1076"/>
          <ac:spMkLst>
            <pc:docMk/>
            <pc:sldMk cId="1750290731" sldId="28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2.889" v="3232" actId="1076"/>
          <ac:spMkLst>
            <pc:docMk/>
            <pc:sldMk cId="1750290731" sldId="28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2.883" v="3228" actId="1076"/>
          <ac:spMkLst>
            <pc:docMk/>
            <pc:sldMk cId="1750290731" sldId="28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2.850" v="3200" actId="1076"/>
          <ac:spMkLst>
            <pc:docMk/>
            <pc:sldMk cId="1750290731" sldId="28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2.896" v="3238" actId="1076"/>
          <ac:spMkLst>
            <pc:docMk/>
            <pc:sldMk cId="1750290731" sldId="28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2.891" v="3234" actId="1076"/>
          <ac:spMkLst>
            <pc:docMk/>
            <pc:sldMk cId="1750290731" sldId="28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2.846" v="3196" actId="1076"/>
          <ac:spMkLst>
            <pc:docMk/>
            <pc:sldMk cId="1750290731" sldId="28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2.886" v="3230" actId="1076"/>
          <ac:spMkLst>
            <pc:docMk/>
            <pc:sldMk cId="1750290731" sldId="28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2.879" v="3224" actId="1076"/>
          <ac:spMkLst>
            <pc:docMk/>
            <pc:sldMk cId="1750290731" sldId="28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2.853" v="3202" actId="1076"/>
          <ac:spMkLst>
            <pc:docMk/>
            <pc:sldMk cId="1750290731" sldId="28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2.893" v="3236" actId="1076"/>
          <ac:spMkLst>
            <pc:docMk/>
            <pc:sldMk cId="1750290731" sldId="28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2.861" v="3208" actId="1076"/>
          <ac:spMkLst>
            <pc:docMk/>
            <pc:sldMk cId="1750290731" sldId="28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2.859" v="3206" actId="1076"/>
          <ac:spMkLst>
            <pc:docMk/>
            <pc:sldMk cId="1750290731" sldId="28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2.900" v="3242" actId="1076"/>
          <ac:spMkLst>
            <pc:docMk/>
            <pc:sldMk cId="1750290731" sldId="28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2.863" v="3210" actId="1076"/>
          <ac:spMkLst>
            <pc:docMk/>
            <pc:sldMk cId="1750290731" sldId="28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2.898" v="3240" actId="1076"/>
          <ac:spMkLst>
            <pc:docMk/>
            <pc:sldMk cId="1750290731" sldId="28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2.848" v="3198" actId="1076"/>
          <ac:spMkLst>
            <pc:docMk/>
            <pc:sldMk cId="1750290731" sldId="288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860511667" sldId="288"/>
        </pc:sldMkLst>
        <pc:spChg chg="mod">
          <ac:chgData name="Sarah Carter" userId="4b4e2a7e9c42e1b2" providerId="LiveId" clId="{0D359FDA-FEAC-415A-A1C9-2C0E7B5A2CE5}" dt="2023-10-23T23:13:32.771" v="1428" actId="1076"/>
          <ac:spMkLst>
            <pc:docMk/>
            <pc:sldMk cId="1860511667" sldId="28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2.787" v="1440" actId="1076"/>
          <ac:spMkLst>
            <pc:docMk/>
            <pc:sldMk cId="1860511667" sldId="28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2.776" v="1432" actId="1076"/>
          <ac:spMkLst>
            <pc:docMk/>
            <pc:sldMk cId="1860511667" sldId="28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2.792" v="1444" actId="1076"/>
          <ac:spMkLst>
            <pc:docMk/>
            <pc:sldMk cId="1860511667" sldId="28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2.807" v="1456" actId="1076"/>
          <ac:spMkLst>
            <pc:docMk/>
            <pc:sldMk cId="1860511667" sldId="28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2.769" v="1426" actId="1076"/>
          <ac:spMkLst>
            <pc:docMk/>
            <pc:sldMk cId="1860511667" sldId="28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2.784" v="1438" actId="1076"/>
          <ac:spMkLst>
            <pc:docMk/>
            <pc:sldMk cId="1860511667" sldId="28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2.820" v="1466" actId="1076"/>
          <ac:spMkLst>
            <pc:docMk/>
            <pc:sldMk cId="1860511667" sldId="28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2.797" v="1448" actId="1076"/>
          <ac:spMkLst>
            <pc:docMk/>
            <pc:sldMk cId="1860511667" sldId="28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2.812" v="1460" actId="1076"/>
          <ac:spMkLst>
            <pc:docMk/>
            <pc:sldMk cId="1860511667" sldId="28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2.817" v="1464" actId="1076"/>
          <ac:spMkLst>
            <pc:docMk/>
            <pc:sldMk cId="1860511667" sldId="28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2.810" v="1458" actId="1076"/>
          <ac:spMkLst>
            <pc:docMk/>
            <pc:sldMk cId="1860511667" sldId="28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2.789" v="1442" actId="1076"/>
          <ac:spMkLst>
            <pc:docMk/>
            <pc:sldMk cId="1860511667" sldId="28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2.779" v="1434" actId="1076"/>
          <ac:spMkLst>
            <pc:docMk/>
            <pc:sldMk cId="1860511667" sldId="28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2.805" v="1454" actId="1076"/>
          <ac:spMkLst>
            <pc:docMk/>
            <pc:sldMk cId="1860511667" sldId="28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2.815" v="1462" actId="1076"/>
          <ac:spMkLst>
            <pc:docMk/>
            <pc:sldMk cId="1860511667" sldId="28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2.766" v="1424" actId="1076"/>
          <ac:spMkLst>
            <pc:docMk/>
            <pc:sldMk cId="1860511667" sldId="28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2.800" v="1450" actId="1076"/>
          <ac:spMkLst>
            <pc:docMk/>
            <pc:sldMk cId="1860511667" sldId="28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2.802" v="1452" actId="1076"/>
          <ac:spMkLst>
            <pc:docMk/>
            <pc:sldMk cId="1860511667" sldId="28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2.782" v="1436" actId="1076"/>
          <ac:spMkLst>
            <pc:docMk/>
            <pc:sldMk cId="1860511667" sldId="28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2.825" v="1470" actId="1076"/>
          <ac:spMkLst>
            <pc:docMk/>
            <pc:sldMk cId="1860511667" sldId="28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2.774" v="1430" actId="1076"/>
          <ac:spMkLst>
            <pc:docMk/>
            <pc:sldMk cId="1860511667" sldId="28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2.794" v="1446" actId="1076"/>
          <ac:spMkLst>
            <pc:docMk/>
            <pc:sldMk cId="1860511667" sldId="28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2.822" v="1468" actId="1076"/>
          <ac:spMkLst>
            <pc:docMk/>
            <pc:sldMk cId="1860511667" sldId="288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544234436" sldId="289"/>
        </pc:sldMkLst>
        <pc:spChg chg="mod">
          <ac:chgData name="Sarah Carter" userId="4b4e2a7e9c42e1b2" providerId="LiveId" clId="{0D359FDA-FEAC-415A-A1C9-2C0E7B5A2CE5}" dt="2023-10-23T23:13:33.319" v="1519" actId="1076"/>
          <ac:spMkLst>
            <pc:docMk/>
            <pc:sldMk cId="1544234436" sldId="28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3.317" v="1517" actId="1076"/>
          <ac:spMkLst>
            <pc:docMk/>
            <pc:sldMk cId="1544234436" sldId="28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3.302" v="1505" actId="1076"/>
          <ac:spMkLst>
            <pc:docMk/>
            <pc:sldMk cId="1544234436" sldId="28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3.286" v="1491" actId="1076"/>
          <ac:spMkLst>
            <pc:docMk/>
            <pc:sldMk cId="1544234436" sldId="28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3.264" v="1473" actId="1076"/>
          <ac:spMkLst>
            <pc:docMk/>
            <pc:sldMk cId="1544234436" sldId="28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3.284" v="1489" actId="1076"/>
          <ac:spMkLst>
            <pc:docMk/>
            <pc:sldMk cId="1544234436" sldId="28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3.282" v="1487" actId="1076"/>
          <ac:spMkLst>
            <pc:docMk/>
            <pc:sldMk cId="1544234436" sldId="28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3.267" v="1475" actId="1076"/>
          <ac:spMkLst>
            <pc:docMk/>
            <pc:sldMk cId="1544234436" sldId="28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3.297" v="1501" actId="1076"/>
          <ac:spMkLst>
            <pc:docMk/>
            <pc:sldMk cId="1544234436" sldId="28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3.272" v="1479" actId="1076"/>
          <ac:spMkLst>
            <pc:docMk/>
            <pc:sldMk cId="1544234436" sldId="28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3.309" v="1511" actId="1076"/>
          <ac:spMkLst>
            <pc:docMk/>
            <pc:sldMk cId="1544234436" sldId="28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3.276" v="1483" actId="1076"/>
          <ac:spMkLst>
            <pc:docMk/>
            <pc:sldMk cId="1544234436" sldId="28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3.279" v="1485" actId="1076"/>
          <ac:spMkLst>
            <pc:docMk/>
            <pc:sldMk cId="1544234436" sldId="28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3.300" v="1503" actId="1076"/>
          <ac:spMkLst>
            <pc:docMk/>
            <pc:sldMk cId="1544234436" sldId="28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3.293" v="1497" actId="1076"/>
          <ac:spMkLst>
            <pc:docMk/>
            <pc:sldMk cId="1544234436" sldId="28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3.288" v="1493" actId="1076"/>
          <ac:spMkLst>
            <pc:docMk/>
            <pc:sldMk cId="1544234436" sldId="28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3.274" v="1481" actId="1076"/>
          <ac:spMkLst>
            <pc:docMk/>
            <pc:sldMk cId="1544234436" sldId="28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3.305" v="1507" actId="1076"/>
          <ac:spMkLst>
            <pc:docMk/>
            <pc:sldMk cId="1544234436" sldId="28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3.307" v="1509" actId="1076"/>
          <ac:spMkLst>
            <pc:docMk/>
            <pc:sldMk cId="1544234436" sldId="28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3.291" v="1495" actId="1076"/>
          <ac:spMkLst>
            <pc:docMk/>
            <pc:sldMk cId="1544234436" sldId="28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3.295" v="1499" actId="1076"/>
          <ac:spMkLst>
            <pc:docMk/>
            <pc:sldMk cId="1544234436" sldId="28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3.312" v="1513" actId="1076"/>
          <ac:spMkLst>
            <pc:docMk/>
            <pc:sldMk cId="1544234436" sldId="28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3.314" v="1515" actId="1076"/>
          <ac:spMkLst>
            <pc:docMk/>
            <pc:sldMk cId="1544234436" sldId="28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3.269" v="1477" actId="1076"/>
          <ac:spMkLst>
            <pc:docMk/>
            <pc:sldMk cId="1544234436" sldId="289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3.524" v="3291" actId="1076"/>
        <pc:sldMkLst>
          <pc:docMk/>
          <pc:sldMk cId="2652647394" sldId="289"/>
        </pc:sldMkLst>
        <pc:spChg chg="mod">
          <ac:chgData name="Sarah Carter" userId="4b4e2a7e9c42e1b2" providerId="LiveId" clId="{0D359FDA-FEAC-415A-A1C9-2C0E7B5A2CE5}" dt="2023-10-23T23:18:13.519" v="3287" actId="1076"/>
          <ac:spMkLst>
            <pc:docMk/>
            <pc:sldMk cId="2652647394" sldId="289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3.514" v="3283" actId="1076"/>
          <ac:spMkLst>
            <pc:docMk/>
            <pc:sldMk cId="2652647394" sldId="289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3.524" v="3291" actId="1076"/>
          <ac:spMkLst>
            <pc:docMk/>
            <pc:sldMk cId="2652647394" sldId="289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3.475" v="3251" actId="1076"/>
          <ac:spMkLst>
            <pc:docMk/>
            <pc:sldMk cId="2652647394" sldId="289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3.507" v="3277" actId="1076"/>
          <ac:spMkLst>
            <pc:docMk/>
            <pc:sldMk cId="2652647394" sldId="289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3.522" v="3289" actId="1076"/>
          <ac:spMkLst>
            <pc:docMk/>
            <pc:sldMk cId="2652647394" sldId="289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3.517" v="3285" actId="1076"/>
          <ac:spMkLst>
            <pc:docMk/>
            <pc:sldMk cId="2652647394" sldId="289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3.482" v="3257" actId="1076"/>
          <ac:spMkLst>
            <pc:docMk/>
            <pc:sldMk cId="2652647394" sldId="289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3.471" v="3247" actId="1076"/>
          <ac:spMkLst>
            <pc:docMk/>
            <pc:sldMk cId="2652647394" sldId="289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3.497" v="3269" actId="1076"/>
          <ac:spMkLst>
            <pc:docMk/>
            <pc:sldMk cId="2652647394" sldId="289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3.469" v="3245" actId="1076"/>
          <ac:spMkLst>
            <pc:docMk/>
            <pc:sldMk cId="2652647394" sldId="289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3.502" v="3273" actId="1076"/>
          <ac:spMkLst>
            <pc:docMk/>
            <pc:sldMk cId="2652647394" sldId="289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3.485" v="3259" actId="1076"/>
          <ac:spMkLst>
            <pc:docMk/>
            <pc:sldMk cId="2652647394" sldId="289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3.492" v="3265" actId="1076"/>
          <ac:spMkLst>
            <pc:docMk/>
            <pc:sldMk cId="2652647394" sldId="289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3.487" v="3261" actId="1076"/>
          <ac:spMkLst>
            <pc:docMk/>
            <pc:sldMk cId="2652647394" sldId="289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3.473" v="3249" actId="1076"/>
          <ac:spMkLst>
            <pc:docMk/>
            <pc:sldMk cId="2652647394" sldId="289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3.499" v="3271" actId="1076"/>
          <ac:spMkLst>
            <pc:docMk/>
            <pc:sldMk cId="2652647394" sldId="289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3.489" v="3263" actId="1076"/>
          <ac:spMkLst>
            <pc:docMk/>
            <pc:sldMk cId="2652647394" sldId="289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3.480" v="3255" actId="1076"/>
          <ac:spMkLst>
            <pc:docMk/>
            <pc:sldMk cId="2652647394" sldId="289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3.512" v="3281" actId="1076"/>
          <ac:spMkLst>
            <pc:docMk/>
            <pc:sldMk cId="2652647394" sldId="289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3.509" v="3279" actId="1076"/>
          <ac:spMkLst>
            <pc:docMk/>
            <pc:sldMk cId="2652647394" sldId="289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3.504" v="3275" actId="1076"/>
          <ac:spMkLst>
            <pc:docMk/>
            <pc:sldMk cId="2652647394" sldId="289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3.477" v="3253" actId="1076"/>
          <ac:spMkLst>
            <pc:docMk/>
            <pc:sldMk cId="2652647394" sldId="289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3.494" v="3267" actId="1076"/>
          <ac:spMkLst>
            <pc:docMk/>
            <pc:sldMk cId="2652647394" sldId="289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634530368" sldId="290"/>
        </pc:sldMkLst>
        <pc:spChg chg="mod">
          <ac:chgData name="Sarah Carter" userId="4b4e2a7e9c42e1b2" providerId="LiveId" clId="{0D359FDA-FEAC-415A-A1C9-2C0E7B5A2CE5}" dt="2023-10-23T23:13:33.871" v="1554" actId="1076"/>
          <ac:spMkLst>
            <pc:docMk/>
            <pc:sldMk cId="634530368" sldId="29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3.844" v="1528" actId="1076"/>
          <ac:spMkLst>
            <pc:docMk/>
            <pc:sldMk cId="634530368" sldId="29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3.861" v="1544" actId="1076"/>
          <ac:spMkLst>
            <pc:docMk/>
            <pc:sldMk cId="634530368" sldId="29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3.869" v="1552" actId="1076"/>
          <ac:spMkLst>
            <pc:docMk/>
            <pc:sldMk cId="634530368" sldId="29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3.881" v="1564" actId="1076"/>
          <ac:spMkLst>
            <pc:docMk/>
            <pc:sldMk cId="634530368" sldId="29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3.858" v="1540" actId="1076"/>
          <ac:spMkLst>
            <pc:docMk/>
            <pc:sldMk cId="634530368" sldId="29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3.873" v="1556" actId="1076"/>
          <ac:spMkLst>
            <pc:docMk/>
            <pc:sldMk cId="634530368" sldId="29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3.877" v="1560" actId="1076"/>
          <ac:spMkLst>
            <pc:docMk/>
            <pc:sldMk cId="634530368" sldId="29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3.850" v="1532" actId="1076"/>
          <ac:spMkLst>
            <pc:docMk/>
            <pc:sldMk cId="634530368" sldId="29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3.847" v="1530" actId="1076"/>
          <ac:spMkLst>
            <pc:docMk/>
            <pc:sldMk cId="634530368" sldId="29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3.842" v="1526" actId="1076"/>
          <ac:spMkLst>
            <pc:docMk/>
            <pc:sldMk cId="634530368" sldId="29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3.885" v="1568" actId="1076"/>
          <ac:spMkLst>
            <pc:docMk/>
            <pc:sldMk cId="634530368" sldId="29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3.856" v="1538" actId="1076"/>
          <ac:spMkLst>
            <pc:docMk/>
            <pc:sldMk cId="634530368" sldId="29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3.839" v="1524" actId="1076"/>
          <ac:spMkLst>
            <pc:docMk/>
            <pc:sldMk cId="634530368" sldId="29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3.875" v="1558" actId="1076"/>
          <ac:spMkLst>
            <pc:docMk/>
            <pc:sldMk cId="634530368" sldId="29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3.879" v="1562" actId="1076"/>
          <ac:spMkLst>
            <pc:docMk/>
            <pc:sldMk cId="634530368" sldId="29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3.883" v="1566" actId="1076"/>
          <ac:spMkLst>
            <pc:docMk/>
            <pc:sldMk cId="634530368" sldId="29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3.852" v="1534" actId="1076"/>
          <ac:spMkLst>
            <pc:docMk/>
            <pc:sldMk cId="634530368" sldId="29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3.864" v="1546" actId="1076"/>
          <ac:spMkLst>
            <pc:docMk/>
            <pc:sldMk cId="634530368" sldId="29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3.866" v="1548" actId="1076"/>
          <ac:spMkLst>
            <pc:docMk/>
            <pc:sldMk cId="634530368" sldId="29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3.867" v="1550" actId="1076"/>
          <ac:spMkLst>
            <pc:docMk/>
            <pc:sldMk cId="634530368" sldId="29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3.836" v="1522" actId="1076"/>
          <ac:spMkLst>
            <pc:docMk/>
            <pc:sldMk cId="634530368" sldId="29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3.860" v="1542" actId="1076"/>
          <ac:spMkLst>
            <pc:docMk/>
            <pc:sldMk cId="634530368" sldId="29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3.854" v="1536" actId="1076"/>
          <ac:spMkLst>
            <pc:docMk/>
            <pc:sldMk cId="634530368" sldId="290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4.062" v="3340" actId="1076"/>
        <pc:sldMkLst>
          <pc:docMk/>
          <pc:sldMk cId="3167671159" sldId="290"/>
        </pc:sldMkLst>
        <pc:spChg chg="mod">
          <ac:chgData name="Sarah Carter" userId="4b4e2a7e9c42e1b2" providerId="LiveId" clId="{0D359FDA-FEAC-415A-A1C9-2C0E7B5A2CE5}" dt="2023-10-23T23:18:14.047" v="3326" actId="1076"/>
          <ac:spMkLst>
            <pc:docMk/>
            <pc:sldMk cId="3167671159" sldId="290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4.055" v="3332" actId="1076"/>
          <ac:spMkLst>
            <pc:docMk/>
            <pc:sldMk cId="3167671159" sldId="290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4.041" v="3320" actId="1076"/>
          <ac:spMkLst>
            <pc:docMk/>
            <pc:sldMk cId="3167671159" sldId="290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4.052" v="3330" actId="1076"/>
          <ac:spMkLst>
            <pc:docMk/>
            <pc:sldMk cId="3167671159" sldId="290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4.028" v="3308" actId="1076"/>
          <ac:spMkLst>
            <pc:docMk/>
            <pc:sldMk cId="3167671159" sldId="290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4.034" v="3314" actId="1076"/>
          <ac:spMkLst>
            <pc:docMk/>
            <pc:sldMk cId="3167671159" sldId="290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4.015" v="3298" actId="1076"/>
          <ac:spMkLst>
            <pc:docMk/>
            <pc:sldMk cId="3167671159" sldId="290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4.061" v="3338" actId="1076"/>
          <ac:spMkLst>
            <pc:docMk/>
            <pc:sldMk cId="3167671159" sldId="290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4.011" v="3294" actId="1076"/>
          <ac:spMkLst>
            <pc:docMk/>
            <pc:sldMk cId="3167671159" sldId="290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4.020" v="3302" actId="1076"/>
          <ac:spMkLst>
            <pc:docMk/>
            <pc:sldMk cId="3167671159" sldId="290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4.017" v="3300" actId="1076"/>
          <ac:spMkLst>
            <pc:docMk/>
            <pc:sldMk cId="3167671159" sldId="290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4.059" v="3336" actId="1076"/>
          <ac:spMkLst>
            <pc:docMk/>
            <pc:sldMk cId="3167671159" sldId="290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4.043" v="3322" actId="1076"/>
          <ac:spMkLst>
            <pc:docMk/>
            <pc:sldMk cId="3167671159" sldId="290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4.062" v="3340" actId="1076"/>
          <ac:spMkLst>
            <pc:docMk/>
            <pc:sldMk cId="3167671159" sldId="290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4.023" v="3304" actId="1076"/>
          <ac:spMkLst>
            <pc:docMk/>
            <pc:sldMk cId="3167671159" sldId="290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4.046" v="3324" actId="1076"/>
          <ac:spMkLst>
            <pc:docMk/>
            <pc:sldMk cId="3167671159" sldId="290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4.032" v="3312" actId="1076"/>
          <ac:spMkLst>
            <pc:docMk/>
            <pc:sldMk cId="3167671159" sldId="290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4.057" v="3334" actId="1076"/>
          <ac:spMkLst>
            <pc:docMk/>
            <pc:sldMk cId="3167671159" sldId="290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4.013" v="3296" actId="1076"/>
          <ac:spMkLst>
            <pc:docMk/>
            <pc:sldMk cId="3167671159" sldId="290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4.039" v="3318" actId="1076"/>
          <ac:spMkLst>
            <pc:docMk/>
            <pc:sldMk cId="3167671159" sldId="290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4.050" v="3328" actId="1076"/>
          <ac:spMkLst>
            <pc:docMk/>
            <pc:sldMk cId="3167671159" sldId="290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4.030" v="3310" actId="1076"/>
          <ac:spMkLst>
            <pc:docMk/>
            <pc:sldMk cId="3167671159" sldId="290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4.037" v="3316" actId="1076"/>
          <ac:spMkLst>
            <pc:docMk/>
            <pc:sldMk cId="3167671159" sldId="290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4.026" v="3306" actId="1076"/>
          <ac:spMkLst>
            <pc:docMk/>
            <pc:sldMk cId="3167671159" sldId="290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4.653" v="3389" actId="1076"/>
        <pc:sldMkLst>
          <pc:docMk/>
          <pc:sldMk cId="1771445858" sldId="291"/>
        </pc:sldMkLst>
        <pc:spChg chg="mod">
          <ac:chgData name="Sarah Carter" userId="4b4e2a7e9c42e1b2" providerId="LiveId" clId="{0D359FDA-FEAC-415A-A1C9-2C0E7B5A2CE5}" dt="2023-10-23T23:18:14.609" v="3353" actId="1076"/>
          <ac:spMkLst>
            <pc:docMk/>
            <pc:sldMk cId="1771445858" sldId="29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4.643" v="3381" actId="1076"/>
          <ac:spMkLst>
            <pc:docMk/>
            <pc:sldMk cId="1771445858" sldId="29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4.650" v="3387" actId="1076"/>
          <ac:spMkLst>
            <pc:docMk/>
            <pc:sldMk cId="1771445858" sldId="29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4.605" v="3349" actId="1076"/>
          <ac:spMkLst>
            <pc:docMk/>
            <pc:sldMk cId="1771445858" sldId="29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4.615" v="3359" actId="1076"/>
          <ac:spMkLst>
            <pc:docMk/>
            <pc:sldMk cId="1771445858" sldId="29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4.629" v="3369" actId="1076"/>
          <ac:spMkLst>
            <pc:docMk/>
            <pc:sldMk cId="1771445858" sldId="29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4.641" v="3379" actId="1076"/>
          <ac:spMkLst>
            <pc:docMk/>
            <pc:sldMk cId="1771445858" sldId="29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4.633" v="3373" actId="1076"/>
          <ac:spMkLst>
            <pc:docMk/>
            <pc:sldMk cId="1771445858" sldId="29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4.618" v="3361" actId="1076"/>
          <ac:spMkLst>
            <pc:docMk/>
            <pc:sldMk cId="1771445858" sldId="29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4.638" v="3377" actId="1076"/>
          <ac:spMkLst>
            <pc:docMk/>
            <pc:sldMk cId="1771445858" sldId="29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4.636" v="3375" actId="1076"/>
          <ac:spMkLst>
            <pc:docMk/>
            <pc:sldMk cId="1771445858" sldId="29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4.607" v="3351" actId="1076"/>
          <ac:spMkLst>
            <pc:docMk/>
            <pc:sldMk cId="1771445858" sldId="29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4.611" v="3355" actId="1076"/>
          <ac:spMkLst>
            <pc:docMk/>
            <pc:sldMk cId="1771445858" sldId="29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4.626" v="3367" actId="1076"/>
          <ac:spMkLst>
            <pc:docMk/>
            <pc:sldMk cId="1771445858" sldId="29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4.613" v="3357" actId="1076"/>
          <ac:spMkLst>
            <pc:docMk/>
            <pc:sldMk cId="1771445858" sldId="29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4.631" v="3371" actId="1076"/>
          <ac:spMkLst>
            <pc:docMk/>
            <pc:sldMk cId="1771445858" sldId="29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4.623" v="3365" actId="1076"/>
          <ac:spMkLst>
            <pc:docMk/>
            <pc:sldMk cId="1771445858" sldId="29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4.648" v="3385" actId="1076"/>
          <ac:spMkLst>
            <pc:docMk/>
            <pc:sldMk cId="1771445858" sldId="29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4.621" v="3363" actId="1076"/>
          <ac:spMkLst>
            <pc:docMk/>
            <pc:sldMk cId="1771445858" sldId="29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4.645" v="3383" actId="1076"/>
          <ac:spMkLst>
            <pc:docMk/>
            <pc:sldMk cId="1771445858" sldId="29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4.603" v="3347" actId="1076"/>
          <ac:spMkLst>
            <pc:docMk/>
            <pc:sldMk cId="1771445858" sldId="29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4.600" v="3345" actId="1076"/>
          <ac:spMkLst>
            <pc:docMk/>
            <pc:sldMk cId="1771445858" sldId="29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4.598" v="3343" actId="1076"/>
          <ac:spMkLst>
            <pc:docMk/>
            <pc:sldMk cId="1771445858" sldId="29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4.653" v="3389" actId="1076"/>
          <ac:spMkLst>
            <pc:docMk/>
            <pc:sldMk cId="1771445858" sldId="291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050119923" sldId="291"/>
        </pc:sldMkLst>
        <pc:spChg chg="mod">
          <ac:chgData name="Sarah Carter" userId="4b4e2a7e9c42e1b2" providerId="LiveId" clId="{0D359FDA-FEAC-415A-A1C9-2C0E7B5A2CE5}" dt="2023-10-23T23:13:34.422" v="1585" actId="1076"/>
          <ac:spMkLst>
            <pc:docMk/>
            <pc:sldMk cId="3050119923" sldId="291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4.445" v="1603" actId="1076"/>
          <ac:spMkLst>
            <pc:docMk/>
            <pc:sldMk cId="3050119923" sldId="291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4.424" v="1587" actId="1076"/>
          <ac:spMkLst>
            <pc:docMk/>
            <pc:sldMk cId="3050119923" sldId="291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4.454" v="1609" actId="1076"/>
          <ac:spMkLst>
            <pc:docMk/>
            <pc:sldMk cId="3050119923" sldId="291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4.437" v="1597" actId="1076"/>
          <ac:spMkLst>
            <pc:docMk/>
            <pc:sldMk cId="3050119923" sldId="291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4.432" v="1593" actId="1076"/>
          <ac:spMkLst>
            <pc:docMk/>
            <pc:sldMk cId="3050119923" sldId="291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4.408" v="1575" actId="1076"/>
          <ac:spMkLst>
            <pc:docMk/>
            <pc:sldMk cId="3050119923" sldId="291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4.464" v="1617" actId="1076"/>
          <ac:spMkLst>
            <pc:docMk/>
            <pc:sldMk cId="3050119923" sldId="291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4.452" v="1607" actId="1076"/>
          <ac:spMkLst>
            <pc:docMk/>
            <pc:sldMk cId="3050119923" sldId="291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4.417" v="1581" actId="1076"/>
          <ac:spMkLst>
            <pc:docMk/>
            <pc:sldMk cId="3050119923" sldId="291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4.402" v="1571" actId="1076"/>
          <ac:spMkLst>
            <pc:docMk/>
            <pc:sldMk cId="3050119923" sldId="291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4.456" v="1611" actId="1076"/>
          <ac:spMkLst>
            <pc:docMk/>
            <pc:sldMk cId="3050119923" sldId="291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4.441" v="1599" actId="1076"/>
          <ac:spMkLst>
            <pc:docMk/>
            <pc:sldMk cId="3050119923" sldId="291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4.435" v="1595" actId="1076"/>
          <ac:spMkLst>
            <pc:docMk/>
            <pc:sldMk cId="3050119923" sldId="291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4.461" v="1615" actId="1076"/>
          <ac:spMkLst>
            <pc:docMk/>
            <pc:sldMk cId="3050119923" sldId="291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4.459" v="1613" actId="1076"/>
          <ac:spMkLst>
            <pc:docMk/>
            <pc:sldMk cId="3050119923" sldId="291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4.427" v="1589" actId="1076"/>
          <ac:spMkLst>
            <pc:docMk/>
            <pc:sldMk cId="3050119923" sldId="291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4.449" v="1605" actId="1076"/>
          <ac:spMkLst>
            <pc:docMk/>
            <pc:sldMk cId="3050119923" sldId="291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4.410" v="1577" actId="1076"/>
          <ac:spMkLst>
            <pc:docMk/>
            <pc:sldMk cId="3050119923" sldId="291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4.429" v="1591" actId="1076"/>
          <ac:spMkLst>
            <pc:docMk/>
            <pc:sldMk cId="3050119923" sldId="291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4.405" v="1573" actId="1076"/>
          <ac:spMkLst>
            <pc:docMk/>
            <pc:sldMk cId="3050119923" sldId="291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4.413" v="1579" actId="1076"/>
          <ac:spMkLst>
            <pc:docMk/>
            <pc:sldMk cId="3050119923" sldId="291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4.443" v="1601" actId="1076"/>
          <ac:spMkLst>
            <pc:docMk/>
            <pc:sldMk cId="3050119923" sldId="291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4.419" v="1583" actId="1076"/>
          <ac:spMkLst>
            <pc:docMk/>
            <pc:sldMk cId="3050119923" sldId="291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384290028" sldId="292"/>
        </pc:sldMkLst>
        <pc:spChg chg="mod">
          <ac:chgData name="Sarah Carter" userId="4b4e2a7e9c42e1b2" providerId="LiveId" clId="{0D359FDA-FEAC-415A-A1C9-2C0E7B5A2CE5}" dt="2023-10-23T23:13:34.941" v="1642" actId="1076"/>
          <ac:spMkLst>
            <pc:docMk/>
            <pc:sldMk cId="384290028" sldId="29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4.937" v="1638" actId="1076"/>
          <ac:spMkLst>
            <pc:docMk/>
            <pc:sldMk cId="384290028" sldId="29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4.926" v="1628" actId="1076"/>
          <ac:spMkLst>
            <pc:docMk/>
            <pc:sldMk cId="384290028" sldId="29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4.915" v="1620" actId="1076"/>
          <ac:spMkLst>
            <pc:docMk/>
            <pc:sldMk cId="384290028" sldId="29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4.919" v="1624" actId="1076"/>
          <ac:spMkLst>
            <pc:docMk/>
            <pc:sldMk cId="384290028" sldId="29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4.961" v="1658" actId="1076"/>
          <ac:spMkLst>
            <pc:docMk/>
            <pc:sldMk cId="384290028" sldId="29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4.967" v="1664" actId="1076"/>
          <ac:spMkLst>
            <pc:docMk/>
            <pc:sldMk cId="384290028" sldId="29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4.959" v="1656" actId="1076"/>
          <ac:spMkLst>
            <pc:docMk/>
            <pc:sldMk cId="384290028" sldId="29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4.956" v="1654" actId="1076"/>
          <ac:spMkLst>
            <pc:docMk/>
            <pc:sldMk cId="384290028" sldId="29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4.939" v="1640" actId="1076"/>
          <ac:spMkLst>
            <pc:docMk/>
            <pc:sldMk cId="384290028" sldId="29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4.943" v="1644" actId="1076"/>
          <ac:spMkLst>
            <pc:docMk/>
            <pc:sldMk cId="384290028" sldId="29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4.930" v="1632" actId="1076"/>
          <ac:spMkLst>
            <pc:docMk/>
            <pc:sldMk cId="384290028" sldId="29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4.935" v="1636" actId="1076"/>
          <ac:spMkLst>
            <pc:docMk/>
            <pc:sldMk cId="384290028" sldId="29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4.965" v="1662" actId="1076"/>
          <ac:spMkLst>
            <pc:docMk/>
            <pc:sldMk cId="384290028" sldId="29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4.922" v="1626" actId="1076"/>
          <ac:spMkLst>
            <pc:docMk/>
            <pc:sldMk cId="384290028" sldId="29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4.917" v="1622" actId="1076"/>
          <ac:spMkLst>
            <pc:docMk/>
            <pc:sldMk cId="384290028" sldId="29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4.963" v="1660" actId="1076"/>
          <ac:spMkLst>
            <pc:docMk/>
            <pc:sldMk cId="384290028" sldId="29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4.952" v="1650" actId="1076"/>
          <ac:spMkLst>
            <pc:docMk/>
            <pc:sldMk cId="384290028" sldId="29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4.928" v="1630" actId="1076"/>
          <ac:spMkLst>
            <pc:docMk/>
            <pc:sldMk cId="384290028" sldId="29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4.945" v="1646" actId="1076"/>
          <ac:spMkLst>
            <pc:docMk/>
            <pc:sldMk cId="384290028" sldId="29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4.954" v="1652" actId="1076"/>
          <ac:spMkLst>
            <pc:docMk/>
            <pc:sldMk cId="384290028" sldId="29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4.949" v="1648" actId="1076"/>
          <ac:spMkLst>
            <pc:docMk/>
            <pc:sldMk cId="384290028" sldId="29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4.970" v="1666" actId="1076"/>
          <ac:spMkLst>
            <pc:docMk/>
            <pc:sldMk cId="384290028" sldId="29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4.933" v="1634" actId="1076"/>
          <ac:spMkLst>
            <pc:docMk/>
            <pc:sldMk cId="384290028" sldId="292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5.203" v="3438" actId="1076"/>
        <pc:sldMkLst>
          <pc:docMk/>
          <pc:sldMk cId="885110145" sldId="292"/>
        </pc:sldMkLst>
        <pc:spChg chg="mod">
          <ac:chgData name="Sarah Carter" userId="4b4e2a7e9c42e1b2" providerId="LiveId" clId="{0D359FDA-FEAC-415A-A1C9-2C0E7B5A2CE5}" dt="2023-10-23T23:18:15.156" v="3402" actId="1076"/>
          <ac:spMkLst>
            <pc:docMk/>
            <pc:sldMk cId="885110145" sldId="292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5.174" v="3416" actId="1076"/>
          <ac:spMkLst>
            <pc:docMk/>
            <pc:sldMk cId="885110145" sldId="292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5.158" v="3404" actId="1076"/>
          <ac:spMkLst>
            <pc:docMk/>
            <pc:sldMk cId="885110145" sldId="292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5.151" v="3398" actId="1076"/>
          <ac:spMkLst>
            <pc:docMk/>
            <pc:sldMk cId="885110145" sldId="292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5.197" v="3434" actId="1076"/>
          <ac:spMkLst>
            <pc:docMk/>
            <pc:sldMk cId="885110145" sldId="292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5.171" v="3414" actId="1076"/>
          <ac:spMkLst>
            <pc:docMk/>
            <pc:sldMk cId="885110145" sldId="292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5.161" v="3406" actId="1076"/>
          <ac:spMkLst>
            <pc:docMk/>
            <pc:sldMk cId="885110145" sldId="292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5.163" v="3408" actId="1076"/>
          <ac:spMkLst>
            <pc:docMk/>
            <pc:sldMk cId="885110145" sldId="292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5.200" v="3436" actId="1076"/>
          <ac:spMkLst>
            <pc:docMk/>
            <pc:sldMk cId="885110145" sldId="292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5.146" v="3394" actId="1076"/>
          <ac:spMkLst>
            <pc:docMk/>
            <pc:sldMk cId="885110145" sldId="292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5.143" v="3392" actId="1076"/>
          <ac:spMkLst>
            <pc:docMk/>
            <pc:sldMk cId="885110145" sldId="292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5.153" v="3400" actId="1076"/>
          <ac:spMkLst>
            <pc:docMk/>
            <pc:sldMk cId="885110145" sldId="292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5.179" v="3420" actId="1076"/>
          <ac:spMkLst>
            <pc:docMk/>
            <pc:sldMk cId="885110145" sldId="292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5.195" v="3432" actId="1076"/>
          <ac:spMkLst>
            <pc:docMk/>
            <pc:sldMk cId="885110145" sldId="292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5.203" v="3438" actId="1076"/>
          <ac:spMkLst>
            <pc:docMk/>
            <pc:sldMk cId="885110145" sldId="292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5.185" v="3424" actId="1076"/>
          <ac:spMkLst>
            <pc:docMk/>
            <pc:sldMk cId="885110145" sldId="292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5.182" v="3422" actId="1076"/>
          <ac:spMkLst>
            <pc:docMk/>
            <pc:sldMk cId="885110145" sldId="292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5.168" v="3412" actId="1076"/>
          <ac:spMkLst>
            <pc:docMk/>
            <pc:sldMk cId="885110145" sldId="292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5.165" v="3410" actId="1076"/>
          <ac:spMkLst>
            <pc:docMk/>
            <pc:sldMk cId="885110145" sldId="292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5.176" v="3418" actId="1076"/>
          <ac:spMkLst>
            <pc:docMk/>
            <pc:sldMk cId="885110145" sldId="292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5.190" v="3428" actId="1076"/>
          <ac:spMkLst>
            <pc:docMk/>
            <pc:sldMk cId="885110145" sldId="292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5.193" v="3430" actId="1076"/>
          <ac:spMkLst>
            <pc:docMk/>
            <pc:sldMk cId="885110145" sldId="292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5.187" v="3426" actId="1076"/>
          <ac:spMkLst>
            <pc:docMk/>
            <pc:sldMk cId="885110145" sldId="292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5.148" v="3396" actId="1076"/>
          <ac:spMkLst>
            <pc:docMk/>
            <pc:sldMk cId="885110145" sldId="292"/>
            <ac:spMk id="29" creationId="{680DDCE5-A295-B47F-47D0-4B2227B2D6A4}"/>
          </ac:spMkLst>
        </pc:spChg>
      </pc:sldChg>
      <pc:sldChg chg="modSp add del mod">
        <pc:chgData name="Sarah Carter" userId="4b4e2a7e9c42e1b2" providerId="LiveId" clId="{0D359FDA-FEAC-415A-A1C9-2C0E7B5A2CE5}" dt="2023-10-23T23:14:07.850" v="1716" actId="47"/>
        <pc:sldMkLst>
          <pc:docMk/>
          <pc:sldMk cId="1113334705" sldId="293"/>
        </pc:sldMkLst>
        <pc:spChg chg="mod">
          <ac:chgData name="Sarah Carter" userId="4b4e2a7e9c42e1b2" providerId="LiveId" clId="{0D359FDA-FEAC-415A-A1C9-2C0E7B5A2CE5}" dt="2023-10-23T23:13:35.676" v="1707" actId="1076"/>
          <ac:spMkLst>
            <pc:docMk/>
            <pc:sldMk cId="1113334705" sldId="29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3:35.666" v="1697" actId="1076"/>
          <ac:spMkLst>
            <pc:docMk/>
            <pc:sldMk cId="1113334705" sldId="29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3:35.680" v="1711" actId="1076"/>
          <ac:spMkLst>
            <pc:docMk/>
            <pc:sldMk cId="1113334705" sldId="29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3:35.683" v="1713" actId="1076"/>
          <ac:spMkLst>
            <pc:docMk/>
            <pc:sldMk cId="1113334705" sldId="29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3:35.641" v="1673" actId="1076"/>
          <ac:spMkLst>
            <pc:docMk/>
            <pc:sldMk cId="1113334705" sldId="29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3:35.643" v="1675" actId="1076"/>
          <ac:spMkLst>
            <pc:docMk/>
            <pc:sldMk cId="1113334705" sldId="29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3:35.670" v="1701" actId="1076"/>
          <ac:spMkLst>
            <pc:docMk/>
            <pc:sldMk cId="1113334705" sldId="29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3:35.655" v="1687" actId="1076"/>
          <ac:spMkLst>
            <pc:docMk/>
            <pc:sldMk cId="1113334705" sldId="29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3:35.647" v="1679" actId="1076"/>
          <ac:spMkLst>
            <pc:docMk/>
            <pc:sldMk cId="1113334705" sldId="29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3:35.653" v="1685" actId="1076"/>
          <ac:spMkLst>
            <pc:docMk/>
            <pc:sldMk cId="1113334705" sldId="29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3:35.668" v="1699" actId="1076"/>
          <ac:spMkLst>
            <pc:docMk/>
            <pc:sldMk cId="1113334705" sldId="29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3:35.678" v="1709" actId="1076"/>
          <ac:spMkLst>
            <pc:docMk/>
            <pc:sldMk cId="1113334705" sldId="29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3:35.639" v="1671" actId="1076"/>
          <ac:spMkLst>
            <pc:docMk/>
            <pc:sldMk cId="1113334705" sldId="29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3:35.664" v="1695" actId="1076"/>
          <ac:spMkLst>
            <pc:docMk/>
            <pc:sldMk cId="1113334705" sldId="29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3:35.674" v="1705" actId="1076"/>
          <ac:spMkLst>
            <pc:docMk/>
            <pc:sldMk cId="1113334705" sldId="29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3:35.638" v="1669" actId="1076"/>
          <ac:spMkLst>
            <pc:docMk/>
            <pc:sldMk cId="1113334705" sldId="29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3:35.649" v="1681" actId="1076"/>
          <ac:spMkLst>
            <pc:docMk/>
            <pc:sldMk cId="1113334705" sldId="29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3:35.661" v="1693" actId="1076"/>
          <ac:spMkLst>
            <pc:docMk/>
            <pc:sldMk cId="1113334705" sldId="29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3:35.651" v="1683" actId="1076"/>
          <ac:spMkLst>
            <pc:docMk/>
            <pc:sldMk cId="1113334705" sldId="29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3:35.672" v="1703" actId="1076"/>
          <ac:spMkLst>
            <pc:docMk/>
            <pc:sldMk cId="1113334705" sldId="29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3:35.657" v="1689" actId="1076"/>
          <ac:spMkLst>
            <pc:docMk/>
            <pc:sldMk cId="1113334705" sldId="29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3:35.659" v="1691" actId="1076"/>
          <ac:spMkLst>
            <pc:docMk/>
            <pc:sldMk cId="1113334705" sldId="29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3:35.685" v="1715" actId="1076"/>
          <ac:spMkLst>
            <pc:docMk/>
            <pc:sldMk cId="1113334705" sldId="29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3:35.645" v="1677" actId="1076"/>
          <ac:spMkLst>
            <pc:docMk/>
            <pc:sldMk cId="1113334705" sldId="293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5.895" v="3487" actId="1076"/>
        <pc:sldMkLst>
          <pc:docMk/>
          <pc:sldMk cId="3214916947" sldId="293"/>
        </pc:sldMkLst>
        <pc:spChg chg="mod">
          <ac:chgData name="Sarah Carter" userId="4b4e2a7e9c42e1b2" providerId="LiveId" clId="{0D359FDA-FEAC-415A-A1C9-2C0E7B5A2CE5}" dt="2023-10-23T23:18:15.851" v="3453" actId="1076"/>
          <ac:spMkLst>
            <pc:docMk/>
            <pc:sldMk cId="3214916947" sldId="293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5.868" v="3467" actId="1076"/>
          <ac:spMkLst>
            <pc:docMk/>
            <pc:sldMk cId="3214916947" sldId="293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5.893" v="3485" actId="1076"/>
          <ac:spMkLst>
            <pc:docMk/>
            <pc:sldMk cId="3214916947" sldId="293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5.885" v="3479" actId="1076"/>
          <ac:spMkLst>
            <pc:docMk/>
            <pc:sldMk cId="3214916947" sldId="293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5.877" v="3473" actId="1076"/>
          <ac:spMkLst>
            <pc:docMk/>
            <pc:sldMk cId="3214916947" sldId="293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5.872" v="3469" actId="1076"/>
          <ac:spMkLst>
            <pc:docMk/>
            <pc:sldMk cId="3214916947" sldId="293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5.839" v="3441" actId="1076"/>
          <ac:spMkLst>
            <pc:docMk/>
            <pc:sldMk cId="3214916947" sldId="293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5.875" v="3471" actId="1076"/>
          <ac:spMkLst>
            <pc:docMk/>
            <pc:sldMk cId="3214916947" sldId="293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5.853" v="3455" actId="1076"/>
          <ac:spMkLst>
            <pc:docMk/>
            <pc:sldMk cId="3214916947" sldId="293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5.843" v="3445" actId="1076"/>
          <ac:spMkLst>
            <pc:docMk/>
            <pc:sldMk cId="3214916947" sldId="293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5.858" v="3459" actId="1076"/>
          <ac:spMkLst>
            <pc:docMk/>
            <pc:sldMk cId="3214916947" sldId="293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5.841" v="3443" actId="1076"/>
          <ac:spMkLst>
            <pc:docMk/>
            <pc:sldMk cId="3214916947" sldId="293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5.860" v="3461" actId="1076"/>
          <ac:spMkLst>
            <pc:docMk/>
            <pc:sldMk cId="3214916947" sldId="293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5.888" v="3481" actId="1076"/>
          <ac:spMkLst>
            <pc:docMk/>
            <pc:sldMk cId="3214916947" sldId="293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5.880" v="3475" actId="1076"/>
          <ac:spMkLst>
            <pc:docMk/>
            <pc:sldMk cId="3214916947" sldId="293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5.855" v="3457" actId="1076"/>
          <ac:spMkLst>
            <pc:docMk/>
            <pc:sldMk cId="3214916947" sldId="293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5.895" v="3487" actId="1076"/>
          <ac:spMkLst>
            <pc:docMk/>
            <pc:sldMk cId="3214916947" sldId="293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5.863" v="3463" actId="1076"/>
          <ac:spMkLst>
            <pc:docMk/>
            <pc:sldMk cId="3214916947" sldId="293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5.847" v="3449" actId="1076"/>
          <ac:spMkLst>
            <pc:docMk/>
            <pc:sldMk cId="3214916947" sldId="293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5.890" v="3483" actId="1076"/>
          <ac:spMkLst>
            <pc:docMk/>
            <pc:sldMk cId="3214916947" sldId="293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5.845" v="3447" actId="1076"/>
          <ac:spMkLst>
            <pc:docMk/>
            <pc:sldMk cId="3214916947" sldId="293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5.849" v="3451" actId="1076"/>
          <ac:spMkLst>
            <pc:docMk/>
            <pc:sldMk cId="3214916947" sldId="293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5.865" v="3465" actId="1076"/>
          <ac:spMkLst>
            <pc:docMk/>
            <pc:sldMk cId="3214916947" sldId="293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5.882" v="3477" actId="1076"/>
          <ac:spMkLst>
            <pc:docMk/>
            <pc:sldMk cId="3214916947" sldId="293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6.393" v="3536" actId="1076"/>
        <pc:sldMkLst>
          <pc:docMk/>
          <pc:sldMk cId="2376644493" sldId="294"/>
        </pc:sldMkLst>
        <pc:spChg chg="mod">
          <ac:chgData name="Sarah Carter" userId="4b4e2a7e9c42e1b2" providerId="LiveId" clId="{0D359FDA-FEAC-415A-A1C9-2C0E7B5A2CE5}" dt="2023-10-23T23:18:16.343" v="3506" actId="1076"/>
          <ac:spMkLst>
            <pc:docMk/>
            <pc:sldMk cId="2376644493" sldId="294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6.393" v="3536" actId="1076"/>
          <ac:spMkLst>
            <pc:docMk/>
            <pc:sldMk cId="2376644493" sldId="294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6.361" v="3518" actId="1076"/>
          <ac:spMkLst>
            <pc:docMk/>
            <pc:sldMk cId="2376644493" sldId="294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6.389" v="3534" actId="1076"/>
          <ac:spMkLst>
            <pc:docMk/>
            <pc:sldMk cId="2376644493" sldId="294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6.331" v="3496" actId="1076"/>
          <ac:spMkLst>
            <pc:docMk/>
            <pc:sldMk cId="2376644493" sldId="294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6.345" v="3508" actId="1076"/>
          <ac:spMkLst>
            <pc:docMk/>
            <pc:sldMk cId="2376644493" sldId="294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6.359" v="3516" actId="1076"/>
          <ac:spMkLst>
            <pc:docMk/>
            <pc:sldMk cId="2376644493" sldId="294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6.348" v="3510" actId="1076"/>
          <ac:spMkLst>
            <pc:docMk/>
            <pc:sldMk cId="2376644493" sldId="294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6.354" v="3514" actId="1076"/>
          <ac:spMkLst>
            <pc:docMk/>
            <pc:sldMk cId="2376644493" sldId="294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6.376" v="3526" actId="1076"/>
          <ac:spMkLst>
            <pc:docMk/>
            <pc:sldMk cId="2376644493" sldId="294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6.329" v="3494" actId="1076"/>
          <ac:spMkLst>
            <pc:docMk/>
            <pc:sldMk cId="2376644493" sldId="294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6.372" v="3524" actId="1076"/>
          <ac:spMkLst>
            <pc:docMk/>
            <pc:sldMk cId="2376644493" sldId="294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6.324" v="3490" actId="1076"/>
          <ac:spMkLst>
            <pc:docMk/>
            <pc:sldMk cId="2376644493" sldId="294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6.326" v="3492" actId="1076"/>
          <ac:spMkLst>
            <pc:docMk/>
            <pc:sldMk cId="2376644493" sldId="294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6.365" v="3520" actId="1076"/>
          <ac:spMkLst>
            <pc:docMk/>
            <pc:sldMk cId="2376644493" sldId="294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6.352" v="3512" actId="1076"/>
          <ac:spMkLst>
            <pc:docMk/>
            <pc:sldMk cId="2376644493" sldId="294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6.382" v="3530" actId="1076"/>
          <ac:spMkLst>
            <pc:docMk/>
            <pc:sldMk cId="2376644493" sldId="294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6.338" v="3502" actId="1076"/>
          <ac:spMkLst>
            <pc:docMk/>
            <pc:sldMk cId="2376644493" sldId="294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6.379" v="3528" actId="1076"/>
          <ac:spMkLst>
            <pc:docMk/>
            <pc:sldMk cId="2376644493" sldId="294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6.369" v="3522" actId="1076"/>
          <ac:spMkLst>
            <pc:docMk/>
            <pc:sldMk cId="2376644493" sldId="294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6.333" v="3498" actId="1076"/>
          <ac:spMkLst>
            <pc:docMk/>
            <pc:sldMk cId="2376644493" sldId="294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6.386" v="3532" actId="1076"/>
          <ac:spMkLst>
            <pc:docMk/>
            <pc:sldMk cId="2376644493" sldId="294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6.336" v="3500" actId="1076"/>
          <ac:spMkLst>
            <pc:docMk/>
            <pc:sldMk cId="2376644493" sldId="294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6.340" v="3504" actId="1076"/>
          <ac:spMkLst>
            <pc:docMk/>
            <pc:sldMk cId="2376644493" sldId="294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6.844" v="3585" actId="1076"/>
        <pc:sldMkLst>
          <pc:docMk/>
          <pc:sldMk cId="1274569165" sldId="295"/>
        </pc:sldMkLst>
        <pc:spChg chg="mod">
          <ac:chgData name="Sarah Carter" userId="4b4e2a7e9c42e1b2" providerId="LiveId" clId="{0D359FDA-FEAC-415A-A1C9-2C0E7B5A2CE5}" dt="2023-10-23T23:18:16.830" v="3573" actId="1076"/>
          <ac:spMkLst>
            <pc:docMk/>
            <pc:sldMk cId="1274569165" sldId="295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6.797" v="3547" actId="1076"/>
          <ac:spMkLst>
            <pc:docMk/>
            <pc:sldMk cId="1274569165" sldId="295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6.827" v="3571" actId="1076"/>
          <ac:spMkLst>
            <pc:docMk/>
            <pc:sldMk cId="1274569165" sldId="295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6.821" v="3565" actId="1076"/>
          <ac:spMkLst>
            <pc:docMk/>
            <pc:sldMk cId="1274569165" sldId="295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6.805" v="3553" actId="1076"/>
          <ac:spMkLst>
            <pc:docMk/>
            <pc:sldMk cId="1274569165" sldId="295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6.823" v="3567" actId="1076"/>
          <ac:spMkLst>
            <pc:docMk/>
            <pc:sldMk cId="1274569165" sldId="295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6.809" v="3555" actId="1076"/>
          <ac:spMkLst>
            <pc:docMk/>
            <pc:sldMk cId="1274569165" sldId="295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6.787" v="3539" actId="1076"/>
          <ac:spMkLst>
            <pc:docMk/>
            <pc:sldMk cId="1274569165" sldId="295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6.800" v="3549" actId="1076"/>
          <ac:spMkLst>
            <pc:docMk/>
            <pc:sldMk cId="1274569165" sldId="295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6.825" v="3569" actId="1076"/>
          <ac:spMkLst>
            <pc:docMk/>
            <pc:sldMk cId="1274569165" sldId="295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6.815" v="3559" actId="1076"/>
          <ac:spMkLst>
            <pc:docMk/>
            <pc:sldMk cId="1274569165" sldId="295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6.789" v="3541" actId="1076"/>
          <ac:spMkLst>
            <pc:docMk/>
            <pc:sldMk cId="1274569165" sldId="295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6.838" v="3579" actId="1076"/>
          <ac:spMkLst>
            <pc:docMk/>
            <pc:sldMk cId="1274569165" sldId="295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6.795" v="3545" actId="1076"/>
          <ac:spMkLst>
            <pc:docMk/>
            <pc:sldMk cId="1274569165" sldId="295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6.844" v="3585" actId="1076"/>
          <ac:spMkLst>
            <pc:docMk/>
            <pc:sldMk cId="1274569165" sldId="295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6.835" v="3577" actId="1076"/>
          <ac:spMkLst>
            <pc:docMk/>
            <pc:sldMk cId="1274569165" sldId="295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6.802" v="3551" actId="1076"/>
          <ac:spMkLst>
            <pc:docMk/>
            <pc:sldMk cId="1274569165" sldId="295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6.819" v="3563" actId="1076"/>
          <ac:spMkLst>
            <pc:docMk/>
            <pc:sldMk cId="1274569165" sldId="295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6.816" v="3561" actId="1076"/>
          <ac:spMkLst>
            <pc:docMk/>
            <pc:sldMk cId="1274569165" sldId="295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6.840" v="3581" actId="1076"/>
          <ac:spMkLst>
            <pc:docMk/>
            <pc:sldMk cId="1274569165" sldId="295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6.812" v="3557" actId="1076"/>
          <ac:spMkLst>
            <pc:docMk/>
            <pc:sldMk cId="1274569165" sldId="295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6.793" v="3543" actId="1076"/>
          <ac:spMkLst>
            <pc:docMk/>
            <pc:sldMk cId="1274569165" sldId="295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6.832" v="3575" actId="1076"/>
          <ac:spMkLst>
            <pc:docMk/>
            <pc:sldMk cId="1274569165" sldId="295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6.842" v="3583" actId="1076"/>
          <ac:spMkLst>
            <pc:docMk/>
            <pc:sldMk cId="1274569165" sldId="295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7.191" v="3634" actId="1076"/>
        <pc:sldMkLst>
          <pc:docMk/>
          <pc:sldMk cId="422037354" sldId="296"/>
        </pc:sldMkLst>
        <pc:spChg chg="mod">
          <ac:chgData name="Sarah Carter" userId="4b4e2a7e9c42e1b2" providerId="LiveId" clId="{0D359FDA-FEAC-415A-A1C9-2C0E7B5A2CE5}" dt="2023-10-23T23:18:17.148" v="3596" actId="1076"/>
          <ac:spMkLst>
            <pc:docMk/>
            <pc:sldMk cId="422037354" sldId="296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7.186" v="3630" actId="1076"/>
          <ac:spMkLst>
            <pc:docMk/>
            <pc:sldMk cId="422037354" sldId="296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7.191" v="3634" actId="1076"/>
          <ac:spMkLst>
            <pc:docMk/>
            <pc:sldMk cId="422037354" sldId="296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7.165" v="3610" actId="1076"/>
          <ac:spMkLst>
            <pc:docMk/>
            <pc:sldMk cId="422037354" sldId="296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7.176" v="3620" actId="1076"/>
          <ac:spMkLst>
            <pc:docMk/>
            <pc:sldMk cId="422037354" sldId="296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7.160" v="3606" actId="1076"/>
          <ac:spMkLst>
            <pc:docMk/>
            <pc:sldMk cId="422037354" sldId="296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7.138" v="3590" actId="1076"/>
          <ac:spMkLst>
            <pc:docMk/>
            <pc:sldMk cId="422037354" sldId="296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7.153" v="3600" actId="1076"/>
          <ac:spMkLst>
            <pc:docMk/>
            <pc:sldMk cId="422037354" sldId="296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7.163" v="3608" actId="1076"/>
          <ac:spMkLst>
            <pc:docMk/>
            <pc:sldMk cId="422037354" sldId="296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7.151" v="3598" actId="1076"/>
          <ac:spMkLst>
            <pc:docMk/>
            <pc:sldMk cId="422037354" sldId="296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7.142" v="3592" actId="1076"/>
          <ac:spMkLst>
            <pc:docMk/>
            <pc:sldMk cId="422037354" sldId="296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7.188" v="3632" actId="1076"/>
          <ac:spMkLst>
            <pc:docMk/>
            <pc:sldMk cId="422037354" sldId="296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7.155" v="3602" actId="1076"/>
          <ac:spMkLst>
            <pc:docMk/>
            <pc:sldMk cId="422037354" sldId="296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7.136" v="3588" actId="1076"/>
          <ac:spMkLst>
            <pc:docMk/>
            <pc:sldMk cId="422037354" sldId="296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7.167" v="3612" actId="1076"/>
          <ac:spMkLst>
            <pc:docMk/>
            <pc:sldMk cId="422037354" sldId="296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7.171" v="3616" actId="1076"/>
          <ac:spMkLst>
            <pc:docMk/>
            <pc:sldMk cId="422037354" sldId="296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7.184" v="3628" actId="1076"/>
          <ac:spMkLst>
            <pc:docMk/>
            <pc:sldMk cId="422037354" sldId="296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7.180" v="3624" actId="1076"/>
          <ac:spMkLst>
            <pc:docMk/>
            <pc:sldMk cId="422037354" sldId="296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7.178" v="3622" actId="1076"/>
          <ac:spMkLst>
            <pc:docMk/>
            <pc:sldMk cId="422037354" sldId="296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7.169" v="3614" actId="1076"/>
          <ac:spMkLst>
            <pc:docMk/>
            <pc:sldMk cId="422037354" sldId="296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7.173" v="3618" actId="1076"/>
          <ac:spMkLst>
            <pc:docMk/>
            <pc:sldMk cId="422037354" sldId="296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7.144" v="3594" actId="1076"/>
          <ac:spMkLst>
            <pc:docMk/>
            <pc:sldMk cId="422037354" sldId="296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7.182" v="3626" actId="1076"/>
          <ac:spMkLst>
            <pc:docMk/>
            <pc:sldMk cId="422037354" sldId="296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7.157" v="3604" actId="1076"/>
          <ac:spMkLst>
            <pc:docMk/>
            <pc:sldMk cId="422037354" sldId="296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7.527" v="3683" actId="1076"/>
        <pc:sldMkLst>
          <pc:docMk/>
          <pc:sldMk cId="3108627925" sldId="297"/>
        </pc:sldMkLst>
        <pc:spChg chg="mod">
          <ac:chgData name="Sarah Carter" userId="4b4e2a7e9c42e1b2" providerId="LiveId" clId="{0D359FDA-FEAC-415A-A1C9-2C0E7B5A2CE5}" dt="2023-10-23T23:18:17.506" v="3665" actId="1076"/>
          <ac:spMkLst>
            <pc:docMk/>
            <pc:sldMk cId="3108627925" sldId="297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7.527" v="3683" actId="1076"/>
          <ac:spMkLst>
            <pc:docMk/>
            <pc:sldMk cId="3108627925" sldId="297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7.499" v="3659" actId="1076"/>
          <ac:spMkLst>
            <pc:docMk/>
            <pc:sldMk cId="3108627925" sldId="297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7.495" v="3655" actId="1076"/>
          <ac:spMkLst>
            <pc:docMk/>
            <pc:sldMk cId="3108627925" sldId="297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7.510" v="3669" actId="1076"/>
          <ac:spMkLst>
            <pc:docMk/>
            <pc:sldMk cId="3108627925" sldId="297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7.475" v="3637" actId="1076"/>
          <ac:spMkLst>
            <pc:docMk/>
            <pc:sldMk cId="3108627925" sldId="297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7.504" v="3663" actId="1076"/>
          <ac:spMkLst>
            <pc:docMk/>
            <pc:sldMk cId="3108627925" sldId="297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7.517" v="3675" actId="1076"/>
          <ac:spMkLst>
            <pc:docMk/>
            <pc:sldMk cId="3108627925" sldId="297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7.514" v="3673" actId="1076"/>
          <ac:spMkLst>
            <pc:docMk/>
            <pc:sldMk cId="3108627925" sldId="297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7.502" v="3661" actId="1076"/>
          <ac:spMkLst>
            <pc:docMk/>
            <pc:sldMk cId="3108627925" sldId="297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7.522" v="3679" actId="1076"/>
          <ac:spMkLst>
            <pc:docMk/>
            <pc:sldMk cId="3108627925" sldId="297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7.486" v="3647" actId="1076"/>
          <ac:spMkLst>
            <pc:docMk/>
            <pc:sldMk cId="3108627925" sldId="297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7.477" v="3639" actId="1076"/>
          <ac:spMkLst>
            <pc:docMk/>
            <pc:sldMk cId="3108627925" sldId="297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7.483" v="3645" actId="1076"/>
          <ac:spMkLst>
            <pc:docMk/>
            <pc:sldMk cId="3108627925" sldId="297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7.524" v="3681" actId="1076"/>
          <ac:spMkLst>
            <pc:docMk/>
            <pc:sldMk cId="3108627925" sldId="297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7.493" v="3653" actId="1076"/>
          <ac:spMkLst>
            <pc:docMk/>
            <pc:sldMk cId="3108627925" sldId="297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7.479" v="3641" actId="1076"/>
          <ac:spMkLst>
            <pc:docMk/>
            <pc:sldMk cId="3108627925" sldId="297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7.512" v="3671" actId="1076"/>
          <ac:spMkLst>
            <pc:docMk/>
            <pc:sldMk cId="3108627925" sldId="297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7.481" v="3643" actId="1076"/>
          <ac:spMkLst>
            <pc:docMk/>
            <pc:sldMk cId="3108627925" sldId="297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7.488" v="3649" actId="1076"/>
          <ac:spMkLst>
            <pc:docMk/>
            <pc:sldMk cId="3108627925" sldId="297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7.497" v="3657" actId="1076"/>
          <ac:spMkLst>
            <pc:docMk/>
            <pc:sldMk cId="3108627925" sldId="297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7.520" v="3677" actId="1076"/>
          <ac:spMkLst>
            <pc:docMk/>
            <pc:sldMk cId="3108627925" sldId="297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7.508" v="3667" actId="1076"/>
          <ac:spMkLst>
            <pc:docMk/>
            <pc:sldMk cId="3108627925" sldId="297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7.491" v="3651" actId="1076"/>
          <ac:spMkLst>
            <pc:docMk/>
            <pc:sldMk cId="3108627925" sldId="297"/>
            <ac:spMk id="29" creationId="{680DDCE5-A295-B47F-47D0-4B2227B2D6A4}"/>
          </ac:spMkLst>
        </pc:spChg>
      </pc:sldChg>
      <pc:sldChg chg="modSp add mod">
        <pc:chgData name="Sarah Carter" userId="4b4e2a7e9c42e1b2" providerId="LiveId" clId="{0D359FDA-FEAC-415A-A1C9-2C0E7B5A2CE5}" dt="2023-10-23T23:18:17.892" v="3732" actId="1076"/>
        <pc:sldMkLst>
          <pc:docMk/>
          <pc:sldMk cId="2813090221" sldId="298"/>
        </pc:sldMkLst>
        <pc:spChg chg="mod">
          <ac:chgData name="Sarah Carter" userId="4b4e2a7e9c42e1b2" providerId="LiveId" clId="{0D359FDA-FEAC-415A-A1C9-2C0E7B5A2CE5}" dt="2023-10-23T23:18:17.863" v="3706" actId="1076"/>
          <ac:spMkLst>
            <pc:docMk/>
            <pc:sldMk cId="2813090221" sldId="298"/>
            <ac:spMk id="2" creationId="{94DB046D-A672-9394-1406-5AF32B9C0236}"/>
          </ac:spMkLst>
        </pc:spChg>
        <pc:spChg chg="mod">
          <ac:chgData name="Sarah Carter" userId="4b4e2a7e9c42e1b2" providerId="LiveId" clId="{0D359FDA-FEAC-415A-A1C9-2C0E7B5A2CE5}" dt="2023-10-23T23:18:17.881" v="3722" actId="1076"/>
          <ac:spMkLst>
            <pc:docMk/>
            <pc:sldMk cId="2813090221" sldId="298"/>
            <ac:spMk id="3" creationId="{C6F8D946-2479-49E5-E512-D00C612F2266}"/>
          </ac:spMkLst>
        </pc:spChg>
        <pc:spChg chg="mod">
          <ac:chgData name="Sarah Carter" userId="4b4e2a7e9c42e1b2" providerId="LiveId" clId="{0D359FDA-FEAC-415A-A1C9-2C0E7B5A2CE5}" dt="2023-10-23T23:18:17.872" v="3714" actId="1076"/>
          <ac:spMkLst>
            <pc:docMk/>
            <pc:sldMk cId="2813090221" sldId="298"/>
            <ac:spMk id="4" creationId="{AA2858C8-0B31-2415-C6E3-C9A083D455B8}"/>
          </ac:spMkLst>
        </pc:spChg>
        <pc:spChg chg="mod">
          <ac:chgData name="Sarah Carter" userId="4b4e2a7e9c42e1b2" providerId="LiveId" clId="{0D359FDA-FEAC-415A-A1C9-2C0E7B5A2CE5}" dt="2023-10-23T23:18:17.846" v="3692" actId="1076"/>
          <ac:spMkLst>
            <pc:docMk/>
            <pc:sldMk cId="2813090221" sldId="298"/>
            <ac:spMk id="9" creationId="{DA3ABB4E-3784-125A-41C6-3DC5C02FCCD7}"/>
          </ac:spMkLst>
        </pc:spChg>
        <pc:spChg chg="mod">
          <ac:chgData name="Sarah Carter" userId="4b4e2a7e9c42e1b2" providerId="LiveId" clId="{0D359FDA-FEAC-415A-A1C9-2C0E7B5A2CE5}" dt="2023-10-23T23:18:17.875" v="3718" actId="1076"/>
          <ac:spMkLst>
            <pc:docMk/>
            <pc:sldMk cId="2813090221" sldId="298"/>
            <ac:spMk id="10" creationId="{F6940368-0978-2A7A-FA4C-C83A74A93BF4}"/>
          </ac:spMkLst>
        </pc:spChg>
        <pc:spChg chg="mod">
          <ac:chgData name="Sarah Carter" userId="4b4e2a7e9c42e1b2" providerId="LiveId" clId="{0D359FDA-FEAC-415A-A1C9-2C0E7B5A2CE5}" dt="2023-10-23T23:18:17.853" v="3698" actId="1076"/>
          <ac:spMkLst>
            <pc:docMk/>
            <pc:sldMk cId="2813090221" sldId="298"/>
            <ac:spMk id="11" creationId="{F01BBB80-1264-FC94-8F7B-DC24E48F8B21}"/>
          </ac:spMkLst>
        </pc:spChg>
        <pc:spChg chg="mod">
          <ac:chgData name="Sarah Carter" userId="4b4e2a7e9c42e1b2" providerId="LiveId" clId="{0D359FDA-FEAC-415A-A1C9-2C0E7B5A2CE5}" dt="2023-10-23T23:18:17.843" v="3690" actId="1076"/>
          <ac:spMkLst>
            <pc:docMk/>
            <pc:sldMk cId="2813090221" sldId="298"/>
            <ac:spMk id="12" creationId="{76C5FD55-22C4-EDE7-9422-A740EFE8066C}"/>
          </ac:spMkLst>
        </pc:spChg>
        <pc:spChg chg="mod">
          <ac:chgData name="Sarah Carter" userId="4b4e2a7e9c42e1b2" providerId="LiveId" clId="{0D359FDA-FEAC-415A-A1C9-2C0E7B5A2CE5}" dt="2023-10-23T23:18:17.850" v="3696" actId="1076"/>
          <ac:spMkLst>
            <pc:docMk/>
            <pc:sldMk cId="2813090221" sldId="298"/>
            <ac:spMk id="13" creationId="{9409FCC7-EF2C-EE61-0B1B-94491D1529D5}"/>
          </ac:spMkLst>
        </pc:spChg>
        <pc:spChg chg="mod">
          <ac:chgData name="Sarah Carter" userId="4b4e2a7e9c42e1b2" providerId="LiveId" clId="{0D359FDA-FEAC-415A-A1C9-2C0E7B5A2CE5}" dt="2023-10-23T23:18:17.855" v="3700" actId="1076"/>
          <ac:spMkLst>
            <pc:docMk/>
            <pc:sldMk cId="2813090221" sldId="298"/>
            <ac:spMk id="14" creationId="{07F136E8-08F7-3BA5-5435-39D89966FE9B}"/>
          </ac:spMkLst>
        </pc:spChg>
        <pc:spChg chg="mod">
          <ac:chgData name="Sarah Carter" userId="4b4e2a7e9c42e1b2" providerId="LiveId" clId="{0D359FDA-FEAC-415A-A1C9-2C0E7B5A2CE5}" dt="2023-10-23T23:18:17.879" v="3720" actId="1076"/>
          <ac:spMkLst>
            <pc:docMk/>
            <pc:sldMk cId="2813090221" sldId="298"/>
            <ac:spMk id="15" creationId="{D7ED3F44-8318-1699-EDAB-B81F025675DF}"/>
          </ac:spMkLst>
        </pc:spChg>
        <pc:spChg chg="mod">
          <ac:chgData name="Sarah Carter" userId="4b4e2a7e9c42e1b2" providerId="LiveId" clId="{0D359FDA-FEAC-415A-A1C9-2C0E7B5A2CE5}" dt="2023-10-23T23:18:17.883" v="3724" actId="1076"/>
          <ac:spMkLst>
            <pc:docMk/>
            <pc:sldMk cId="2813090221" sldId="298"/>
            <ac:spMk id="16" creationId="{B4F746B3-5642-7F1B-08C5-876E5F8ABE10}"/>
          </ac:spMkLst>
        </pc:spChg>
        <pc:spChg chg="mod">
          <ac:chgData name="Sarah Carter" userId="4b4e2a7e9c42e1b2" providerId="LiveId" clId="{0D359FDA-FEAC-415A-A1C9-2C0E7B5A2CE5}" dt="2023-10-23T23:18:17.857" v="3702" actId="1076"/>
          <ac:spMkLst>
            <pc:docMk/>
            <pc:sldMk cId="2813090221" sldId="298"/>
            <ac:spMk id="17" creationId="{8437D4AD-9CE5-B719-B5B3-469D18BF14B6}"/>
          </ac:spMkLst>
        </pc:spChg>
        <pc:spChg chg="mod">
          <ac:chgData name="Sarah Carter" userId="4b4e2a7e9c42e1b2" providerId="LiveId" clId="{0D359FDA-FEAC-415A-A1C9-2C0E7B5A2CE5}" dt="2023-10-23T23:18:17.861" v="3704" actId="1076"/>
          <ac:spMkLst>
            <pc:docMk/>
            <pc:sldMk cId="2813090221" sldId="298"/>
            <ac:spMk id="18" creationId="{E869A96E-FBF5-EA7E-5004-C512ACE35C60}"/>
          </ac:spMkLst>
        </pc:spChg>
        <pc:spChg chg="mod">
          <ac:chgData name="Sarah Carter" userId="4b4e2a7e9c42e1b2" providerId="LiveId" clId="{0D359FDA-FEAC-415A-A1C9-2C0E7B5A2CE5}" dt="2023-10-23T23:18:17.890" v="3730" actId="1076"/>
          <ac:spMkLst>
            <pc:docMk/>
            <pc:sldMk cId="2813090221" sldId="298"/>
            <ac:spMk id="19" creationId="{8D24D531-AEFD-7B28-1A13-B841BA6C8772}"/>
          </ac:spMkLst>
        </pc:spChg>
        <pc:spChg chg="mod">
          <ac:chgData name="Sarah Carter" userId="4b4e2a7e9c42e1b2" providerId="LiveId" clId="{0D359FDA-FEAC-415A-A1C9-2C0E7B5A2CE5}" dt="2023-10-23T23:18:17.892" v="3732" actId="1076"/>
          <ac:spMkLst>
            <pc:docMk/>
            <pc:sldMk cId="2813090221" sldId="298"/>
            <ac:spMk id="20" creationId="{05AC2A8E-4503-1B69-9435-6FC0C5DFCD32}"/>
          </ac:spMkLst>
        </pc:spChg>
        <pc:spChg chg="mod">
          <ac:chgData name="Sarah Carter" userId="4b4e2a7e9c42e1b2" providerId="LiveId" clId="{0D359FDA-FEAC-415A-A1C9-2C0E7B5A2CE5}" dt="2023-10-23T23:18:17.874" v="3716" actId="1076"/>
          <ac:spMkLst>
            <pc:docMk/>
            <pc:sldMk cId="2813090221" sldId="298"/>
            <ac:spMk id="21" creationId="{CE7A9FA9-21CC-9CA5-713C-CADB55B9C159}"/>
          </ac:spMkLst>
        </pc:spChg>
        <pc:spChg chg="mod">
          <ac:chgData name="Sarah Carter" userId="4b4e2a7e9c42e1b2" providerId="LiveId" clId="{0D359FDA-FEAC-415A-A1C9-2C0E7B5A2CE5}" dt="2023-10-23T23:18:17.869" v="3712" actId="1076"/>
          <ac:spMkLst>
            <pc:docMk/>
            <pc:sldMk cId="2813090221" sldId="298"/>
            <ac:spMk id="22" creationId="{D0AD0872-7AA5-0BDC-6EE2-0E7D84CE3E61}"/>
          </ac:spMkLst>
        </pc:spChg>
        <pc:spChg chg="mod">
          <ac:chgData name="Sarah Carter" userId="4b4e2a7e9c42e1b2" providerId="LiveId" clId="{0D359FDA-FEAC-415A-A1C9-2C0E7B5A2CE5}" dt="2023-10-23T23:18:17.867" v="3710" actId="1076"/>
          <ac:spMkLst>
            <pc:docMk/>
            <pc:sldMk cId="2813090221" sldId="298"/>
            <ac:spMk id="23" creationId="{801CF461-E261-A66B-B459-0DC19737D980}"/>
          </ac:spMkLst>
        </pc:spChg>
        <pc:spChg chg="mod">
          <ac:chgData name="Sarah Carter" userId="4b4e2a7e9c42e1b2" providerId="LiveId" clId="{0D359FDA-FEAC-415A-A1C9-2C0E7B5A2CE5}" dt="2023-10-23T23:18:17.865" v="3708" actId="1076"/>
          <ac:spMkLst>
            <pc:docMk/>
            <pc:sldMk cId="2813090221" sldId="298"/>
            <ac:spMk id="24" creationId="{903068CA-4B76-3ADB-3ED5-60C38CB01475}"/>
          </ac:spMkLst>
        </pc:spChg>
        <pc:spChg chg="mod">
          <ac:chgData name="Sarah Carter" userId="4b4e2a7e9c42e1b2" providerId="LiveId" clId="{0D359FDA-FEAC-415A-A1C9-2C0E7B5A2CE5}" dt="2023-10-23T23:18:17.841" v="3688" actId="1076"/>
          <ac:spMkLst>
            <pc:docMk/>
            <pc:sldMk cId="2813090221" sldId="298"/>
            <ac:spMk id="25" creationId="{B285E78D-9434-5E2B-7FF1-F2CE8842E5A7}"/>
          </ac:spMkLst>
        </pc:spChg>
        <pc:spChg chg="mod">
          <ac:chgData name="Sarah Carter" userId="4b4e2a7e9c42e1b2" providerId="LiveId" clId="{0D359FDA-FEAC-415A-A1C9-2C0E7B5A2CE5}" dt="2023-10-23T23:18:17.848" v="3694" actId="1076"/>
          <ac:spMkLst>
            <pc:docMk/>
            <pc:sldMk cId="2813090221" sldId="298"/>
            <ac:spMk id="26" creationId="{36482023-6BE3-D3C0-2D29-908119E7AFBF}"/>
          </ac:spMkLst>
        </pc:spChg>
        <pc:spChg chg="mod">
          <ac:chgData name="Sarah Carter" userId="4b4e2a7e9c42e1b2" providerId="LiveId" clId="{0D359FDA-FEAC-415A-A1C9-2C0E7B5A2CE5}" dt="2023-10-23T23:18:17.839" v="3686" actId="1076"/>
          <ac:spMkLst>
            <pc:docMk/>
            <pc:sldMk cId="2813090221" sldId="298"/>
            <ac:spMk id="27" creationId="{CB91EDFC-CDA3-355A-76C3-01F241CA1C95}"/>
          </ac:spMkLst>
        </pc:spChg>
        <pc:spChg chg="mod">
          <ac:chgData name="Sarah Carter" userId="4b4e2a7e9c42e1b2" providerId="LiveId" clId="{0D359FDA-FEAC-415A-A1C9-2C0E7B5A2CE5}" dt="2023-10-23T23:18:17.888" v="3728" actId="1076"/>
          <ac:spMkLst>
            <pc:docMk/>
            <pc:sldMk cId="2813090221" sldId="298"/>
            <ac:spMk id="28" creationId="{78A4247A-AE3C-AB4F-1555-E4A2128FDF46}"/>
          </ac:spMkLst>
        </pc:spChg>
        <pc:spChg chg="mod">
          <ac:chgData name="Sarah Carter" userId="4b4e2a7e9c42e1b2" providerId="LiveId" clId="{0D359FDA-FEAC-415A-A1C9-2C0E7B5A2CE5}" dt="2023-10-23T23:18:17.886" v="3726" actId="1076"/>
          <ac:spMkLst>
            <pc:docMk/>
            <pc:sldMk cId="2813090221" sldId="298"/>
            <ac:spMk id="29" creationId="{680DDCE5-A295-B47F-47D0-4B2227B2D6A4}"/>
          </ac:spMkLst>
        </pc:spChg>
      </pc:sldChg>
    </pc:docChg>
  </pc:docChgLst>
  <pc:docChgLst>
    <pc:chgData name="Sarah Carter" userId="4b4e2a7e9c42e1b2" providerId="LiveId" clId="{F8589C56-4B41-4511-82DD-D13B5678864A}"/>
    <pc:docChg chg="undo redo custSel addSld delSld modSld sldOrd">
      <pc:chgData name="Sarah Carter" userId="4b4e2a7e9c42e1b2" providerId="LiveId" clId="{F8589C56-4B41-4511-82DD-D13B5678864A}" dt="2023-11-22T21:40:44.586" v="5012" actId="1076"/>
      <pc:docMkLst>
        <pc:docMk/>
      </pc:docMkLst>
      <pc:sldChg chg="addSp delSp modSp del mod">
        <pc:chgData name="Sarah Carter" userId="4b4e2a7e9c42e1b2" providerId="LiveId" clId="{F8589C56-4B41-4511-82DD-D13B5678864A}" dt="2023-11-22T21:38:54.511" v="4964" actId="2696"/>
        <pc:sldMkLst>
          <pc:docMk/>
          <pc:sldMk cId="4246159440" sldId="258"/>
        </pc:sldMkLst>
        <pc:spChg chg="mod">
          <ac:chgData name="Sarah Carter" userId="4b4e2a7e9c42e1b2" providerId="LiveId" clId="{F8589C56-4B41-4511-82DD-D13B5678864A}" dt="2023-11-22T21:00:06.548" v="160" actId="12788"/>
          <ac:spMkLst>
            <pc:docMk/>
            <pc:sldMk cId="4246159440" sldId="25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0:16.633" v="161" actId="12788"/>
          <ac:spMkLst>
            <pc:docMk/>
            <pc:sldMk cId="4246159440" sldId="25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0:27.196" v="162" actId="12788"/>
          <ac:spMkLst>
            <pc:docMk/>
            <pc:sldMk cId="4246159440" sldId="258"/>
            <ac:spMk id="4" creationId="{AA2858C8-0B31-2415-C6E3-C9A083D455B8}"/>
          </ac:spMkLst>
        </pc:spChg>
        <pc:spChg chg="del">
          <ac:chgData name="Sarah Carter" userId="4b4e2a7e9c42e1b2" providerId="LiveId" clId="{F8589C56-4B41-4511-82DD-D13B5678864A}" dt="2023-11-22T21:26:54.178" v="2831" actId="478"/>
          <ac:spMkLst>
            <pc:docMk/>
            <pc:sldMk cId="4246159440" sldId="258"/>
            <ac:spMk id="5" creationId="{335F0C45-6AEB-5707-8039-7A12A0970015}"/>
          </ac:spMkLst>
        </pc:spChg>
        <pc:spChg chg="mod">
          <ac:chgData name="Sarah Carter" userId="4b4e2a7e9c42e1b2" providerId="LiveId" clId="{F8589C56-4B41-4511-82DD-D13B5678864A}" dt="2023-11-22T20:59:20.528" v="156" actId="12788"/>
          <ac:spMkLst>
            <pc:docMk/>
            <pc:sldMk cId="4246159440" sldId="25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0:59:50.896" v="159" actId="12788"/>
          <ac:spMkLst>
            <pc:docMk/>
            <pc:sldMk cId="4246159440" sldId="25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0:59:20.528" v="156" actId="12788"/>
          <ac:spMkLst>
            <pc:docMk/>
            <pc:sldMk cId="4246159440" sldId="25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0:59:50.896" v="159" actId="12788"/>
          <ac:spMkLst>
            <pc:docMk/>
            <pc:sldMk cId="4246159440" sldId="25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0:06.548" v="160" actId="12788"/>
          <ac:spMkLst>
            <pc:docMk/>
            <pc:sldMk cId="4246159440" sldId="25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0:16.633" v="161" actId="12788"/>
          <ac:spMkLst>
            <pc:docMk/>
            <pc:sldMk cId="4246159440" sldId="25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0:27.196" v="162" actId="12788"/>
          <ac:spMkLst>
            <pc:docMk/>
            <pc:sldMk cId="4246159440" sldId="25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0:59:20.528" v="156" actId="12788"/>
          <ac:spMkLst>
            <pc:docMk/>
            <pc:sldMk cId="4246159440" sldId="25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0:59:50.896" v="159" actId="12788"/>
          <ac:spMkLst>
            <pc:docMk/>
            <pc:sldMk cId="4246159440" sldId="25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0:16.633" v="161" actId="12788"/>
          <ac:spMkLst>
            <pc:docMk/>
            <pc:sldMk cId="4246159440" sldId="25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0:59:20.528" v="156" actId="12788"/>
          <ac:spMkLst>
            <pc:docMk/>
            <pc:sldMk cId="4246159440" sldId="258"/>
            <ac:spMk id="19" creationId="{8D24D531-AEFD-7B28-1A13-B841BA6C8772}"/>
          </ac:spMkLst>
        </pc:spChg>
        <pc:spChg chg="add del mod">
          <ac:chgData name="Sarah Carter" userId="4b4e2a7e9c42e1b2" providerId="LiveId" clId="{F8589C56-4B41-4511-82DD-D13B5678864A}" dt="2023-11-22T20:59:50.896" v="159" actId="12788"/>
          <ac:spMkLst>
            <pc:docMk/>
            <pc:sldMk cId="4246159440" sldId="25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0:06.548" v="160" actId="12788"/>
          <ac:spMkLst>
            <pc:docMk/>
            <pc:sldMk cId="4246159440" sldId="25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0:16.633" v="161" actId="12788"/>
          <ac:spMkLst>
            <pc:docMk/>
            <pc:sldMk cId="4246159440" sldId="25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0:27.196" v="162" actId="12788"/>
          <ac:spMkLst>
            <pc:docMk/>
            <pc:sldMk cId="4246159440" sldId="25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0:59:20.528" v="156" actId="12788"/>
          <ac:spMkLst>
            <pc:docMk/>
            <pc:sldMk cId="4246159440" sldId="25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0:59:50.896" v="159" actId="12788"/>
          <ac:spMkLst>
            <pc:docMk/>
            <pc:sldMk cId="4246159440" sldId="25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0:06.548" v="160" actId="12788"/>
          <ac:spMkLst>
            <pc:docMk/>
            <pc:sldMk cId="4246159440" sldId="258"/>
            <ac:spMk id="26" creationId="{36482023-6BE3-D3C0-2D29-908119E7AFBF}"/>
          </ac:spMkLst>
        </pc:spChg>
        <pc:spChg chg="del mod">
          <ac:chgData name="Sarah Carter" userId="4b4e2a7e9c42e1b2" providerId="LiveId" clId="{F8589C56-4B41-4511-82DD-D13B5678864A}" dt="2023-11-22T20:51:07.813" v="24" actId="478"/>
          <ac:spMkLst>
            <pc:docMk/>
            <pc:sldMk cId="4246159440" sldId="258"/>
            <ac:spMk id="27" creationId="{CB91EDFC-CDA3-355A-76C3-01F241CA1C95}"/>
          </ac:spMkLst>
        </pc:spChg>
        <pc:spChg chg="mod">
          <ac:chgData name="Sarah Carter" userId="4b4e2a7e9c42e1b2" providerId="LiveId" clId="{F8589C56-4B41-4511-82DD-D13B5678864A}" dt="2023-11-22T20:58:23.531" v="151" actId="12789"/>
          <ac:spMkLst>
            <pc:docMk/>
            <pc:sldMk cId="4246159440" sldId="25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0:27.196" v="162" actId="12788"/>
          <ac:spMkLst>
            <pc:docMk/>
            <pc:sldMk cId="4246159440" sldId="258"/>
            <ac:spMk id="29" creationId="{680DDCE5-A295-B47F-47D0-4B2227B2D6A4}"/>
          </ac:spMkLst>
        </pc:spChg>
        <pc:spChg chg="add mod">
          <ac:chgData name="Sarah Carter" userId="4b4e2a7e9c42e1b2" providerId="LiveId" clId="{F8589C56-4B41-4511-82DD-D13B5678864A}" dt="2023-11-22T21:00:27.196" v="162" actId="12788"/>
          <ac:spMkLst>
            <pc:docMk/>
            <pc:sldMk cId="4246159440" sldId="258"/>
            <ac:spMk id="30" creationId="{C1E870BE-901B-2C59-44CD-3BB926415815}"/>
          </ac:spMkLst>
        </pc:spChg>
        <pc:spChg chg="add mod">
          <ac:chgData name="Sarah Carter" userId="4b4e2a7e9c42e1b2" providerId="LiveId" clId="{F8589C56-4B41-4511-82DD-D13B5678864A}" dt="2023-11-22T21:35:15.086" v="2953" actId="1076"/>
          <ac:spMkLst>
            <pc:docMk/>
            <pc:sldMk cId="4246159440" sldId="258"/>
            <ac:spMk id="33" creationId="{BAB56B4F-B3D8-7214-FD78-15117C657374}"/>
          </ac:spMkLst>
        </pc:spChg>
        <pc:graphicFrameChg chg="mod">
          <ac:chgData name="Sarah Carter" userId="4b4e2a7e9c42e1b2" providerId="LiveId" clId="{F8589C56-4B41-4511-82DD-D13B5678864A}" dt="2023-11-22T20:59:26.890" v="158" actId="1076"/>
          <ac:graphicFrameMkLst>
            <pc:docMk/>
            <pc:sldMk cId="4246159440" sldId="258"/>
            <ac:graphicFrameMk id="6" creationId="{79775520-A92A-B225-5E77-16A49250A04B}"/>
          </ac:graphicFrameMkLst>
        </pc:graphicFrameChg>
        <pc:graphicFrameChg chg="add del mod">
          <ac:chgData name="Sarah Carter" userId="4b4e2a7e9c42e1b2" providerId="LiveId" clId="{F8589C56-4B41-4511-82DD-D13B5678864A}" dt="2023-11-22T21:26:52.653" v="2830"/>
          <ac:graphicFrameMkLst>
            <pc:docMk/>
            <pc:sldMk cId="4246159440" sldId="258"/>
            <ac:graphicFrameMk id="31" creationId="{E1EDC02A-D31C-7003-0B12-D6E01C57FB08}"/>
          </ac:graphicFrameMkLst>
        </pc:graphicFrameChg>
        <pc:graphicFrameChg chg="add mod">
          <ac:chgData name="Sarah Carter" userId="4b4e2a7e9c42e1b2" providerId="LiveId" clId="{F8589C56-4B41-4511-82DD-D13B5678864A}" dt="2023-11-22T21:26:54.973" v="2832"/>
          <ac:graphicFrameMkLst>
            <pc:docMk/>
            <pc:sldMk cId="4246159440" sldId="258"/>
            <ac:graphicFrameMk id="32" creationId="{EB83042B-1614-73B6-01EE-EEF580F1BDCF}"/>
          </ac:graphicFrameMkLst>
        </pc:graphicFrame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5074445" sldId="259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55844911" sldId="259"/>
        </pc:sldMkLst>
        <pc:spChg chg="mod">
          <ac:chgData name="Sarah Carter" userId="4b4e2a7e9c42e1b2" providerId="LiveId" clId="{F8589C56-4B41-4511-82DD-D13B5678864A}" dt="2023-11-22T21:01:53.166" v="199" actId="1076"/>
          <ac:spMkLst>
            <pc:docMk/>
            <pc:sldMk cId="355844911" sldId="25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3.175" v="209" actId="1076"/>
          <ac:spMkLst>
            <pc:docMk/>
            <pc:sldMk cId="355844911" sldId="25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3.154" v="185" actId="1076"/>
          <ac:spMkLst>
            <pc:docMk/>
            <pc:sldMk cId="355844911" sldId="25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3.156" v="187" actId="1076"/>
          <ac:spMkLst>
            <pc:docMk/>
            <pc:sldMk cId="355844911" sldId="25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3.176" v="211" actId="1076"/>
          <ac:spMkLst>
            <pc:docMk/>
            <pc:sldMk cId="355844911" sldId="25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3.148" v="179" actId="1076"/>
          <ac:spMkLst>
            <pc:docMk/>
            <pc:sldMk cId="355844911" sldId="25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3.147" v="177" actId="1076"/>
          <ac:spMkLst>
            <pc:docMk/>
            <pc:sldMk cId="355844911" sldId="25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3.152" v="183" actId="1076"/>
          <ac:spMkLst>
            <pc:docMk/>
            <pc:sldMk cId="355844911" sldId="25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3.159" v="191" actId="1076"/>
          <ac:spMkLst>
            <pc:docMk/>
            <pc:sldMk cId="355844911" sldId="25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3.142" v="171" actId="1076"/>
          <ac:spMkLst>
            <pc:docMk/>
            <pc:sldMk cId="355844911" sldId="25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3.143" v="173" actId="1076"/>
          <ac:spMkLst>
            <pc:docMk/>
            <pc:sldMk cId="355844911" sldId="25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3.171" v="205" actId="1076"/>
          <ac:spMkLst>
            <pc:docMk/>
            <pc:sldMk cId="355844911" sldId="25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3.164" v="197" actId="1076"/>
          <ac:spMkLst>
            <pc:docMk/>
            <pc:sldMk cId="355844911" sldId="25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3.138" v="167" actId="1076"/>
          <ac:spMkLst>
            <pc:docMk/>
            <pc:sldMk cId="355844911" sldId="25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3.140" v="169" actId="1076"/>
          <ac:spMkLst>
            <pc:docMk/>
            <pc:sldMk cId="355844911" sldId="25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3.168" v="201" actId="1076"/>
          <ac:spMkLst>
            <pc:docMk/>
            <pc:sldMk cId="355844911" sldId="25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3.135" v="165" actId="1076"/>
          <ac:spMkLst>
            <pc:docMk/>
            <pc:sldMk cId="355844911" sldId="25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3.161" v="193" actId="1076"/>
          <ac:spMkLst>
            <pc:docMk/>
            <pc:sldMk cId="355844911" sldId="25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3.173" v="207" actId="1076"/>
          <ac:spMkLst>
            <pc:docMk/>
            <pc:sldMk cId="355844911" sldId="25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3.145" v="175" actId="1076"/>
          <ac:spMkLst>
            <pc:docMk/>
            <pc:sldMk cId="355844911" sldId="25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3.170" v="203" actId="1076"/>
          <ac:spMkLst>
            <pc:docMk/>
            <pc:sldMk cId="355844911" sldId="25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3.151" v="181" actId="1076"/>
          <ac:spMkLst>
            <pc:docMk/>
            <pc:sldMk cId="355844911" sldId="25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3.157" v="189" actId="1076"/>
          <ac:spMkLst>
            <pc:docMk/>
            <pc:sldMk cId="355844911" sldId="25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3.162" v="195" actId="1076"/>
          <ac:spMkLst>
            <pc:docMk/>
            <pc:sldMk cId="355844911" sldId="259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510343699" sldId="260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2813312274" sldId="260"/>
        </pc:sldMkLst>
        <pc:spChg chg="mod">
          <ac:chgData name="Sarah Carter" userId="4b4e2a7e9c42e1b2" providerId="LiveId" clId="{F8589C56-4B41-4511-82DD-D13B5678864A}" dt="2023-11-22T21:01:53.496" v="252" actId="1076"/>
          <ac:spMkLst>
            <pc:docMk/>
            <pc:sldMk cId="2813312274" sldId="26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3.487" v="242" actId="1076"/>
          <ac:spMkLst>
            <pc:docMk/>
            <pc:sldMk cId="2813312274" sldId="26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3.486" v="240" actId="1076"/>
          <ac:spMkLst>
            <pc:docMk/>
            <pc:sldMk cId="2813312274" sldId="26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3.493" v="248" actId="1076"/>
          <ac:spMkLst>
            <pc:docMk/>
            <pc:sldMk cId="2813312274" sldId="26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3.500" v="256" actId="1076"/>
          <ac:spMkLst>
            <pc:docMk/>
            <pc:sldMk cId="2813312274" sldId="26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3.494" v="250" actId="1076"/>
          <ac:spMkLst>
            <pc:docMk/>
            <pc:sldMk cId="2813312274" sldId="26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3.484" v="238" actId="1076"/>
          <ac:spMkLst>
            <pc:docMk/>
            <pc:sldMk cId="2813312274" sldId="26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3.465" v="216" actId="1076"/>
          <ac:spMkLst>
            <pc:docMk/>
            <pc:sldMk cId="2813312274" sldId="26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3.503" v="260" actId="1076"/>
          <ac:spMkLst>
            <pc:docMk/>
            <pc:sldMk cId="2813312274" sldId="26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3.471" v="222" actId="1076"/>
          <ac:spMkLst>
            <pc:docMk/>
            <pc:sldMk cId="2813312274" sldId="26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3.472" v="224" actId="1076"/>
          <ac:spMkLst>
            <pc:docMk/>
            <pc:sldMk cId="2813312274" sldId="26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3.463" v="214" actId="1076"/>
          <ac:spMkLst>
            <pc:docMk/>
            <pc:sldMk cId="2813312274" sldId="26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3.502" v="258" actId="1076"/>
          <ac:spMkLst>
            <pc:docMk/>
            <pc:sldMk cId="2813312274" sldId="26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3.482" v="236" actId="1076"/>
          <ac:spMkLst>
            <pc:docMk/>
            <pc:sldMk cId="2813312274" sldId="26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3.491" v="246" actId="1076"/>
          <ac:spMkLst>
            <pc:docMk/>
            <pc:sldMk cId="2813312274" sldId="26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3.467" v="218" actId="1076"/>
          <ac:spMkLst>
            <pc:docMk/>
            <pc:sldMk cId="2813312274" sldId="26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3.469" v="220" actId="1076"/>
          <ac:spMkLst>
            <pc:docMk/>
            <pc:sldMk cId="2813312274" sldId="26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3.477" v="230" actId="1076"/>
          <ac:spMkLst>
            <pc:docMk/>
            <pc:sldMk cId="2813312274" sldId="26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3.498" v="254" actId="1076"/>
          <ac:spMkLst>
            <pc:docMk/>
            <pc:sldMk cId="2813312274" sldId="26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3.489" v="244" actId="1076"/>
          <ac:spMkLst>
            <pc:docMk/>
            <pc:sldMk cId="2813312274" sldId="26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3.474" v="226" actId="1076"/>
          <ac:spMkLst>
            <pc:docMk/>
            <pc:sldMk cId="2813312274" sldId="26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3.475" v="228" actId="1076"/>
          <ac:spMkLst>
            <pc:docMk/>
            <pc:sldMk cId="2813312274" sldId="26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3.480" v="234" actId="1076"/>
          <ac:spMkLst>
            <pc:docMk/>
            <pc:sldMk cId="2813312274" sldId="26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3.479" v="232" actId="1076"/>
          <ac:spMkLst>
            <pc:docMk/>
            <pc:sldMk cId="2813312274" sldId="260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2885701519" sldId="261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272509281" sldId="261"/>
        </pc:sldMkLst>
        <pc:spChg chg="mod">
          <ac:chgData name="Sarah Carter" userId="4b4e2a7e9c42e1b2" providerId="LiveId" clId="{F8589C56-4B41-4511-82DD-D13B5678864A}" dt="2023-11-22T21:01:53.761" v="265" actId="1076"/>
          <ac:spMkLst>
            <pc:docMk/>
            <pc:sldMk cId="3272509281" sldId="26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3.777" v="281" actId="1076"/>
          <ac:spMkLst>
            <pc:docMk/>
            <pc:sldMk cId="3272509281" sldId="26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3.794" v="301" actId="1076"/>
          <ac:spMkLst>
            <pc:docMk/>
            <pc:sldMk cId="3272509281" sldId="26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3.802" v="307" actId="1076"/>
          <ac:spMkLst>
            <pc:docMk/>
            <pc:sldMk cId="3272509281" sldId="26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3.779" v="283" actId="1076"/>
          <ac:spMkLst>
            <pc:docMk/>
            <pc:sldMk cId="3272509281" sldId="26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3.772" v="275" actId="1076"/>
          <ac:spMkLst>
            <pc:docMk/>
            <pc:sldMk cId="3272509281" sldId="26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3.760" v="263" actId="1076"/>
          <ac:spMkLst>
            <pc:docMk/>
            <pc:sldMk cId="3272509281" sldId="26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3.788" v="293" actId="1076"/>
          <ac:spMkLst>
            <pc:docMk/>
            <pc:sldMk cId="3272509281" sldId="26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3.763" v="267" actId="1076"/>
          <ac:spMkLst>
            <pc:docMk/>
            <pc:sldMk cId="3272509281" sldId="26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3.793" v="299" actId="1076"/>
          <ac:spMkLst>
            <pc:docMk/>
            <pc:sldMk cId="3272509281" sldId="26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3.768" v="271" actId="1076"/>
          <ac:spMkLst>
            <pc:docMk/>
            <pc:sldMk cId="3272509281" sldId="26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3.766" v="269" actId="1076"/>
          <ac:spMkLst>
            <pc:docMk/>
            <pc:sldMk cId="3272509281" sldId="26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3.775" v="279" actId="1076"/>
          <ac:spMkLst>
            <pc:docMk/>
            <pc:sldMk cId="3272509281" sldId="26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3.774" v="277" actId="1076"/>
          <ac:spMkLst>
            <pc:docMk/>
            <pc:sldMk cId="3272509281" sldId="26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3.790" v="295" actId="1076"/>
          <ac:spMkLst>
            <pc:docMk/>
            <pc:sldMk cId="3272509281" sldId="26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3.806" v="309" actId="1076"/>
          <ac:spMkLst>
            <pc:docMk/>
            <pc:sldMk cId="3272509281" sldId="26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3.782" v="287" actId="1076"/>
          <ac:spMkLst>
            <pc:docMk/>
            <pc:sldMk cId="3272509281" sldId="26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3.784" v="289" actId="1076"/>
          <ac:spMkLst>
            <pc:docMk/>
            <pc:sldMk cId="3272509281" sldId="26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3.791" v="297" actId="1076"/>
          <ac:spMkLst>
            <pc:docMk/>
            <pc:sldMk cId="3272509281" sldId="26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3.780" v="285" actId="1076"/>
          <ac:spMkLst>
            <pc:docMk/>
            <pc:sldMk cId="3272509281" sldId="26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3.796" v="303" actId="1076"/>
          <ac:spMkLst>
            <pc:docMk/>
            <pc:sldMk cId="3272509281" sldId="26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3.786" v="291" actId="1076"/>
          <ac:spMkLst>
            <pc:docMk/>
            <pc:sldMk cId="3272509281" sldId="26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3.798" v="305" actId="1076"/>
          <ac:spMkLst>
            <pc:docMk/>
            <pc:sldMk cId="3272509281" sldId="26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3.770" v="273" actId="1076"/>
          <ac:spMkLst>
            <pc:docMk/>
            <pc:sldMk cId="3272509281" sldId="261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17836665" sldId="262"/>
        </pc:sldMkLst>
        <pc:spChg chg="mod">
          <ac:chgData name="Sarah Carter" userId="4b4e2a7e9c42e1b2" providerId="LiveId" clId="{F8589C56-4B41-4511-82DD-D13B5678864A}" dt="2023-11-22T21:01:54.106" v="326" actId="1076"/>
          <ac:spMkLst>
            <pc:docMk/>
            <pc:sldMk cId="117836665" sldId="26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4.111" v="332" actId="1076"/>
          <ac:spMkLst>
            <pc:docMk/>
            <pc:sldMk cId="117836665" sldId="26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4.102" v="322" actId="1076"/>
          <ac:spMkLst>
            <pc:docMk/>
            <pc:sldMk cId="117836665" sldId="26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4.116" v="338" actId="1076"/>
          <ac:spMkLst>
            <pc:docMk/>
            <pc:sldMk cId="117836665" sldId="26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4.128" v="352" actId="1076"/>
          <ac:spMkLst>
            <pc:docMk/>
            <pc:sldMk cId="117836665" sldId="26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4.107" v="328" actId="1076"/>
          <ac:spMkLst>
            <pc:docMk/>
            <pc:sldMk cId="117836665" sldId="26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4.120" v="342" actId="1076"/>
          <ac:spMkLst>
            <pc:docMk/>
            <pc:sldMk cId="117836665" sldId="26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4.125" v="348" actId="1076"/>
          <ac:spMkLst>
            <pc:docMk/>
            <pc:sldMk cId="117836665" sldId="26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4.096" v="316" actId="1076"/>
          <ac:spMkLst>
            <pc:docMk/>
            <pc:sldMk cId="117836665" sldId="26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4.095" v="314" actId="1076"/>
          <ac:spMkLst>
            <pc:docMk/>
            <pc:sldMk cId="117836665" sldId="26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4.130" v="354" actId="1076"/>
          <ac:spMkLst>
            <pc:docMk/>
            <pc:sldMk cId="117836665" sldId="26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4.122" v="344" actId="1076"/>
          <ac:spMkLst>
            <pc:docMk/>
            <pc:sldMk cId="117836665" sldId="26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4.114" v="336" actId="1076"/>
          <ac:spMkLst>
            <pc:docMk/>
            <pc:sldMk cId="117836665" sldId="26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4.104" v="324" actId="1076"/>
          <ac:spMkLst>
            <pc:docMk/>
            <pc:sldMk cId="117836665" sldId="26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4.134" v="358" actId="1076"/>
          <ac:spMkLst>
            <pc:docMk/>
            <pc:sldMk cId="117836665" sldId="26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4.127" v="350" actId="1076"/>
          <ac:spMkLst>
            <pc:docMk/>
            <pc:sldMk cId="117836665" sldId="26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4.100" v="320" actId="1076"/>
          <ac:spMkLst>
            <pc:docMk/>
            <pc:sldMk cId="117836665" sldId="26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4.132" v="356" actId="1076"/>
          <ac:spMkLst>
            <pc:docMk/>
            <pc:sldMk cId="117836665" sldId="26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4.093" v="312" actId="1076"/>
          <ac:spMkLst>
            <pc:docMk/>
            <pc:sldMk cId="117836665" sldId="26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4.109" v="330" actId="1076"/>
          <ac:spMkLst>
            <pc:docMk/>
            <pc:sldMk cId="117836665" sldId="26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4.123" v="346" actId="1076"/>
          <ac:spMkLst>
            <pc:docMk/>
            <pc:sldMk cId="117836665" sldId="26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4.112" v="334" actId="1076"/>
          <ac:spMkLst>
            <pc:docMk/>
            <pc:sldMk cId="117836665" sldId="26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4.098" v="318" actId="1076"/>
          <ac:spMkLst>
            <pc:docMk/>
            <pc:sldMk cId="117836665" sldId="26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4.118" v="340" actId="1076"/>
          <ac:spMkLst>
            <pc:docMk/>
            <pc:sldMk cId="117836665" sldId="262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305882543" sldId="262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2809129618" sldId="263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428298059" sldId="263"/>
        </pc:sldMkLst>
        <pc:spChg chg="mod">
          <ac:chgData name="Sarah Carter" userId="4b4e2a7e9c42e1b2" providerId="LiveId" clId="{F8589C56-4B41-4511-82DD-D13B5678864A}" dt="2023-11-22T21:01:54.395" v="369" actId="1076"/>
          <ac:spMkLst>
            <pc:docMk/>
            <pc:sldMk cId="3428298059" sldId="26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4.392" v="365" actId="1076"/>
          <ac:spMkLst>
            <pc:docMk/>
            <pc:sldMk cId="3428298059" sldId="26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4.421" v="397" actId="1076"/>
          <ac:spMkLst>
            <pc:docMk/>
            <pc:sldMk cId="3428298059" sldId="26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4.424" v="401" actId="1076"/>
          <ac:spMkLst>
            <pc:docMk/>
            <pc:sldMk cId="3428298059" sldId="26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4.409" v="385" actId="1076"/>
          <ac:spMkLst>
            <pc:docMk/>
            <pc:sldMk cId="3428298059" sldId="26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4.388" v="361" actId="1076"/>
          <ac:spMkLst>
            <pc:docMk/>
            <pc:sldMk cId="3428298059" sldId="26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4.426" v="403" actId="1076"/>
          <ac:spMkLst>
            <pc:docMk/>
            <pc:sldMk cId="3428298059" sldId="26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4.428" v="405" actId="1076"/>
          <ac:spMkLst>
            <pc:docMk/>
            <pc:sldMk cId="3428298059" sldId="26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4.398" v="373" actId="1076"/>
          <ac:spMkLst>
            <pc:docMk/>
            <pc:sldMk cId="3428298059" sldId="26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4.414" v="391" actId="1076"/>
          <ac:spMkLst>
            <pc:docMk/>
            <pc:sldMk cId="3428298059" sldId="26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4.423" v="399" actId="1076"/>
          <ac:spMkLst>
            <pc:docMk/>
            <pc:sldMk cId="3428298059" sldId="26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4.394" v="367" actId="1076"/>
          <ac:spMkLst>
            <pc:docMk/>
            <pc:sldMk cId="3428298059" sldId="26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4.402" v="377" actId="1076"/>
          <ac:spMkLst>
            <pc:docMk/>
            <pc:sldMk cId="3428298059" sldId="26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4.407" v="383" actId="1076"/>
          <ac:spMkLst>
            <pc:docMk/>
            <pc:sldMk cId="3428298059" sldId="26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4.397" v="371" actId="1076"/>
          <ac:spMkLst>
            <pc:docMk/>
            <pc:sldMk cId="3428298059" sldId="26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4.400" v="375" actId="1076"/>
          <ac:spMkLst>
            <pc:docMk/>
            <pc:sldMk cId="3428298059" sldId="26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4.418" v="393" actId="1076"/>
          <ac:spMkLst>
            <pc:docMk/>
            <pc:sldMk cId="3428298059" sldId="26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4.406" v="381" actId="1076"/>
          <ac:spMkLst>
            <pc:docMk/>
            <pc:sldMk cId="3428298059" sldId="26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4.404" v="379" actId="1076"/>
          <ac:spMkLst>
            <pc:docMk/>
            <pc:sldMk cId="3428298059" sldId="26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4.412" v="389" actId="1076"/>
          <ac:spMkLst>
            <pc:docMk/>
            <pc:sldMk cId="3428298059" sldId="26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4.411" v="387" actId="1076"/>
          <ac:spMkLst>
            <pc:docMk/>
            <pc:sldMk cId="3428298059" sldId="26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4.429" v="407" actId="1076"/>
          <ac:spMkLst>
            <pc:docMk/>
            <pc:sldMk cId="3428298059" sldId="26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4.419" v="395" actId="1076"/>
          <ac:spMkLst>
            <pc:docMk/>
            <pc:sldMk cId="3428298059" sldId="26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4.389" v="363" actId="1076"/>
          <ac:spMkLst>
            <pc:docMk/>
            <pc:sldMk cId="3428298059" sldId="263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2863604405" sldId="264"/>
        </pc:sldMkLst>
        <pc:spChg chg="mod">
          <ac:chgData name="Sarah Carter" userId="4b4e2a7e9c42e1b2" providerId="LiveId" clId="{F8589C56-4B41-4511-82DD-D13B5678864A}" dt="2023-11-22T21:01:54.752" v="454" actId="1076"/>
          <ac:spMkLst>
            <pc:docMk/>
            <pc:sldMk cId="2863604405" sldId="26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4.710" v="412" actId="1076"/>
          <ac:spMkLst>
            <pc:docMk/>
            <pc:sldMk cId="2863604405" sldId="26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4.716" v="418" actId="1076"/>
          <ac:spMkLst>
            <pc:docMk/>
            <pc:sldMk cId="2863604405" sldId="26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4.736" v="438" actId="1076"/>
          <ac:spMkLst>
            <pc:docMk/>
            <pc:sldMk cId="2863604405" sldId="26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4.708" v="410" actId="1076"/>
          <ac:spMkLst>
            <pc:docMk/>
            <pc:sldMk cId="2863604405" sldId="26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4.714" v="416" actId="1076"/>
          <ac:spMkLst>
            <pc:docMk/>
            <pc:sldMk cId="2863604405" sldId="26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4.731" v="434" actId="1076"/>
          <ac:spMkLst>
            <pc:docMk/>
            <pc:sldMk cId="2863604405" sldId="26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4.733" v="436" actId="1076"/>
          <ac:spMkLst>
            <pc:docMk/>
            <pc:sldMk cId="2863604405" sldId="26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4.738" v="440" actId="1076"/>
          <ac:spMkLst>
            <pc:docMk/>
            <pc:sldMk cId="2863604405" sldId="26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4.712" v="414" actId="1076"/>
          <ac:spMkLst>
            <pc:docMk/>
            <pc:sldMk cId="2863604405" sldId="26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4.725" v="428" actId="1076"/>
          <ac:spMkLst>
            <pc:docMk/>
            <pc:sldMk cId="2863604405" sldId="26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4.750" v="452" actId="1076"/>
          <ac:spMkLst>
            <pc:docMk/>
            <pc:sldMk cId="2863604405" sldId="26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4.727" v="430" actId="1076"/>
          <ac:spMkLst>
            <pc:docMk/>
            <pc:sldMk cId="2863604405" sldId="26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4.754" v="456" actId="1076"/>
          <ac:spMkLst>
            <pc:docMk/>
            <pc:sldMk cId="2863604405" sldId="26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4.747" v="450" actId="1076"/>
          <ac:spMkLst>
            <pc:docMk/>
            <pc:sldMk cId="2863604405" sldId="26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4.719" v="420" actId="1076"/>
          <ac:spMkLst>
            <pc:docMk/>
            <pc:sldMk cId="2863604405" sldId="26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4.722" v="424" actId="1076"/>
          <ac:spMkLst>
            <pc:docMk/>
            <pc:sldMk cId="2863604405" sldId="26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4.720" v="422" actId="1076"/>
          <ac:spMkLst>
            <pc:docMk/>
            <pc:sldMk cId="2863604405" sldId="26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4.743" v="446" actId="1076"/>
          <ac:spMkLst>
            <pc:docMk/>
            <pc:sldMk cId="2863604405" sldId="26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4.729" v="432" actId="1076"/>
          <ac:spMkLst>
            <pc:docMk/>
            <pc:sldMk cId="2863604405" sldId="26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4.741" v="444" actId="1076"/>
          <ac:spMkLst>
            <pc:docMk/>
            <pc:sldMk cId="2863604405" sldId="26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4.724" v="426" actId="1076"/>
          <ac:spMkLst>
            <pc:docMk/>
            <pc:sldMk cId="2863604405" sldId="26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4.745" v="448" actId="1076"/>
          <ac:spMkLst>
            <pc:docMk/>
            <pc:sldMk cId="2863604405" sldId="26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4.740" v="442" actId="1076"/>
          <ac:spMkLst>
            <pc:docMk/>
            <pc:sldMk cId="2863604405" sldId="264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670430457" sldId="264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083903115" sldId="265"/>
        </pc:sldMkLst>
        <pc:spChg chg="mod">
          <ac:chgData name="Sarah Carter" userId="4b4e2a7e9c42e1b2" providerId="LiveId" clId="{F8589C56-4B41-4511-82DD-D13B5678864A}" dt="2023-11-22T21:01:55.038" v="487" actId="1076"/>
          <ac:spMkLst>
            <pc:docMk/>
            <pc:sldMk cId="3083903115" sldId="26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5.013" v="461" actId="1076"/>
          <ac:spMkLst>
            <pc:docMk/>
            <pc:sldMk cId="3083903115" sldId="26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5.042" v="491" actId="1076"/>
          <ac:spMkLst>
            <pc:docMk/>
            <pc:sldMk cId="3083903115" sldId="26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5.043" v="493" actId="1076"/>
          <ac:spMkLst>
            <pc:docMk/>
            <pc:sldMk cId="3083903115" sldId="26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5.021" v="469" actId="1076"/>
          <ac:spMkLst>
            <pc:docMk/>
            <pc:sldMk cId="3083903115" sldId="26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5.031" v="479" actId="1076"/>
          <ac:spMkLst>
            <pc:docMk/>
            <pc:sldMk cId="3083903115" sldId="26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5.018" v="465" actId="1076"/>
          <ac:spMkLst>
            <pc:docMk/>
            <pc:sldMk cId="3083903115" sldId="26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5.012" v="459" actId="1076"/>
          <ac:spMkLst>
            <pc:docMk/>
            <pc:sldMk cId="3083903115" sldId="26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5.047" v="497" actId="1076"/>
          <ac:spMkLst>
            <pc:docMk/>
            <pc:sldMk cId="3083903115" sldId="26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5.053" v="503" actId="1076"/>
          <ac:spMkLst>
            <pc:docMk/>
            <pc:sldMk cId="3083903115" sldId="26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5.037" v="485" actId="1076"/>
          <ac:spMkLst>
            <pc:docMk/>
            <pc:sldMk cId="3083903115" sldId="26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5.025" v="473" actId="1076"/>
          <ac:spMkLst>
            <pc:docMk/>
            <pc:sldMk cId="3083903115" sldId="26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5.045" v="495" actId="1076"/>
          <ac:spMkLst>
            <pc:docMk/>
            <pc:sldMk cId="3083903115" sldId="26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5.023" v="471" actId="1076"/>
          <ac:spMkLst>
            <pc:docMk/>
            <pc:sldMk cId="3083903115" sldId="26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5.016" v="463" actId="1076"/>
          <ac:spMkLst>
            <pc:docMk/>
            <pc:sldMk cId="3083903115" sldId="26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5.035" v="483" actId="1076"/>
          <ac:spMkLst>
            <pc:docMk/>
            <pc:sldMk cId="3083903115" sldId="26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5.051" v="501" actId="1076"/>
          <ac:spMkLst>
            <pc:docMk/>
            <pc:sldMk cId="3083903115" sldId="26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5.040" v="489" actId="1076"/>
          <ac:spMkLst>
            <pc:docMk/>
            <pc:sldMk cId="3083903115" sldId="26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5.049" v="499" actId="1076"/>
          <ac:spMkLst>
            <pc:docMk/>
            <pc:sldMk cId="3083903115" sldId="26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5.033" v="481" actId="1076"/>
          <ac:spMkLst>
            <pc:docMk/>
            <pc:sldMk cId="3083903115" sldId="26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5.029" v="477" actId="1076"/>
          <ac:spMkLst>
            <pc:docMk/>
            <pc:sldMk cId="3083903115" sldId="26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5.027" v="475" actId="1076"/>
          <ac:spMkLst>
            <pc:docMk/>
            <pc:sldMk cId="3083903115" sldId="26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5.020" v="467" actId="1076"/>
          <ac:spMkLst>
            <pc:docMk/>
            <pc:sldMk cId="3083903115" sldId="26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5.055" v="505" actId="1076"/>
          <ac:spMkLst>
            <pc:docMk/>
            <pc:sldMk cId="3083903115" sldId="265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273269279" sldId="265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454072036" sldId="266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998927237" sldId="266"/>
        </pc:sldMkLst>
        <pc:spChg chg="mod">
          <ac:chgData name="Sarah Carter" userId="4b4e2a7e9c42e1b2" providerId="LiveId" clId="{F8589C56-4B41-4511-82DD-D13B5678864A}" dt="2023-11-22T21:01:55.395" v="552" actId="1076"/>
          <ac:spMkLst>
            <pc:docMk/>
            <pc:sldMk cId="3998927237" sldId="26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5.371" v="524" actId="1076"/>
          <ac:spMkLst>
            <pc:docMk/>
            <pc:sldMk cId="3998927237" sldId="26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5.352" v="508" actId="1076"/>
          <ac:spMkLst>
            <pc:docMk/>
            <pc:sldMk cId="3998927237" sldId="26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5.394" v="550" actId="1076"/>
          <ac:spMkLst>
            <pc:docMk/>
            <pc:sldMk cId="3998927237" sldId="26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5.392" v="548" actId="1076"/>
          <ac:spMkLst>
            <pc:docMk/>
            <pc:sldMk cId="3998927237" sldId="26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5.389" v="544" actId="1076"/>
          <ac:spMkLst>
            <pc:docMk/>
            <pc:sldMk cId="3998927237" sldId="26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5.372" v="526" actId="1076"/>
          <ac:spMkLst>
            <pc:docMk/>
            <pc:sldMk cId="3998927237" sldId="26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5.387" v="542" actId="1076"/>
          <ac:spMkLst>
            <pc:docMk/>
            <pc:sldMk cId="3998927237" sldId="26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5.369" v="522" actId="1076"/>
          <ac:spMkLst>
            <pc:docMk/>
            <pc:sldMk cId="3998927237" sldId="26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5.391" v="546" actId="1076"/>
          <ac:spMkLst>
            <pc:docMk/>
            <pc:sldMk cId="3998927237" sldId="26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5.377" v="532" actId="1076"/>
          <ac:spMkLst>
            <pc:docMk/>
            <pc:sldMk cId="3998927237" sldId="26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5.365" v="518" actId="1076"/>
          <ac:spMkLst>
            <pc:docMk/>
            <pc:sldMk cId="3998927237" sldId="26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5.376" v="530" actId="1076"/>
          <ac:spMkLst>
            <pc:docMk/>
            <pc:sldMk cId="3998927237" sldId="26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5.386" v="540" actId="1076"/>
          <ac:spMkLst>
            <pc:docMk/>
            <pc:sldMk cId="3998927237" sldId="26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5.360" v="512" actId="1076"/>
          <ac:spMkLst>
            <pc:docMk/>
            <pc:sldMk cId="3998927237" sldId="26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5.367" v="520" actId="1076"/>
          <ac:spMkLst>
            <pc:docMk/>
            <pc:sldMk cId="3998927237" sldId="26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5.383" v="538" actId="1076"/>
          <ac:spMkLst>
            <pc:docMk/>
            <pc:sldMk cId="3998927237" sldId="26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5.381" v="536" actId="1076"/>
          <ac:spMkLst>
            <pc:docMk/>
            <pc:sldMk cId="3998927237" sldId="26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5.362" v="514" actId="1076"/>
          <ac:spMkLst>
            <pc:docMk/>
            <pc:sldMk cId="3998927237" sldId="26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5.379" v="534" actId="1076"/>
          <ac:spMkLst>
            <pc:docMk/>
            <pc:sldMk cId="3998927237" sldId="26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5.356" v="510" actId="1076"/>
          <ac:spMkLst>
            <pc:docMk/>
            <pc:sldMk cId="3998927237" sldId="26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5.397" v="554" actId="1076"/>
          <ac:spMkLst>
            <pc:docMk/>
            <pc:sldMk cId="3998927237" sldId="26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5.363" v="516" actId="1076"/>
          <ac:spMkLst>
            <pc:docMk/>
            <pc:sldMk cId="3998927237" sldId="26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5.374" v="528" actId="1076"/>
          <ac:spMkLst>
            <pc:docMk/>
            <pc:sldMk cId="3998927237" sldId="266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238906963" sldId="267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572239648" sldId="267"/>
        </pc:sldMkLst>
        <pc:spChg chg="mod">
          <ac:chgData name="Sarah Carter" userId="4b4e2a7e9c42e1b2" providerId="LiveId" clId="{F8589C56-4B41-4511-82DD-D13B5678864A}" dt="2023-11-22T21:01:55.654" v="563" actId="1076"/>
          <ac:spMkLst>
            <pc:docMk/>
            <pc:sldMk cId="3572239648" sldId="26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5.678" v="591" actId="1076"/>
          <ac:spMkLst>
            <pc:docMk/>
            <pc:sldMk cId="3572239648" sldId="26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5.670" v="581" actId="1076"/>
          <ac:spMkLst>
            <pc:docMk/>
            <pc:sldMk cId="3572239648" sldId="26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5.661" v="571" actId="1076"/>
          <ac:spMkLst>
            <pc:docMk/>
            <pc:sldMk cId="3572239648" sldId="26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5.675" v="587" actId="1076"/>
          <ac:spMkLst>
            <pc:docMk/>
            <pc:sldMk cId="3572239648" sldId="26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5.672" v="583" actId="1076"/>
          <ac:spMkLst>
            <pc:docMk/>
            <pc:sldMk cId="3572239648" sldId="26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5.687" v="599" actId="1076"/>
          <ac:spMkLst>
            <pc:docMk/>
            <pc:sldMk cId="3572239648" sldId="26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5.689" v="601" actId="1076"/>
          <ac:spMkLst>
            <pc:docMk/>
            <pc:sldMk cId="3572239648" sldId="26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5.664" v="575" actId="1076"/>
          <ac:spMkLst>
            <pc:docMk/>
            <pc:sldMk cId="3572239648" sldId="26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5.677" v="589" actId="1076"/>
          <ac:spMkLst>
            <pc:docMk/>
            <pc:sldMk cId="3572239648" sldId="26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5.650" v="559" actId="1076"/>
          <ac:spMkLst>
            <pc:docMk/>
            <pc:sldMk cId="3572239648" sldId="26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5.690" v="603" actId="1076"/>
          <ac:spMkLst>
            <pc:docMk/>
            <pc:sldMk cId="3572239648" sldId="26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5.647" v="557" actId="1076"/>
          <ac:spMkLst>
            <pc:docMk/>
            <pc:sldMk cId="3572239648" sldId="26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5.668" v="579" actId="1076"/>
          <ac:spMkLst>
            <pc:docMk/>
            <pc:sldMk cId="3572239648" sldId="26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5.683" v="595" actId="1076"/>
          <ac:spMkLst>
            <pc:docMk/>
            <pc:sldMk cId="3572239648" sldId="26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5.662" v="573" actId="1076"/>
          <ac:spMkLst>
            <pc:docMk/>
            <pc:sldMk cId="3572239648" sldId="26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5.680" v="593" actId="1076"/>
          <ac:spMkLst>
            <pc:docMk/>
            <pc:sldMk cId="3572239648" sldId="26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5.656" v="565" actId="1076"/>
          <ac:spMkLst>
            <pc:docMk/>
            <pc:sldMk cId="3572239648" sldId="26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5.657" v="567" actId="1076"/>
          <ac:spMkLst>
            <pc:docMk/>
            <pc:sldMk cId="3572239648" sldId="26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5.666" v="577" actId="1076"/>
          <ac:spMkLst>
            <pc:docMk/>
            <pc:sldMk cId="3572239648" sldId="26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5.652" v="561" actId="1076"/>
          <ac:spMkLst>
            <pc:docMk/>
            <pc:sldMk cId="3572239648" sldId="26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5.685" v="597" actId="1076"/>
          <ac:spMkLst>
            <pc:docMk/>
            <pc:sldMk cId="3572239648" sldId="26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5.673" v="585" actId="1076"/>
          <ac:spMkLst>
            <pc:docMk/>
            <pc:sldMk cId="3572239648" sldId="26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5.659" v="569" actId="1076"/>
          <ac:spMkLst>
            <pc:docMk/>
            <pc:sldMk cId="3572239648" sldId="267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215524976" sldId="268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924459199" sldId="268"/>
        </pc:sldMkLst>
        <pc:spChg chg="mod">
          <ac:chgData name="Sarah Carter" userId="4b4e2a7e9c42e1b2" providerId="LiveId" clId="{F8589C56-4B41-4511-82DD-D13B5678864A}" dt="2023-11-22T21:01:56.013" v="646" actId="1076"/>
          <ac:spMkLst>
            <pc:docMk/>
            <pc:sldMk cId="1924459199" sldId="26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6.016" v="648" actId="1076"/>
          <ac:spMkLst>
            <pc:docMk/>
            <pc:sldMk cId="1924459199" sldId="26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6.003" v="634" actId="1076"/>
          <ac:spMkLst>
            <pc:docMk/>
            <pc:sldMk cId="1924459199" sldId="26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5.977" v="608" actId="1076"/>
          <ac:spMkLst>
            <pc:docMk/>
            <pc:sldMk cId="1924459199" sldId="26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6.001" v="632" actId="1076"/>
          <ac:spMkLst>
            <pc:docMk/>
            <pc:sldMk cId="1924459199" sldId="26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5.979" v="610" actId="1076"/>
          <ac:spMkLst>
            <pc:docMk/>
            <pc:sldMk cId="1924459199" sldId="26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6.012" v="644" actId="1076"/>
          <ac:spMkLst>
            <pc:docMk/>
            <pc:sldMk cId="1924459199" sldId="26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5.975" v="606" actId="1076"/>
          <ac:spMkLst>
            <pc:docMk/>
            <pc:sldMk cId="1924459199" sldId="26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5.982" v="614" actId="1076"/>
          <ac:spMkLst>
            <pc:docMk/>
            <pc:sldMk cId="1924459199" sldId="26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6.020" v="652" actId="1076"/>
          <ac:spMkLst>
            <pc:docMk/>
            <pc:sldMk cId="1924459199" sldId="26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5.998" v="630" actId="1076"/>
          <ac:spMkLst>
            <pc:docMk/>
            <pc:sldMk cId="1924459199" sldId="26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5.993" v="624" actId="1076"/>
          <ac:spMkLst>
            <pc:docMk/>
            <pc:sldMk cId="1924459199" sldId="26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5.987" v="618" actId="1076"/>
          <ac:spMkLst>
            <pc:docMk/>
            <pc:sldMk cId="1924459199" sldId="26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6.018" v="650" actId="1076"/>
          <ac:spMkLst>
            <pc:docMk/>
            <pc:sldMk cId="1924459199" sldId="26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5.980" v="612" actId="1076"/>
          <ac:spMkLst>
            <pc:docMk/>
            <pc:sldMk cId="1924459199" sldId="26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5.991" v="622" actId="1076"/>
          <ac:spMkLst>
            <pc:docMk/>
            <pc:sldMk cId="1924459199" sldId="26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5.985" v="616" actId="1076"/>
          <ac:spMkLst>
            <pc:docMk/>
            <pc:sldMk cId="1924459199" sldId="26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6.006" v="638" actId="1076"/>
          <ac:spMkLst>
            <pc:docMk/>
            <pc:sldMk cId="1924459199" sldId="26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6.010" v="642" actId="1076"/>
          <ac:spMkLst>
            <pc:docMk/>
            <pc:sldMk cId="1924459199" sldId="26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5.995" v="626" actId="1076"/>
          <ac:spMkLst>
            <pc:docMk/>
            <pc:sldMk cId="1924459199" sldId="26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5.996" v="628" actId="1076"/>
          <ac:spMkLst>
            <pc:docMk/>
            <pc:sldMk cId="1924459199" sldId="26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5.989" v="620" actId="1076"/>
          <ac:spMkLst>
            <pc:docMk/>
            <pc:sldMk cId="1924459199" sldId="26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6.005" v="636" actId="1076"/>
          <ac:spMkLst>
            <pc:docMk/>
            <pc:sldMk cId="1924459199" sldId="26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6.008" v="640" actId="1076"/>
          <ac:spMkLst>
            <pc:docMk/>
            <pc:sldMk cId="1924459199" sldId="268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452360391" sldId="269"/>
        </pc:sldMkLst>
        <pc:spChg chg="mod">
          <ac:chgData name="Sarah Carter" userId="4b4e2a7e9c42e1b2" providerId="LiveId" clId="{F8589C56-4B41-4511-82DD-D13B5678864A}" dt="2023-11-22T21:01:56.268" v="655" actId="1076"/>
          <ac:spMkLst>
            <pc:docMk/>
            <pc:sldMk cId="452360391" sldId="26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6.272" v="659" actId="1076"/>
          <ac:spMkLst>
            <pc:docMk/>
            <pc:sldMk cId="452360391" sldId="26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6.270" v="657" actId="1076"/>
          <ac:spMkLst>
            <pc:docMk/>
            <pc:sldMk cId="452360391" sldId="26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6.303" v="693" actId="1076"/>
          <ac:spMkLst>
            <pc:docMk/>
            <pc:sldMk cId="452360391" sldId="26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6.280" v="669" actId="1076"/>
          <ac:spMkLst>
            <pc:docMk/>
            <pc:sldMk cId="452360391" sldId="26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6.286" v="675" actId="1076"/>
          <ac:spMkLst>
            <pc:docMk/>
            <pc:sldMk cId="452360391" sldId="26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6.290" v="679" actId="1076"/>
          <ac:spMkLst>
            <pc:docMk/>
            <pc:sldMk cId="452360391" sldId="26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6.300" v="689" actId="1076"/>
          <ac:spMkLst>
            <pc:docMk/>
            <pc:sldMk cId="452360391" sldId="26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6.307" v="697" actId="1076"/>
          <ac:spMkLst>
            <pc:docMk/>
            <pc:sldMk cId="452360391" sldId="26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6.278" v="667" actId="1076"/>
          <ac:spMkLst>
            <pc:docMk/>
            <pc:sldMk cId="452360391" sldId="26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6.308" v="699" actId="1076"/>
          <ac:spMkLst>
            <pc:docMk/>
            <pc:sldMk cId="452360391" sldId="26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6.310" v="701" actId="1076"/>
          <ac:spMkLst>
            <pc:docMk/>
            <pc:sldMk cId="452360391" sldId="26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6.294" v="683" actId="1076"/>
          <ac:spMkLst>
            <pc:docMk/>
            <pc:sldMk cId="452360391" sldId="26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6.292" v="681" actId="1076"/>
          <ac:spMkLst>
            <pc:docMk/>
            <pc:sldMk cId="452360391" sldId="26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6.275" v="663" actId="1076"/>
          <ac:spMkLst>
            <pc:docMk/>
            <pc:sldMk cId="452360391" sldId="26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6.277" v="665" actId="1076"/>
          <ac:spMkLst>
            <pc:docMk/>
            <pc:sldMk cId="452360391" sldId="26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6.297" v="687" actId="1076"/>
          <ac:spMkLst>
            <pc:docMk/>
            <pc:sldMk cId="452360391" sldId="26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6.302" v="691" actId="1076"/>
          <ac:spMkLst>
            <pc:docMk/>
            <pc:sldMk cId="452360391" sldId="26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6.273" v="661" actId="1076"/>
          <ac:spMkLst>
            <pc:docMk/>
            <pc:sldMk cId="452360391" sldId="26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6.283" v="671" actId="1076"/>
          <ac:spMkLst>
            <pc:docMk/>
            <pc:sldMk cId="452360391" sldId="26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6.285" v="673" actId="1076"/>
          <ac:spMkLst>
            <pc:docMk/>
            <pc:sldMk cId="452360391" sldId="26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6.296" v="685" actId="1076"/>
          <ac:spMkLst>
            <pc:docMk/>
            <pc:sldMk cId="452360391" sldId="26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6.288" v="677" actId="1076"/>
          <ac:spMkLst>
            <pc:docMk/>
            <pc:sldMk cId="452360391" sldId="26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6.305" v="695" actId="1076"/>
          <ac:spMkLst>
            <pc:docMk/>
            <pc:sldMk cId="452360391" sldId="269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586018624" sldId="269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767997894" sldId="270"/>
        </pc:sldMkLst>
        <pc:spChg chg="mod">
          <ac:chgData name="Sarah Carter" userId="4b4e2a7e9c42e1b2" providerId="LiveId" clId="{F8589C56-4B41-4511-82DD-D13B5678864A}" dt="2023-11-22T21:01:56.590" v="720" actId="1076"/>
          <ac:spMkLst>
            <pc:docMk/>
            <pc:sldMk cId="767997894" sldId="27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6.588" v="718" actId="1076"/>
          <ac:spMkLst>
            <pc:docMk/>
            <pc:sldMk cId="767997894" sldId="27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6.612" v="744" actId="1076"/>
          <ac:spMkLst>
            <pc:docMk/>
            <pc:sldMk cId="767997894" sldId="27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6.586" v="716" actId="1076"/>
          <ac:spMkLst>
            <pc:docMk/>
            <pc:sldMk cId="767997894" sldId="27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6.584" v="714" actId="1076"/>
          <ac:spMkLst>
            <pc:docMk/>
            <pc:sldMk cId="767997894" sldId="27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6.603" v="734" actId="1076"/>
          <ac:spMkLst>
            <pc:docMk/>
            <pc:sldMk cId="767997894" sldId="27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6.605" v="736" actId="1076"/>
          <ac:spMkLst>
            <pc:docMk/>
            <pc:sldMk cId="767997894" sldId="27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6.577" v="706" actId="1076"/>
          <ac:spMkLst>
            <pc:docMk/>
            <pc:sldMk cId="767997894" sldId="27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6.593" v="724" actId="1076"/>
          <ac:spMkLst>
            <pc:docMk/>
            <pc:sldMk cId="767997894" sldId="27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6.578" v="708" actId="1076"/>
          <ac:spMkLst>
            <pc:docMk/>
            <pc:sldMk cId="767997894" sldId="27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6.619" v="750" actId="1076"/>
          <ac:spMkLst>
            <pc:docMk/>
            <pc:sldMk cId="767997894" sldId="27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6.591" v="722" actId="1076"/>
          <ac:spMkLst>
            <pc:docMk/>
            <pc:sldMk cId="767997894" sldId="27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6.580" v="710" actId="1076"/>
          <ac:spMkLst>
            <pc:docMk/>
            <pc:sldMk cId="767997894" sldId="27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6.601" v="732" actId="1076"/>
          <ac:spMkLst>
            <pc:docMk/>
            <pc:sldMk cId="767997894" sldId="27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6.610" v="742" actId="1076"/>
          <ac:spMkLst>
            <pc:docMk/>
            <pc:sldMk cId="767997894" sldId="27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6.617" v="748" actId="1076"/>
          <ac:spMkLst>
            <pc:docMk/>
            <pc:sldMk cId="767997894" sldId="27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6.595" v="726" actId="1076"/>
          <ac:spMkLst>
            <pc:docMk/>
            <pc:sldMk cId="767997894" sldId="27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6.575" v="704" actId="1076"/>
          <ac:spMkLst>
            <pc:docMk/>
            <pc:sldMk cId="767997894" sldId="27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6.599" v="730" actId="1076"/>
          <ac:spMkLst>
            <pc:docMk/>
            <pc:sldMk cId="767997894" sldId="27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6.606" v="738" actId="1076"/>
          <ac:spMkLst>
            <pc:docMk/>
            <pc:sldMk cId="767997894" sldId="27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6.609" v="740" actId="1076"/>
          <ac:spMkLst>
            <pc:docMk/>
            <pc:sldMk cId="767997894" sldId="27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6.614" v="746" actId="1076"/>
          <ac:spMkLst>
            <pc:docMk/>
            <pc:sldMk cId="767997894" sldId="27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6.582" v="712" actId="1076"/>
          <ac:spMkLst>
            <pc:docMk/>
            <pc:sldMk cId="767997894" sldId="27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6.597" v="728" actId="1076"/>
          <ac:spMkLst>
            <pc:docMk/>
            <pc:sldMk cId="767997894" sldId="270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111229096" sldId="270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494493262" sldId="271"/>
        </pc:sldMkLst>
        <pc:spChg chg="mod">
          <ac:chgData name="Sarah Carter" userId="4b4e2a7e9c42e1b2" providerId="LiveId" clId="{F8589C56-4B41-4511-82DD-D13B5678864A}" dt="2023-11-22T21:01:56.910" v="793" actId="1076"/>
          <ac:spMkLst>
            <pc:docMk/>
            <pc:sldMk cId="1494493262" sldId="27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6.901" v="783" actId="1076"/>
          <ac:spMkLst>
            <pc:docMk/>
            <pc:sldMk cId="1494493262" sldId="27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6.912" v="795" actId="1076"/>
          <ac:spMkLst>
            <pc:docMk/>
            <pc:sldMk cId="1494493262" sldId="27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6.891" v="773" actId="1076"/>
          <ac:spMkLst>
            <pc:docMk/>
            <pc:sldMk cId="1494493262" sldId="27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6.895" v="777" actId="1076"/>
          <ac:spMkLst>
            <pc:docMk/>
            <pc:sldMk cId="1494493262" sldId="27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6.899" v="781" actId="1076"/>
          <ac:spMkLst>
            <pc:docMk/>
            <pc:sldMk cId="1494493262" sldId="27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6.882" v="763" actId="1076"/>
          <ac:spMkLst>
            <pc:docMk/>
            <pc:sldMk cId="1494493262" sldId="27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6.909" v="791" actId="1076"/>
          <ac:spMkLst>
            <pc:docMk/>
            <pc:sldMk cId="1494493262" sldId="27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6.894" v="775" actId="1076"/>
          <ac:spMkLst>
            <pc:docMk/>
            <pc:sldMk cId="1494493262" sldId="27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6.914" v="797" actId="1076"/>
          <ac:spMkLst>
            <pc:docMk/>
            <pc:sldMk cId="1494493262" sldId="27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6.897" v="779" actId="1076"/>
          <ac:spMkLst>
            <pc:docMk/>
            <pc:sldMk cId="1494493262" sldId="27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6.890" v="771" actId="1076"/>
          <ac:spMkLst>
            <pc:docMk/>
            <pc:sldMk cId="1494493262" sldId="27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6.878" v="759" actId="1076"/>
          <ac:spMkLst>
            <pc:docMk/>
            <pc:sldMk cId="1494493262" sldId="27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6.873" v="753" actId="1076"/>
          <ac:spMkLst>
            <pc:docMk/>
            <pc:sldMk cId="1494493262" sldId="27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6.905" v="787" actId="1076"/>
          <ac:spMkLst>
            <pc:docMk/>
            <pc:sldMk cId="1494493262" sldId="27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6.888" v="769" actId="1076"/>
          <ac:spMkLst>
            <pc:docMk/>
            <pc:sldMk cId="1494493262" sldId="27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6.876" v="757" actId="1076"/>
          <ac:spMkLst>
            <pc:docMk/>
            <pc:sldMk cId="1494493262" sldId="27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6.880" v="761" actId="1076"/>
          <ac:spMkLst>
            <pc:docMk/>
            <pc:sldMk cId="1494493262" sldId="27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6.887" v="767" actId="1076"/>
          <ac:spMkLst>
            <pc:docMk/>
            <pc:sldMk cId="1494493262" sldId="27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6.884" v="765" actId="1076"/>
          <ac:spMkLst>
            <pc:docMk/>
            <pc:sldMk cId="1494493262" sldId="27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6.916" v="799" actId="1076"/>
          <ac:spMkLst>
            <pc:docMk/>
            <pc:sldMk cId="1494493262" sldId="27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6.875" v="755" actId="1076"/>
          <ac:spMkLst>
            <pc:docMk/>
            <pc:sldMk cId="1494493262" sldId="27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6.903" v="785" actId="1076"/>
          <ac:spMkLst>
            <pc:docMk/>
            <pc:sldMk cId="1494493262" sldId="27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6.907" v="789" actId="1076"/>
          <ac:spMkLst>
            <pc:docMk/>
            <pc:sldMk cId="1494493262" sldId="271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4174659540" sldId="271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13781096" sldId="272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491412687" sldId="272"/>
        </pc:sldMkLst>
        <pc:spChg chg="mod">
          <ac:chgData name="Sarah Carter" userId="4b4e2a7e9c42e1b2" providerId="LiveId" clId="{F8589C56-4B41-4511-82DD-D13B5678864A}" dt="2023-11-22T21:01:57.199" v="802" actId="1076"/>
          <ac:spMkLst>
            <pc:docMk/>
            <pc:sldMk cId="491412687" sldId="27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7.234" v="838" actId="1076"/>
          <ac:spMkLst>
            <pc:docMk/>
            <pc:sldMk cId="491412687" sldId="27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7.232" v="836" actId="1076"/>
          <ac:spMkLst>
            <pc:docMk/>
            <pc:sldMk cId="491412687" sldId="27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7.222" v="826" actId="1076"/>
          <ac:spMkLst>
            <pc:docMk/>
            <pc:sldMk cId="491412687" sldId="27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7.224" v="828" actId="1076"/>
          <ac:spMkLst>
            <pc:docMk/>
            <pc:sldMk cId="491412687" sldId="27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7.209" v="812" actId="1076"/>
          <ac:spMkLst>
            <pc:docMk/>
            <pc:sldMk cId="491412687" sldId="27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7.212" v="816" actId="1076"/>
          <ac:spMkLst>
            <pc:docMk/>
            <pc:sldMk cId="491412687" sldId="27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7.243" v="848" actId="1076"/>
          <ac:spMkLst>
            <pc:docMk/>
            <pc:sldMk cId="491412687" sldId="27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7.227" v="832" actId="1076"/>
          <ac:spMkLst>
            <pc:docMk/>
            <pc:sldMk cId="491412687" sldId="27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7.210" v="814" actId="1076"/>
          <ac:spMkLst>
            <pc:docMk/>
            <pc:sldMk cId="491412687" sldId="27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7.240" v="844" actId="1076"/>
          <ac:spMkLst>
            <pc:docMk/>
            <pc:sldMk cId="491412687" sldId="27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7.219" v="822" actId="1076"/>
          <ac:spMkLst>
            <pc:docMk/>
            <pc:sldMk cId="491412687" sldId="27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7.207" v="810" actId="1076"/>
          <ac:spMkLst>
            <pc:docMk/>
            <pc:sldMk cId="491412687" sldId="27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7.236" v="840" actId="1076"/>
          <ac:spMkLst>
            <pc:docMk/>
            <pc:sldMk cId="491412687" sldId="27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7.221" v="824" actId="1076"/>
          <ac:spMkLst>
            <pc:docMk/>
            <pc:sldMk cId="491412687" sldId="27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7.217" v="820" actId="1076"/>
          <ac:spMkLst>
            <pc:docMk/>
            <pc:sldMk cId="491412687" sldId="27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7.214" v="818" actId="1076"/>
          <ac:spMkLst>
            <pc:docMk/>
            <pc:sldMk cId="491412687" sldId="27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7.205" v="808" actId="1076"/>
          <ac:spMkLst>
            <pc:docMk/>
            <pc:sldMk cId="491412687" sldId="27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7.226" v="830" actId="1076"/>
          <ac:spMkLst>
            <pc:docMk/>
            <pc:sldMk cId="491412687" sldId="27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7.204" v="806" actId="1076"/>
          <ac:spMkLst>
            <pc:docMk/>
            <pc:sldMk cId="491412687" sldId="27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7.238" v="842" actId="1076"/>
          <ac:spMkLst>
            <pc:docMk/>
            <pc:sldMk cId="491412687" sldId="27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7.242" v="846" actId="1076"/>
          <ac:spMkLst>
            <pc:docMk/>
            <pc:sldMk cId="491412687" sldId="27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7.202" v="804" actId="1076"/>
          <ac:spMkLst>
            <pc:docMk/>
            <pc:sldMk cId="491412687" sldId="27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7.229" v="834" actId="1076"/>
          <ac:spMkLst>
            <pc:docMk/>
            <pc:sldMk cId="491412687" sldId="272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436095604" sldId="273"/>
        </pc:sldMkLst>
        <pc:spChg chg="mod">
          <ac:chgData name="Sarah Carter" userId="4b4e2a7e9c42e1b2" providerId="LiveId" clId="{F8589C56-4B41-4511-82DD-D13B5678864A}" dt="2023-11-22T21:01:57.516" v="873" actId="1076"/>
          <ac:spMkLst>
            <pc:docMk/>
            <pc:sldMk cId="436095604" sldId="27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7.510" v="867" actId="1076"/>
          <ac:spMkLst>
            <pc:docMk/>
            <pc:sldMk cId="436095604" sldId="27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7.506" v="863" actId="1076"/>
          <ac:spMkLst>
            <pc:docMk/>
            <pc:sldMk cId="436095604" sldId="27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7.527" v="885" actId="1076"/>
          <ac:spMkLst>
            <pc:docMk/>
            <pc:sldMk cId="436095604" sldId="27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7.535" v="893" actId="1076"/>
          <ac:spMkLst>
            <pc:docMk/>
            <pc:sldMk cId="436095604" sldId="27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7.523" v="881" actId="1076"/>
          <ac:spMkLst>
            <pc:docMk/>
            <pc:sldMk cId="436095604" sldId="27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7.533" v="891" actId="1076"/>
          <ac:spMkLst>
            <pc:docMk/>
            <pc:sldMk cId="436095604" sldId="27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7.512" v="869" actId="1076"/>
          <ac:spMkLst>
            <pc:docMk/>
            <pc:sldMk cId="436095604" sldId="27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7.522" v="879" actId="1076"/>
          <ac:spMkLst>
            <pc:docMk/>
            <pc:sldMk cId="436095604" sldId="27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7.496" v="853" actId="1076"/>
          <ac:spMkLst>
            <pc:docMk/>
            <pc:sldMk cId="436095604" sldId="27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7.498" v="855" actId="1076"/>
          <ac:spMkLst>
            <pc:docMk/>
            <pc:sldMk cId="436095604" sldId="27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7.520" v="877" actId="1076"/>
          <ac:spMkLst>
            <pc:docMk/>
            <pc:sldMk cId="436095604" sldId="27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7.508" v="865" actId="1076"/>
          <ac:spMkLst>
            <pc:docMk/>
            <pc:sldMk cId="436095604" sldId="27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7.514" v="871" actId="1076"/>
          <ac:spMkLst>
            <pc:docMk/>
            <pc:sldMk cId="436095604" sldId="27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7.494" v="851" actId="1076"/>
          <ac:spMkLst>
            <pc:docMk/>
            <pc:sldMk cId="436095604" sldId="27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7.502" v="859" actId="1076"/>
          <ac:spMkLst>
            <pc:docMk/>
            <pc:sldMk cId="436095604" sldId="27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7.518" v="875" actId="1076"/>
          <ac:spMkLst>
            <pc:docMk/>
            <pc:sldMk cId="436095604" sldId="27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7.537" v="895" actId="1076"/>
          <ac:spMkLst>
            <pc:docMk/>
            <pc:sldMk cId="436095604" sldId="27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7.525" v="883" actId="1076"/>
          <ac:spMkLst>
            <pc:docMk/>
            <pc:sldMk cId="436095604" sldId="27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7.539" v="897" actId="1076"/>
          <ac:spMkLst>
            <pc:docMk/>
            <pc:sldMk cId="436095604" sldId="27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7.529" v="887" actId="1076"/>
          <ac:spMkLst>
            <pc:docMk/>
            <pc:sldMk cId="436095604" sldId="27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7.500" v="857" actId="1076"/>
          <ac:spMkLst>
            <pc:docMk/>
            <pc:sldMk cId="436095604" sldId="27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7.505" v="861" actId="1076"/>
          <ac:spMkLst>
            <pc:docMk/>
            <pc:sldMk cId="436095604" sldId="27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7.531" v="889" actId="1076"/>
          <ac:spMkLst>
            <pc:docMk/>
            <pc:sldMk cId="436095604" sldId="273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4270616543" sldId="273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2329449882" sldId="274"/>
        </pc:sldMkLst>
        <pc:spChg chg="mod">
          <ac:chgData name="Sarah Carter" userId="4b4e2a7e9c42e1b2" providerId="LiveId" clId="{F8589C56-4B41-4511-82DD-D13B5678864A}" dt="2023-11-22T21:01:57.824" v="920" actId="1076"/>
          <ac:spMkLst>
            <pc:docMk/>
            <pc:sldMk cId="2329449882" sldId="27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7.825" v="922" actId="1076"/>
          <ac:spMkLst>
            <pc:docMk/>
            <pc:sldMk cId="2329449882" sldId="27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7.827" v="924" actId="1076"/>
          <ac:spMkLst>
            <pc:docMk/>
            <pc:sldMk cId="2329449882" sldId="27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7.808" v="904" actId="1076"/>
          <ac:spMkLst>
            <pc:docMk/>
            <pc:sldMk cId="2329449882" sldId="27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7.833" v="930" actId="1076"/>
          <ac:spMkLst>
            <pc:docMk/>
            <pc:sldMk cId="2329449882" sldId="27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7.842" v="938" actId="1076"/>
          <ac:spMkLst>
            <pc:docMk/>
            <pc:sldMk cId="2329449882" sldId="27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7.820" v="916" actId="1076"/>
          <ac:spMkLst>
            <pc:docMk/>
            <pc:sldMk cId="2329449882" sldId="27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7.811" v="908" actId="1076"/>
          <ac:spMkLst>
            <pc:docMk/>
            <pc:sldMk cId="2329449882" sldId="27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7.804" v="900" actId="1076"/>
          <ac:spMkLst>
            <pc:docMk/>
            <pc:sldMk cId="2329449882" sldId="27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7.850" v="946" actId="1076"/>
          <ac:spMkLst>
            <pc:docMk/>
            <pc:sldMk cId="2329449882" sldId="27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7.822" v="918" actId="1076"/>
          <ac:spMkLst>
            <pc:docMk/>
            <pc:sldMk cId="2329449882" sldId="27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7.818" v="914" actId="1076"/>
          <ac:spMkLst>
            <pc:docMk/>
            <pc:sldMk cId="2329449882" sldId="27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7.831" v="928" actId="1076"/>
          <ac:spMkLst>
            <pc:docMk/>
            <pc:sldMk cId="2329449882" sldId="27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7.836" v="932" actId="1076"/>
          <ac:spMkLst>
            <pc:docMk/>
            <pc:sldMk cId="2329449882" sldId="27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7.845" v="942" actId="1076"/>
          <ac:spMkLst>
            <pc:docMk/>
            <pc:sldMk cId="2329449882" sldId="27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7.838" v="934" actId="1076"/>
          <ac:spMkLst>
            <pc:docMk/>
            <pc:sldMk cId="2329449882" sldId="27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7.813" v="910" actId="1076"/>
          <ac:spMkLst>
            <pc:docMk/>
            <pc:sldMk cId="2329449882" sldId="27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7.806" v="902" actId="1076"/>
          <ac:spMkLst>
            <pc:docMk/>
            <pc:sldMk cId="2329449882" sldId="27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7.844" v="940" actId="1076"/>
          <ac:spMkLst>
            <pc:docMk/>
            <pc:sldMk cId="2329449882" sldId="27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7.810" v="906" actId="1076"/>
          <ac:spMkLst>
            <pc:docMk/>
            <pc:sldMk cId="2329449882" sldId="27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7.840" v="936" actId="1076"/>
          <ac:spMkLst>
            <pc:docMk/>
            <pc:sldMk cId="2329449882" sldId="27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7.847" v="944" actId="1076"/>
          <ac:spMkLst>
            <pc:docMk/>
            <pc:sldMk cId="2329449882" sldId="27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7.829" v="926" actId="1076"/>
          <ac:spMkLst>
            <pc:docMk/>
            <pc:sldMk cId="2329449882" sldId="27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7.815" v="912" actId="1076"/>
          <ac:spMkLst>
            <pc:docMk/>
            <pc:sldMk cId="2329449882" sldId="274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4072438208" sldId="274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635780839" sldId="275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691903544" sldId="275"/>
        </pc:sldMkLst>
        <pc:spChg chg="mod">
          <ac:chgData name="Sarah Carter" userId="4b4e2a7e9c42e1b2" providerId="LiveId" clId="{F8589C56-4B41-4511-82DD-D13B5678864A}" dt="2023-11-22T21:01:58.148" v="973" actId="1076"/>
          <ac:spMkLst>
            <pc:docMk/>
            <pc:sldMk cId="3691903544" sldId="27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8.144" v="969" actId="1076"/>
          <ac:spMkLst>
            <pc:docMk/>
            <pc:sldMk cId="3691903544" sldId="27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8.129" v="955" actId="1076"/>
          <ac:spMkLst>
            <pc:docMk/>
            <pc:sldMk cId="3691903544" sldId="27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8.126" v="953" actId="1076"/>
          <ac:spMkLst>
            <pc:docMk/>
            <pc:sldMk cId="3691903544" sldId="27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8.165" v="989" actId="1076"/>
          <ac:spMkLst>
            <pc:docMk/>
            <pc:sldMk cId="3691903544" sldId="27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8.152" v="977" actId="1076"/>
          <ac:spMkLst>
            <pc:docMk/>
            <pc:sldMk cId="3691903544" sldId="27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8.123" v="949" actId="1076"/>
          <ac:spMkLst>
            <pc:docMk/>
            <pc:sldMk cId="3691903544" sldId="27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8.133" v="959" actId="1076"/>
          <ac:spMkLst>
            <pc:docMk/>
            <pc:sldMk cId="3691903544" sldId="27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8.163" v="987" actId="1076"/>
          <ac:spMkLst>
            <pc:docMk/>
            <pc:sldMk cId="3691903544" sldId="27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8.170" v="995" actId="1076"/>
          <ac:spMkLst>
            <pc:docMk/>
            <pc:sldMk cId="3691903544" sldId="27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8.151" v="975" actId="1076"/>
          <ac:spMkLst>
            <pc:docMk/>
            <pc:sldMk cId="3691903544" sldId="27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8.139" v="965" actId="1076"/>
          <ac:spMkLst>
            <pc:docMk/>
            <pc:sldMk cId="3691903544" sldId="27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8.156" v="981" actId="1076"/>
          <ac:spMkLst>
            <pc:docMk/>
            <pc:sldMk cId="3691903544" sldId="27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8.167" v="991" actId="1076"/>
          <ac:spMkLst>
            <pc:docMk/>
            <pc:sldMk cId="3691903544" sldId="27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8.125" v="951" actId="1076"/>
          <ac:spMkLst>
            <pc:docMk/>
            <pc:sldMk cId="3691903544" sldId="27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8.169" v="993" actId="1076"/>
          <ac:spMkLst>
            <pc:docMk/>
            <pc:sldMk cId="3691903544" sldId="27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8.146" v="971" actId="1076"/>
          <ac:spMkLst>
            <pc:docMk/>
            <pc:sldMk cId="3691903544" sldId="27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8.136" v="961" actId="1076"/>
          <ac:spMkLst>
            <pc:docMk/>
            <pc:sldMk cId="3691903544" sldId="27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8.154" v="979" actId="1076"/>
          <ac:spMkLst>
            <pc:docMk/>
            <pc:sldMk cId="3691903544" sldId="27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8.158" v="983" actId="1076"/>
          <ac:spMkLst>
            <pc:docMk/>
            <pc:sldMk cId="3691903544" sldId="27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8.161" v="985" actId="1076"/>
          <ac:spMkLst>
            <pc:docMk/>
            <pc:sldMk cId="3691903544" sldId="27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8.131" v="957" actId="1076"/>
          <ac:spMkLst>
            <pc:docMk/>
            <pc:sldMk cId="3691903544" sldId="27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8.137" v="963" actId="1076"/>
          <ac:spMkLst>
            <pc:docMk/>
            <pc:sldMk cId="3691903544" sldId="27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8.141" v="967" actId="1076"/>
          <ac:spMkLst>
            <pc:docMk/>
            <pc:sldMk cId="3691903544" sldId="275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503721024" sldId="276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4173485944" sldId="276"/>
        </pc:sldMkLst>
        <pc:spChg chg="mod">
          <ac:chgData name="Sarah Carter" userId="4b4e2a7e9c42e1b2" providerId="LiveId" clId="{F8589C56-4B41-4511-82DD-D13B5678864A}" dt="2023-11-22T21:01:58.506" v="1030" actId="1076"/>
          <ac:spMkLst>
            <pc:docMk/>
            <pc:sldMk cId="4173485944" sldId="27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8.487" v="1018" actId="1076"/>
          <ac:spMkLst>
            <pc:docMk/>
            <pc:sldMk cId="4173485944" sldId="27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8.467" v="1006" actId="1076"/>
          <ac:spMkLst>
            <pc:docMk/>
            <pc:sldMk cId="4173485944" sldId="27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8.463" v="1004" actId="1076"/>
          <ac:spMkLst>
            <pc:docMk/>
            <pc:sldMk cId="4173485944" sldId="27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8.532" v="1044" actId="1076"/>
          <ac:spMkLst>
            <pc:docMk/>
            <pc:sldMk cId="4173485944" sldId="27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8.459" v="1000" actId="1076"/>
          <ac:spMkLst>
            <pc:docMk/>
            <pc:sldMk cId="4173485944" sldId="27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8.492" v="1022" actId="1076"/>
          <ac:spMkLst>
            <pc:docMk/>
            <pc:sldMk cId="4173485944" sldId="27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8.528" v="1042" actId="1076"/>
          <ac:spMkLst>
            <pc:docMk/>
            <pc:sldMk cId="4173485944" sldId="27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8.516" v="1036" actId="1076"/>
          <ac:spMkLst>
            <pc:docMk/>
            <pc:sldMk cId="4173485944" sldId="27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8.513" v="1034" actId="1076"/>
          <ac:spMkLst>
            <pc:docMk/>
            <pc:sldMk cId="4173485944" sldId="27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8.490" v="1020" actId="1076"/>
          <ac:spMkLst>
            <pc:docMk/>
            <pc:sldMk cId="4173485944" sldId="27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8.472" v="1010" actId="1076"/>
          <ac:spMkLst>
            <pc:docMk/>
            <pc:sldMk cId="4173485944" sldId="27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8.457" v="998" actId="1076"/>
          <ac:spMkLst>
            <pc:docMk/>
            <pc:sldMk cId="4173485944" sldId="27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8.469" v="1008" actId="1076"/>
          <ac:spMkLst>
            <pc:docMk/>
            <pc:sldMk cId="4173485944" sldId="27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8.495" v="1024" actId="1076"/>
          <ac:spMkLst>
            <pc:docMk/>
            <pc:sldMk cId="4173485944" sldId="27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8.509" v="1032" actId="1076"/>
          <ac:spMkLst>
            <pc:docMk/>
            <pc:sldMk cId="4173485944" sldId="27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8.504" v="1028" actId="1076"/>
          <ac:spMkLst>
            <pc:docMk/>
            <pc:sldMk cId="4173485944" sldId="27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8.499" v="1026" actId="1076"/>
          <ac:spMkLst>
            <pc:docMk/>
            <pc:sldMk cId="4173485944" sldId="27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8.522" v="1040" actId="1076"/>
          <ac:spMkLst>
            <pc:docMk/>
            <pc:sldMk cId="4173485944" sldId="27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8.477" v="1012" actId="1076"/>
          <ac:spMkLst>
            <pc:docMk/>
            <pc:sldMk cId="4173485944" sldId="27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8.520" v="1038" actId="1076"/>
          <ac:spMkLst>
            <pc:docMk/>
            <pc:sldMk cId="4173485944" sldId="27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8.483" v="1016" actId="1076"/>
          <ac:spMkLst>
            <pc:docMk/>
            <pc:sldMk cId="4173485944" sldId="27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8.479" v="1014" actId="1076"/>
          <ac:spMkLst>
            <pc:docMk/>
            <pc:sldMk cId="4173485944" sldId="27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8.461" v="1002" actId="1076"/>
          <ac:spMkLst>
            <pc:docMk/>
            <pc:sldMk cId="4173485944" sldId="276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709101051" sldId="277"/>
        </pc:sldMkLst>
        <pc:spChg chg="mod">
          <ac:chgData name="Sarah Carter" userId="4b4e2a7e9c42e1b2" providerId="LiveId" clId="{F8589C56-4B41-4511-82DD-D13B5678864A}" dt="2023-11-22T21:01:58.962" v="1087" actId="1076"/>
          <ac:spMkLst>
            <pc:docMk/>
            <pc:sldMk cId="1709101051" sldId="27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8.956" v="1081" actId="1076"/>
          <ac:spMkLst>
            <pc:docMk/>
            <pc:sldMk cId="1709101051" sldId="27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8.944" v="1069" actId="1076"/>
          <ac:spMkLst>
            <pc:docMk/>
            <pc:sldMk cId="1709101051" sldId="27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8.942" v="1067" actId="1076"/>
          <ac:spMkLst>
            <pc:docMk/>
            <pc:sldMk cId="1709101051" sldId="27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8.950" v="1075" actId="1076"/>
          <ac:spMkLst>
            <pc:docMk/>
            <pc:sldMk cId="1709101051" sldId="27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8.954" v="1079" actId="1076"/>
          <ac:spMkLst>
            <pc:docMk/>
            <pc:sldMk cId="1709101051" sldId="27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8.964" v="1089" actId="1076"/>
          <ac:spMkLst>
            <pc:docMk/>
            <pc:sldMk cId="1709101051" sldId="27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8.945" v="1071" actId="1076"/>
          <ac:spMkLst>
            <pc:docMk/>
            <pc:sldMk cId="1709101051" sldId="27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8.952" v="1077" actId="1076"/>
          <ac:spMkLst>
            <pc:docMk/>
            <pc:sldMk cId="1709101051" sldId="27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8.925" v="1051" actId="1076"/>
          <ac:spMkLst>
            <pc:docMk/>
            <pc:sldMk cId="1709101051" sldId="27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8.935" v="1061" actId="1076"/>
          <ac:spMkLst>
            <pc:docMk/>
            <pc:sldMk cId="1709101051" sldId="27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8.937" v="1063" actId="1076"/>
          <ac:spMkLst>
            <pc:docMk/>
            <pc:sldMk cId="1709101051" sldId="27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8.927" v="1053" actId="1076"/>
          <ac:spMkLst>
            <pc:docMk/>
            <pc:sldMk cId="1709101051" sldId="27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8.960" v="1085" actId="1076"/>
          <ac:spMkLst>
            <pc:docMk/>
            <pc:sldMk cId="1709101051" sldId="27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8.939" v="1065" actId="1076"/>
          <ac:spMkLst>
            <pc:docMk/>
            <pc:sldMk cId="1709101051" sldId="27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8.929" v="1055" actId="1076"/>
          <ac:spMkLst>
            <pc:docMk/>
            <pc:sldMk cId="1709101051" sldId="27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8.933" v="1059" actId="1076"/>
          <ac:spMkLst>
            <pc:docMk/>
            <pc:sldMk cId="1709101051" sldId="27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8.947" v="1073" actId="1076"/>
          <ac:spMkLst>
            <pc:docMk/>
            <pc:sldMk cId="1709101051" sldId="27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8.921" v="1047" actId="1076"/>
          <ac:spMkLst>
            <pc:docMk/>
            <pc:sldMk cId="1709101051" sldId="27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8.923" v="1049" actId="1076"/>
          <ac:spMkLst>
            <pc:docMk/>
            <pc:sldMk cId="1709101051" sldId="27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8.931" v="1057" actId="1076"/>
          <ac:spMkLst>
            <pc:docMk/>
            <pc:sldMk cId="1709101051" sldId="27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8.968" v="1093" actId="1076"/>
          <ac:spMkLst>
            <pc:docMk/>
            <pc:sldMk cId="1709101051" sldId="27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8.966" v="1091" actId="1076"/>
          <ac:spMkLst>
            <pc:docMk/>
            <pc:sldMk cId="1709101051" sldId="27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8.958" v="1083" actId="1076"/>
          <ac:spMkLst>
            <pc:docMk/>
            <pc:sldMk cId="1709101051" sldId="277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989351996" sldId="277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668236702" sldId="278"/>
        </pc:sldMkLst>
        <pc:spChg chg="mod">
          <ac:chgData name="Sarah Carter" userId="4b4e2a7e9c42e1b2" providerId="LiveId" clId="{F8589C56-4B41-4511-82DD-D13B5678864A}" dt="2023-11-22T21:01:59.362" v="1142" actId="1076"/>
          <ac:spMkLst>
            <pc:docMk/>
            <pc:sldMk cId="668236702" sldId="27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9.343" v="1126" actId="1076"/>
          <ac:spMkLst>
            <pc:docMk/>
            <pc:sldMk cId="668236702" sldId="27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9.321" v="1104" actId="1076"/>
          <ac:spMkLst>
            <pc:docMk/>
            <pc:sldMk cId="668236702" sldId="27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9.351" v="1132" actId="1076"/>
          <ac:spMkLst>
            <pc:docMk/>
            <pc:sldMk cId="668236702" sldId="27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9.336" v="1118" actId="1076"/>
          <ac:spMkLst>
            <pc:docMk/>
            <pc:sldMk cId="668236702" sldId="27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9.316" v="1100" actId="1076"/>
          <ac:spMkLst>
            <pc:docMk/>
            <pc:sldMk cId="668236702" sldId="27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9.314" v="1098" actId="1076"/>
          <ac:spMkLst>
            <pc:docMk/>
            <pc:sldMk cId="668236702" sldId="27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9.348" v="1130" actId="1076"/>
          <ac:spMkLst>
            <pc:docMk/>
            <pc:sldMk cId="668236702" sldId="27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9.328" v="1110" actId="1076"/>
          <ac:spMkLst>
            <pc:docMk/>
            <pc:sldMk cId="668236702" sldId="27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9.330" v="1112" actId="1076"/>
          <ac:spMkLst>
            <pc:docMk/>
            <pc:sldMk cId="668236702" sldId="27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9.338" v="1120" actId="1076"/>
          <ac:spMkLst>
            <pc:docMk/>
            <pc:sldMk cId="668236702" sldId="27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9.323" v="1106" actId="1076"/>
          <ac:spMkLst>
            <pc:docMk/>
            <pc:sldMk cId="668236702" sldId="27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9.360" v="1140" actId="1076"/>
          <ac:spMkLst>
            <pc:docMk/>
            <pc:sldMk cId="668236702" sldId="27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9.332" v="1114" actId="1076"/>
          <ac:spMkLst>
            <pc:docMk/>
            <pc:sldMk cId="668236702" sldId="27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9.355" v="1136" actId="1076"/>
          <ac:spMkLst>
            <pc:docMk/>
            <pc:sldMk cId="668236702" sldId="27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9.334" v="1116" actId="1076"/>
          <ac:spMkLst>
            <pc:docMk/>
            <pc:sldMk cId="668236702" sldId="27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9.340" v="1122" actId="1076"/>
          <ac:spMkLst>
            <pc:docMk/>
            <pc:sldMk cId="668236702" sldId="27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9.319" v="1102" actId="1076"/>
          <ac:spMkLst>
            <pc:docMk/>
            <pc:sldMk cId="668236702" sldId="27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9.326" v="1108" actId="1076"/>
          <ac:spMkLst>
            <pc:docMk/>
            <pc:sldMk cId="668236702" sldId="27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9.345" v="1128" actId="1076"/>
          <ac:spMkLst>
            <pc:docMk/>
            <pc:sldMk cId="668236702" sldId="27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9.358" v="1138" actId="1076"/>
          <ac:spMkLst>
            <pc:docMk/>
            <pc:sldMk cId="668236702" sldId="27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9.353" v="1134" actId="1076"/>
          <ac:spMkLst>
            <pc:docMk/>
            <pc:sldMk cId="668236702" sldId="27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9.342" v="1124" actId="1076"/>
          <ac:spMkLst>
            <pc:docMk/>
            <pc:sldMk cId="668236702" sldId="27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9.312" v="1096" actId="1076"/>
          <ac:spMkLst>
            <pc:docMk/>
            <pc:sldMk cId="668236702" sldId="278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4077286424" sldId="278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486848815" sldId="279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902401236" sldId="279"/>
        </pc:sldMkLst>
        <pc:spChg chg="mod">
          <ac:chgData name="Sarah Carter" userId="4b4e2a7e9c42e1b2" providerId="LiveId" clId="{F8589C56-4B41-4511-82DD-D13B5678864A}" dt="2023-11-22T21:01:59.699" v="1163" actId="1076"/>
          <ac:spMkLst>
            <pc:docMk/>
            <pc:sldMk cId="902401236" sldId="27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1:59.705" v="1167" actId="1076"/>
          <ac:spMkLst>
            <pc:docMk/>
            <pc:sldMk cId="902401236" sldId="27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1:59.697" v="1161" actId="1076"/>
          <ac:spMkLst>
            <pc:docMk/>
            <pc:sldMk cId="902401236" sldId="27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1:59.688" v="1151" actId="1076"/>
          <ac:spMkLst>
            <pc:docMk/>
            <pc:sldMk cId="902401236" sldId="27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1:59.707" v="1169" actId="1076"/>
          <ac:spMkLst>
            <pc:docMk/>
            <pc:sldMk cId="902401236" sldId="27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1:59.702" v="1165" actId="1076"/>
          <ac:spMkLst>
            <pc:docMk/>
            <pc:sldMk cId="902401236" sldId="27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1:59.687" v="1149" actId="1076"/>
          <ac:spMkLst>
            <pc:docMk/>
            <pc:sldMk cId="902401236" sldId="27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1:59.719" v="1179" actId="1076"/>
          <ac:spMkLst>
            <pc:docMk/>
            <pc:sldMk cId="902401236" sldId="27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1:59.729" v="1191" actId="1076"/>
          <ac:spMkLst>
            <pc:docMk/>
            <pc:sldMk cId="902401236" sldId="27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1:59.727" v="1189" actId="1076"/>
          <ac:spMkLst>
            <pc:docMk/>
            <pc:sldMk cId="902401236" sldId="27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1:59.726" v="1187" actId="1076"/>
          <ac:spMkLst>
            <pc:docMk/>
            <pc:sldMk cId="902401236" sldId="27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1:59.695" v="1159" actId="1076"/>
          <ac:spMkLst>
            <pc:docMk/>
            <pc:sldMk cId="902401236" sldId="27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1:59.685" v="1147" actId="1076"/>
          <ac:spMkLst>
            <pc:docMk/>
            <pc:sldMk cId="902401236" sldId="27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1:59.692" v="1155" actId="1076"/>
          <ac:spMkLst>
            <pc:docMk/>
            <pc:sldMk cId="902401236" sldId="27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1:59.724" v="1185" actId="1076"/>
          <ac:spMkLst>
            <pc:docMk/>
            <pc:sldMk cId="902401236" sldId="27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1:59.681" v="1145" actId="1076"/>
          <ac:spMkLst>
            <pc:docMk/>
            <pc:sldMk cId="902401236" sldId="27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1:59.710" v="1171" actId="1076"/>
          <ac:spMkLst>
            <pc:docMk/>
            <pc:sldMk cId="902401236" sldId="27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1:59.722" v="1183" actId="1076"/>
          <ac:spMkLst>
            <pc:docMk/>
            <pc:sldMk cId="902401236" sldId="27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1:59.690" v="1153" actId="1076"/>
          <ac:spMkLst>
            <pc:docMk/>
            <pc:sldMk cId="902401236" sldId="27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1:59.721" v="1181" actId="1076"/>
          <ac:spMkLst>
            <pc:docMk/>
            <pc:sldMk cId="902401236" sldId="27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1:59.716" v="1177" actId="1076"/>
          <ac:spMkLst>
            <pc:docMk/>
            <pc:sldMk cId="902401236" sldId="27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1:59.715" v="1175" actId="1076"/>
          <ac:spMkLst>
            <pc:docMk/>
            <pc:sldMk cId="902401236" sldId="27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1:59.694" v="1157" actId="1076"/>
          <ac:spMkLst>
            <pc:docMk/>
            <pc:sldMk cId="902401236" sldId="27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1:59.712" v="1173" actId="1076"/>
          <ac:spMkLst>
            <pc:docMk/>
            <pc:sldMk cId="902401236" sldId="279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64916553" sldId="280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216789107" sldId="280"/>
        </pc:sldMkLst>
        <pc:spChg chg="mod">
          <ac:chgData name="Sarah Carter" userId="4b4e2a7e9c42e1b2" providerId="LiveId" clId="{F8589C56-4B41-4511-82DD-D13B5678864A}" dt="2023-11-22T21:02:00.038" v="1196" actId="1076"/>
          <ac:spMkLst>
            <pc:docMk/>
            <pc:sldMk cId="1216789107" sldId="28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0.062" v="1210" actId="1076"/>
          <ac:spMkLst>
            <pc:docMk/>
            <pc:sldMk cId="1216789107" sldId="28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0.197" v="1224" actId="1076"/>
          <ac:spMkLst>
            <pc:docMk/>
            <pc:sldMk cId="1216789107" sldId="28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0.172" v="1220" actId="1076"/>
          <ac:spMkLst>
            <pc:docMk/>
            <pc:sldMk cId="1216789107" sldId="28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0.192" v="1222" actId="1076"/>
          <ac:spMkLst>
            <pc:docMk/>
            <pc:sldMk cId="1216789107" sldId="28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0.160" v="1216" actId="1076"/>
          <ac:spMkLst>
            <pc:docMk/>
            <pc:sldMk cId="1216789107" sldId="28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0.059" v="1208" actId="1076"/>
          <ac:spMkLst>
            <pc:docMk/>
            <pc:sldMk cId="1216789107" sldId="28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0.223" v="1240" actId="1076"/>
          <ac:spMkLst>
            <pc:docMk/>
            <pc:sldMk cId="1216789107" sldId="28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0.215" v="1234" actId="1076"/>
          <ac:spMkLst>
            <pc:docMk/>
            <pc:sldMk cId="1216789107" sldId="28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0.029" v="1194" actId="1076"/>
          <ac:spMkLst>
            <pc:docMk/>
            <pc:sldMk cId="1216789107" sldId="28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0.220" v="1238" actId="1076"/>
          <ac:spMkLst>
            <pc:docMk/>
            <pc:sldMk cId="1216789107" sldId="28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0.042" v="1198" actId="1076"/>
          <ac:spMkLst>
            <pc:docMk/>
            <pc:sldMk cId="1216789107" sldId="28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0.053" v="1204" actId="1076"/>
          <ac:spMkLst>
            <pc:docMk/>
            <pc:sldMk cId="1216789107" sldId="28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0.049" v="1202" actId="1076"/>
          <ac:spMkLst>
            <pc:docMk/>
            <pc:sldMk cId="1216789107" sldId="28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0.167" v="1218" actId="1076"/>
          <ac:spMkLst>
            <pc:docMk/>
            <pc:sldMk cId="1216789107" sldId="28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0.218" v="1236" actId="1076"/>
          <ac:spMkLst>
            <pc:docMk/>
            <pc:sldMk cId="1216789107" sldId="28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0.155" v="1212" actId="1076"/>
          <ac:spMkLst>
            <pc:docMk/>
            <pc:sldMk cId="1216789107" sldId="28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0.045" v="1200" actId="1076"/>
          <ac:spMkLst>
            <pc:docMk/>
            <pc:sldMk cId="1216789107" sldId="28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0.157" v="1214" actId="1076"/>
          <ac:spMkLst>
            <pc:docMk/>
            <pc:sldMk cId="1216789107" sldId="28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0.201" v="1226" actId="1076"/>
          <ac:spMkLst>
            <pc:docMk/>
            <pc:sldMk cId="1216789107" sldId="28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0.205" v="1228" actId="1076"/>
          <ac:spMkLst>
            <pc:docMk/>
            <pc:sldMk cId="1216789107" sldId="28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0.208" v="1230" actId="1076"/>
          <ac:spMkLst>
            <pc:docMk/>
            <pc:sldMk cId="1216789107" sldId="28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0.212" v="1232" actId="1076"/>
          <ac:spMkLst>
            <pc:docMk/>
            <pc:sldMk cId="1216789107" sldId="28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0.056" v="1206" actId="1076"/>
          <ac:spMkLst>
            <pc:docMk/>
            <pc:sldMk cId="1216789107" sldId="280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2253855945" sldId="281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4288545066" sldId="281"/>
        </pc:sldMkLst>
        <pc:spChg chg="mod">
          <ac:chgData name="Sarah Carter" userId="4b4e2a7e9c42e1b2" providerId="LiveId" clId="{F8589C56-4B41-4511-82DD-D13B5678864A}" dt="2023-11-22T21:02:00.677" v="1281" actId="1076"/>
          <ac:spMkLst>
            <pc:docMk/>
            <pc:sldMk cId="4288545066" sldId="28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0.672" v="1277" actId="1076"/>
          <ac:spMkLst>
            <pc:docMk/>
            <pc:sldMk cId="4288545066" sldId="28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0.670" v="1275" actId="1076"/>
          <ac:spMkLst>
            <pc:docMk/>
            <pc:sldMk cId="4288545066" sldId="28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0.649" v="1257" actId="1076"/>
          <ac:spMkLst>
            <pc:docMk/>
            <pc:sldMk cId="4288545066" sldId="28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0.667" v="1273" actId="1076"/>
          <ac:spMkLst>
            <pc:docMk/>
            <pc:sldMk cId="4288545066" sldId="28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0.653" v="1259" actId="1076"/>
          <ac:spMkLst>
            <pc:docMk/>
            <pc:sldMk cId="4288545066" sldId="28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0.675" v="1279" actId="1076"/>
          <ac:spMkLst>
            <pc:docMk/>
            <pc:sldMk cId="4288545066" sldId="28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0.658" v="1265" actId="1076"/>
          <ac:spMkLst>
            <pc:docMk/>
            <pc:sldMk cId="4288545066" sldId="28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0.690" v="1289" actId="1076"/>
          <ac:spMkLst>
            <pc:docMk/>
            <pc:sldMk cId="4288545066" sldId="28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0.639" v="1249" actId="1076"/>
          <ac:spMkLst>
            <pc:docMk/>
            <pc:sldMk cId="4288545066" sldId="28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0.656" v="1263" actId="1076"/>
          <ac:spMkLst>
            <pc:docMk/>
            <pc:sldMk cId="4288545066" sldId="28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0.655" v="1261" actId="1076"/>
          <ac:spMkLst>
            <pc:docMk/>
            <pc:sldMk cId="4288545066" sldId="28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0.635" v="1245" actId="1076"/>
          <ac:spMkLst>
            <pc:docMk/>
            <pc:sldMk cId="4288545066" sldId="28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0.687" v="1287" actId="1076"/>
          <ac:spMkLst>
            <pc:docMk/>
            <pc:sldMk cId="4288545066" sldId="28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0.632" v="1243" actId="1076"/>
          <ac:spMkLst>
            <pc:docMk/>
            <pc:sldMk cId="4288545066" sldId="28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0.637" v="1247" actId="1076"/>
          <ac:spMkLst>
            <pc:docMk/>
            <pc:sldMk cId="4288545066" sldId="28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0.646" v="1255" actId="1076"/>
          <ac:spMkLst>
            <pc:docMk/>
            <pc:sldMk cId="4288545066" sldId="28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0.665" v="1271" actId="1076"/>
          <ac:spMkLst>
            <pc:docMk/>
            <pc:sldMk cId="4288545066" sldId="28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0.685" v="1285" actId="1076"/>
          <ac:spMkLst>
            <pc:docMk/>
            <pc:sldMk cId="4288545066" sldId="28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0.643" v="1253" actId="1076"/>
          <ac:spMkLst>
            <pc:docMk/>
            <pc:sldMk cId="4288545066" sldId="28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0.680" v="1283" actId="1076"/>
          <ac:spMkLst>
            <pc:docMk/>
            <pc:sldMk cId="4288545066" sldId="28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0.660" v="1267" actId="1076"/>
          <ac:spMkLst>
            <pc:docMk/>
            <pc:sldMk cId="4288545066" sldId="28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0.641" v="1251" actId="1076"/>
          <ac:spMkLst>
            <pc:docMk/>
            <pc:sldMk cId="4288545066" sldId="28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0.662" v="1269" actId="1076"/>
          <ac:spMkLst>
            <pc:docMk/>
            <pc:sldMk cId="4288545066" sldId="281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1448365" sldId="282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897686098" sldId="282"/>
        </pc:sldMkLst>
        <pc:spChg chg="mod">
          <ac:chgData name="Sarah Carter" userId="4b4e2a7e9c42e1b2" providerId="LiveId" clId="{F8589C56-4B41-4511-82DD-D13B5678864A}" dt="2023-11-22T21:02:01.243" v="1318" actId="1076"/>
          <ac:spMkLst>
            <pc:docMk/>
            <pc:sldMk cId="1897686098" sldId="28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1.217" v="1302" actId="1076"/>
          <ac:spMkLst>
            <pc:docMk/>
            <pc:sldMk cId="1897686098" sldId="28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1.214" v="1300" actId="1076"/>
          <ac:spMkLst>
            <pc:docMk/>
            <pc:sldMk cId="1897686098" sldId="28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1.255" v="1328" actId="1076"/>
          <ac:spMkLst>
            <pc:docMk/>
            <pc:sldMk cId="1897686098" sldId="28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1.207" v="1294" actId="1076"/>
          <ac:spMkLst>
            <pc:docMk/>
            <pc:sldMk cId="1897686098" sldId="28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1.264" v="1336" actId="1076"/>
          <ac:spMkLst>
            <pc:docMk/>
            <pc:sldMk cId="1897686098" sldId="28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1.238" v="1314" actId="1076"/>
          <ac:spMkLst>
            <pc:docMk/>
            <pc:sldMk cId="1897686098" sldId="28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1.220" v="1304" actId="1076"/>
          <ac:spMkLst>
            <pc:docMk/>
            <pc:sldMk cId="1897686098" sldId="28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1.266" v="1338" actId="1076"/>
          <ac:spMkLst>
            <pc:docMk/>
            <pc:sldMk cId="1897686098" sldId="28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1.251" v="1324" actId="1076"/>
          <ac:spMkLst>
            <pc:docMk/>
            <pc:sldMk cId="1897686098" sldId="28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1.234" v="1312" actId="1076"/>
          <ac:spMkLst>
            <pc:docMk/>
            <pc:sldMk cId="1897686098" sldId="28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1.224" v="1306" actId="1076"/>
          <ac:spMkLst>
            <pc:docMk/>
            <pc:sldMk cId="1897686098" sldId="28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1.246" v="1320" actId="1076"/>
          <ac:spMkLst>
            <pc:docMk/>
            <pc:sldMk cId="1897686098" sldId="28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1.259" v="1332" actId="1076"/>
          <ac:spMkLst>
            <pc:docMk/>
            <pc:sldMk cId="1897686098" sldId="28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1.257" v="1330" actId="1076"/>
          <ac:spMkLst>
            <pc:docMk/>
            <pc:sldMk cId="1897686098" sldId="28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1.188" v="1292" actId="1076"/>
          <ac:spMkLst>
            <pc:docMk/>
            <pc:sldMk cId="1897686098" sldId="28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1.209" v="1296" actId="1076"/>
          <ac:spMkLst>
            <pc:docMk/>
            <pc:sldMk cId="1897686098" sldId="28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1.227" v="1308" actId="1076"/>
          <ac:spMkLst>
            <pc:docMk/>
            <pc:sldMk cId="1897686098" sldId="28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1.241" v="1316" actId="1076"/>
          <ac:spMkLst>
            <pc:docMk/>
            <pc:sldMk cId="1897686098" sldId="28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1.249" v="1322" actId="1076"/>
          <ac:spMkLst>
            <pc:docMk/>
            <pc:sldMk cId="1897686098" sldId="28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1.253" v="1326" actId="1076"/>
          <ac:spMkLst>
            <pc:docMk/>
            <pc:sldMk cId="1897686098" sldId="28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1.231" v="1310" actId="1076"/>
          <ac:spMkLst>
            <pc:docMk/>
            <pc:sldMk cId="1897686098" sldId="28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1.261" v="1334" actId="1076"/>
          <ac:spMkLst>
            <pc:docMk/>
            <pc:sldMk cId="1897686098" sldId="28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1.211" v="1298" actId="1076"/>
          <ac:spMkLst>
            <pc:docMk/>
            <pc:sldMk cId="1897686098" sldId="282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373131610" sldId="283"/>
        </pc:sldMkLst>
        <pc:spChg chg="mod">
          <ac:chgData name="Sarah Carter" userId="4b4e2a7e9c42e1b2" providerId="LiveId" clId="{F8589C56-4B41-4511-82DD-D13B5678864A}" dt="2023-11-22T21:02:01.585" v="1373" actId="1076"/>
          <ac:spMkLst>
            <pc:docMk/>
            <pc:sldMk cId="1373131610" sldId="28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1.567" v="1353" actId="1076"/>
          <ac:spMkLst>
            <pc:docMk/>
            <pc:sldMk cId="1373131610" sldId="28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1.565" v="1351" actId="1076"/>
          <ac:spMkLst>
            <pc:docMk/>
            <pc:sldMk cId="1373131610" sldId="28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1.579" v="1367" actId="1076"/>
          <ac:spMkLst>
            <pc:docMk/>
            <pc:sldMk cId="1373131610" sldId="28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1.559" v="1347" actId="1076"/>
          <ac:spMkLst>
            <pc:docMk/>
            <pc:sldMk cId="1373131610" sldId="28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1.587" v="1375" actId="1076"/>
          <ac:spMkLst>
            <pc:docMk/>
            <pc:sldMk cId="1373131610" sldId="28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1.589" v="1377" actId="1076"/>
          <ac:spMkLst>
            <pc:docMk/>
            <pc:sldMk cId="1373131610" sldId="28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1.572" v="1359" actId="1076"/>
          <ac:spMkLst>
            <pc:docMk/>
            <pc:sldMk cId="1373131610" sldId="28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1.600" v="1387" actId="1076"/>
          <ac:spMkLst>
            <pc:docMk/>
            <pc:sldMk cId="1373131610" sldId="28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1.582" v="1369" actId="1076"/>
          <ac:spMkLst>
            <pc:docMk/>
            <pc:sldMk cId="1373131610" sldId="28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1.568" v="1355" actId="1076"/>
          <ac:spMkLst>
            <pc:docMk/>
            <pc:sldMk cId="1373131610" sldId="28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1.558" v="1345" actId="1076"/>
          <ac:spMkLst>
            <pc:docMk/>
            <pc:sldMk cId="1373131610" sldId="28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1.598" v="1385" actId="1076"/>
          <ac:spMkLst>
            <pc:docMk/>
            <pc:sldMk cId="1373131610" sldId="28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1.574" v="1361" actId="1076"/>
          <ac:spMkLst>
            <pc:docMk/>
            <pc:sldMk cId="1373131610" sldId="28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1.593" v="1381" actId="1076"/>
          <ac:spMkLst>
            <pc:docMk/>
            <pc:sldMk cId="1373131610" sldId="28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1.554" v="1341" actId="1076"/>
          <ac:spMkLst>
            <pc:docMk/>
            <pc:sldMk cId="1373131610" sldId="28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1.595" v="1383" actId="1076"/>
          <ac:spMkLst>
            <pc:docMk/>
            <pc:sldMk cId="1373131610" sldId="28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1.584" v="1371" actId="1076"/>
          <ac:spMkLst>
            <pc:docMk/>
            <pc:sldMk cId="1373131610" sldId="28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1.561" v="1349" actId="1076"/>
          <ac:spMkLst>
            <pc:docMk/>
            <pc:sldMk cId="1373131610" sldId="28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1.556" v="1343" actId="1076"/>
          <ac:spMkLst>
            <pc:docMk/>
            <pc:sldMk cId="1373131610" sldId="28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1.570" v="1357" actId="1076"/>
          <ac:spMkLst>
            <pc:docMk/>
            <pc:sldMk cId="1373131610" sldId="28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1.577" v="1365" actId="1076"/>
          <ac:spMkLst>
            <pc:docMk/>
            <pc:sldMk cId="1373131610" sldId="28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1.592" v="1379" actId="1076"/>
          <ac:spMkLst>
            <pc:docMk/>
            <pc:sldMk cId="1373131610" sldId="28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1.575" v="1363" actId="1076"/>
          <ac:spMkLst>
            <pc:docMk/>
            <pc:sldMk cId="1373131610" sldId="283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923588890" sldId="283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806062245" sldId="284"/>
        </pc:sldMkLst>
        <pc:spChg chg="mod">
          <ac:chgData name="Sarah Carter" userId="4b4e2a7e9c42e1b2" providerId="LiveId" clId="{F8589C56-4B41-4511-82DD-D13B5678864A}" dt="2023-11-22T21:02:01.992" v="1430" actId="1076"/>
          <ac:spMkLst>
            <pc:docMk/>
            <pc:sldMk cId="1806062245" sldId="28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1.966" v="1412" actId="1076"/>
          <ac:spMkLst>
            <pc:docMk/>
            <pc:sldMk cId="1806062245" sldId="28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1.964" v="1410" actId="1076"/>
          <ac:spMkLst>
            <pc:docMk/>
            <pc:sldMk cId="1806062245" sldId="28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1.969" v="1414" actId="1076"/>
          <ac:spMkLst>
            <pc:docMk/>
            <pc:sldMk cId="1806062245" sldId="28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1.951" v="1406" actId="1076"/>
          <ac:spMkLst>
            <pc:docMk/>
            <pc:sldMk cId="1806062245" sldId="28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1.996" v="1434" actId="1076"/>
          <ac:spMkLst>
            <pc:docMk/>
            <pc:sldMk cId="1806062245" sldId="28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1.994" v="1432" actId="1076"/>
          <ac:spMkLst>
            <pc:docMk/>
            <pc:sldMk cId="1806062245" sldId="28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1.937" v="1396" actId="1076"/>
          <ac:spMkLst>
            <pc:docMk/>
            <pc:sldMk cId="1806062245" sldId="28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1.981" v="1422" actId="1076"/>
          <ac:spMkLst>
            <pc:docMk/>
            <pc:sldMk cId="1806062245" sldId="28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1.978" v="1420" actId="1076"/>
          <ac:spMkLst>
            <pc:docMk/>
            <pc:sldMk cId="1806062245" sldId="28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1.949" v="1404" actId="1076"/>
          <ac:spMkLst>
            <pc:docMk/>
            <pc:sldMk cId="1806062245" sldId="28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1.940" v="1398" actId="1076"/>
          <ac:spMkLst>
            <pc:docMk/>
            <pc:sldMk cId="1806062245" sldId="28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1.945" v="1402" actId="1076"/>
          <ac:spMkLst>
            <pc:docMk/>
            <pc:sldMk cId="1806062245" sldId="28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1.990" v="1428" actId="1076"/>
          <ac:spMkLst>
            <pc:docMk/>
            <pc:sldMk cId="1806062245" sldId="28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1.984" v="1424" actId="1076"/>
          <ac:spMkLst>
            <pc:docMk/>
            <pc:sldMk cId="1806062245" sldId="28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1.943" v="1400" actId="1076"/>
          <ac:spMkLst>
            <pc:docMk/>
            <pc:sldMk cId="1806062245" sldId="28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2" v="1436" actId="1076"/>
          <ac:spMkLst>
            <pc:docMk/>
            <pc:sldMk cId="1806062245" sldId="28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1.933" v="1392" actId="1076"/>
          <ac:spMkLst>
            <pc:docMk/>
            <pc:sldMk cId="1806062245" sldId="28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1.954" v="1408" actId="1076"/>
          <ac:spMkLst>
            <pc:docMk/>
            <pc:sldMk cId="1806062245" sldId="28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1.930" v="1390" actId="1076"/>
          <ac:spMkLst>
            <pc:docMk/>
            <pc:sldMk cId="1806062245" sldId="28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1.975" v="1418" actId="1076"/>
          <ac:spMkLst>
            <pc:docMk/>
            <pc:sldMk cId="1806062245" sldId="28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1.935" v="1394" actId="1076"/>
          <ac:spMkLst>
            <pc:docMk/>
            <pc:sldMk cId="1806062245" sldId="28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1.972" v="1416" actId="1076"/>
          <ac:spMkLst>
            <pc:docMk/>
            <pc:sldMk cId="1806062245" sldId="28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1.987" v="1426" actId="1076"/>
          <ac:spMkLst>
            <pc:docMk/>
            <pc:sldMk cId="1806062245" sldId="284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667303246" sldId="284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546858214" sldId="285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497867133" sldId="285"/>
        </pc:sldMkLst>
        <pc:spChg chg="mod">
          <ac:chgData name="Sarah Carter" userId="4b4e2a7e9c42e1b2" providerId="LiveId" clId="{F8589C56-4B41-4511-82DD-D13B5678864A}" dt="2023-11-22T21:02:02.389" v="1475" actId="1076"/>
          <ac:spMkLst>
            <pc:docMk/>
            <pc:sldMk cId="3497867133" sldId="28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2.381" v="1467" actId="1076"/>
          <ac:spMkLst>
            <pc:docMk/>
            <pc:sldMk cId="3497867133" sldId="28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2.398" v="1483" actId="1076"/>
          <ac:spMkLst>
            <pc:docMk/>
            <pc:sldMk cId="3497867133" sldId="28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2.351" v="1439" actId="1076"/>
          <ac:spMkLst>
            <pc:docMk/>
            <pc:sldMk cId="3497867133" sldId="28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2.383" v="1469" actId="1076"/>
          <ac:spMkLst>
            <pc:docMk/>
            <pc:sldMk cId="3497867133" sldId="28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2.366" v="1453" actId="1076"/>
          <ac:spMkLst>
            <pc:docMk/>
            <pc:sldMk cId="3497867133" sldId="28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2.359" v="1447" actId="1076"/>
          <ac:spMkLst>
            <pc:docMk/>
            <pc:sldMk cId="3497867133" sldId="28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2.393" v="1479" actId="1076"/>
          <ac:spMkLst>
            <pc:docMk/>
            <pc:sldMk cId="3497867133" sldId="28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2.379" v="1465" actId="1076"/>
          <ac:spMkLst>
            <pc:docMk/>
            <pc:sldMk cId="3497867133" sldId="28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2.374" v="1461" actId="1076"/>
          <ac:spMkLst>
            <pc:docMk/>
            <pc:sldMk cId="3497867133" sldId="28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2.357" v="1445" actId="1076"/>
          <ac:spMkLst>
            <pc:docMk/>
            <pc:sldMk cId="3497867133" sldId="28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2.391" v="1477" actId="1076"/>
          <ac:spMkLst>
            <pc:docMk/>
            <pc:sldMk cId="3497867133" sldId="28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2.387" v="1473" actId="1076"/>
          <ac:spMkLst>
            <pc:docMk/>
            <pc:sldMk cId="3497867133" sldId="28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2.361" v="1449" actId="1076"/>
          <ac:spMkLst>
            <pc:docMk/>
            <pc:sldMk cId="3497867133" sldId="28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2.368" v="1455" actId="1076"/>
          <ac:spMkLst>
            <pc:docMk/>
            <pc:sldMk cId="3497867133" sldId="28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2.353" v="1441" actId="1076"/>
          <ac:spMkLst>
            <pc:docMk/>
            <pc:sldMk cId="3497867133" sldId="28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2.373" v="1459" actId="1076"/>
          <ac:spMkLst>
            <pc:docMk/>
            <pc:sldMk cId="3497867133" sldId="28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2.395" v="1481" actId="1076"/>
          <ac:spMkLst>
            <pc:docMk/>
            <pc:sldMk cId="3497867133" sldId="28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2.377" v="1463" actId="1076"/>
          <ac:spMkLst>
            <pc:docMk/>
            <pc:sldMk cId="3497867133" sldId="28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2.364" v="1451" actId="1076"/>
          <ac:spMkLst>
            <pc:docMk/>
            <pc:sldMk cId="3497867133" sldId="28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2.371" v="1457" actId="1076"/>
          <ac:spMkLst>
            <pc:docMk/>
            <pc:sldMk cId="3497867133" sldId="28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2.355" v="1443" actId="1076"/>
          <ac:spMkLst>
            <pc:docMk/>
            <pc:sldMk cId="3497867133" sldId="28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2.400" v="1485" actId="1076"/>
          <ac:spMkLst>
            <pc:docMk/>
            <pc:sldMk cId="3497867133" sldId="28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2.385" v="1471" actId="1076"/>
          <ac:spMkLst>
            <pc:docMk/>
            <pc:sldMk cId="3497867133" sldId="285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62200294" sldId="286"/>
        </pc:sldMkLst>
        <pc:spChg chg="mod">
          <ac:chgData name="Sarah Carter" userId="4b4e2a7e9c42e1b2" providerId="LiveId" clId="{F8589C56-4B41-4511-82DD-D13B5678864A}" dt="2023-11-22T21:02:03.065" v="1490" actId="1076"/>
          <ac:spMkLst>
            <pc:docMk/>
            <pc:sldMk cId="62200294" sldId="28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3.107" v="1524" actId="1076"/>
          <ac:spMkLst>
            <pc:docMk/>
            <pc:sldMk cId="62200294" sldId="28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3.111" v="1528" actId="1076"/>
          <ac:spMkLst>
            <pc:docMk/>
            <pc:sldMk cId="62200294" sldId="28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3.097" v="1516" actId="1076"/>
          <ac:spMkLst>
            <pc:docMk/>
            <pc:sldMk cId="62200294" sldId="28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3.070" v="1494" actId="1076"/>
          <ac:spMkLst>
            <pc:docMk/>
            <pc:sldMk cId="62200294" sldId="28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3.074" v="1498" actId="1076"/>
          <ac:spMkLst>
            <pc:docMk/>
            <pc:sldMk cId="62200294" sldId="28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3.102" v="1520" actId="1076"/>
          <ac:spMkLst>
            <pc:docMk/>
            <pc:sldMk cId="62200294" sldId="28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3.062" v="1488" actId="1076"/>
          <ac:spMkLst>
            <pc:docMk/>
            <pc:sldMk cId="62200294" sldId="28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3.105" v="1522" actId="1076"/>
          <ac:spMkLst>
            <pc:docMk/>
            <pc:sldMk cId="62200294" sldId="28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3.080" v="1502" actId="1076"/>
          <ac:spMkLst>
            <pc:docMk/>
            <pc:sldMk cId="62200294" sldId="28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3.109" v="1526" actId="1076"/>
          <ac:spMkLst>
            <pc:docMk/>
            <pc:sldMk cId="62200294" sldId="28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3.077" v="1500" actId="1076"/>
          <ac:spMkLst>
            <pc:docMk/>
            <pc:sldMk cId="62200294" sldId="28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3.067" v="1492" actId="1076"/>
          <ac:spMkLst>
            <pc:docMk/>
            <pc:sldMk cId="62200294" sldId="28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3.082" v="1504" actId="1076"/>
          <ac:spMkLst>
            <pc:docMk/>
            <pc:sldMk cId="62200294" sldId="28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3.114" v="1530" actId="1076"/>
          <ac:spMkLst>
            <pc:docMk/>
            <pc:sldMk cId="62200294" sldId="28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3.072" v="1496" actId="1076"/>
          <ac:spMkLst>
            <pc:docMk/>
            <pc:sldMk cId="62200294" sldId="28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3.100" v="1518" actId="1076"/>
          <ac:spMkLst>
            <pc:docMk/>
            <pc:sldMk cId="62200294" sldId="28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3.116" v="1532" actId="1076"/>
          <ac:spMkLst>
            <pc:docMk/>
            <pc:sldMk cId="62200294" sldId="28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3.087" v="1508" actId="1076"/>
          <ac:spMkLst>
            <pc:docMk/>
            <pc:sldMk cId="62200294" sldId="28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3.095" v="1514" actId="1076"/>
          <ac:spMkLst>
            <pc:docMk/>
            <pc:sldMk cId="62200294" sldId="28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3.084" v="1506" actId="1076"/>
          <ac:spMkLst>
            <pc:docMk/>
            <pc:sldMk cId="62200294" sldId="28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3.093" v="1512" actId="1076"/>
          <ac:spMkLst>
            <pc:docMk/>
            <pc:sldMk cId="62200294" sldId="28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3.119" v="1534" actId="1076"/>
          <ac:spMkLst>
            <pc:docMk/>
            <pc:sldMk cId="62200294" sldId="28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3.090" v="1510" actId="1076"/>
          <ac:spMkLst>
            <pc:docMk/>
            <pc:sldMk cId="62200294" sldId="286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933965590" sldId="286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534740133" sldId="287"/>
        </pc:sldMkLst>
        <pc:spChg chg="mod">
          <ac:chgData name="Sarah Carter" userId="4b4e2a7e9c42e1b2" providerId="LiveId" clId="{F8589C56-4B41-4511-82DD-D13B5678864A}" dt="2023-11-22T21:02:03.639" v="1579" actId="1076"/>
          <ac:spMkLst>
            <pc:docMk/>
            <pc:sldMk cId="534740133" sldId="28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3.621" v="1563" actId="1076"/>
          <ac:spMkLst>
            <pc:docMk/>
            <pc:sldMk cId="534740133" sldId="28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3.628" v="1569" actId="1076"/>
          <ac:spMkLst>
            <pc:docMk/>
            <pc:sldMk cId="534740133" sldId="28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3.625" v="1567" actId="1076"/>
          <ac:spMkLst>
            <pc:docMk/>
            <pc:sldMk cId="534740133" sldId="28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3.598" v="1541" actId="1076"/>
          <ac:spMkLst>
            <pc:docMk/>
            <pc:sldMk cId="534740133" sldId="28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3.607" v="1549" actId="1076"/>
          <ac:spMkLst>
            <pc:docMk/>
            <pc:sldMk cId="534740133" sldId="28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3.593" v="1537" actId="1076"/>
          <ac:spMkLst>
            <pc:docMk/>
            <pc:sldMk cId="534740133" sldId="28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3.643" v="1583" actId="1076"/>
          <ac:spMkLst>
            <pc:docMk/>
            <pc:sldMk cId="534740133" sldId="28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3.616" v="1557" actId="1076"/>
          <ac:spMkLst>
            <pc:docMk/>
            <pc:sldMk cId="534740133" sldId="28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3.602" v="1545" actId="1076"/>
          <ac:spMkLst>
            <pc:docMk/>
            <pc:sldMk cId="534740133" sldId="28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3.619" v="1561" actId="1076"/>
          <ac:spMkLst>
            <pc:docMk/>
            <pc:sldMk cId="534740133" sldId="28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3.618" v="1559" actId="1076"/>
          <ac:spMkLst>
            <pc:docMk/>
            <pc:sldMk cId="534740133" sldId="28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3.605" v="1547" actId="1076"/>
          <ac:spMkLst>
            <pc:docMk/>
            <pc:sldMk cId="534740133" sldId="28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3.596" v="1539" actId="1076"/>
          <ac:spMkLst>
            <pc:docMk/>
            <pc:sldMk cId="534740133" sldId="28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3.600" v="1543" actId="1076"/>
          <ac:spMkLst>
            <pc:docMk/>
            <pc:sldMk cId="534740133" sldId="28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3.637" v="1577" actId="1076"/>
          <ac:spMkLst>
            <pc:docMk/>
            <pc:sldMk cId="534740133" sldId="28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3.610" v="1553" actId="1076"/>
          <ac:spMkLst>
            <pc:docMk/>
            <pc:sldMk cId="534740133" sldId="28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3.613" v="1555" actId="1076"/>
          <ac:spMkLst>
            <pc:docMk/>
            <pc:sldMk cId="534740133" sldId="28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3.633" v="1573" actId="1076"/>
          <ac:spMkLst>
            <pc:docMk/>
            <pc:sldMk cId="534740133" sldId="28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3.631" v="1571" actId="1076"/>
          <ac:spMkLst>
            <pc:docMk/>
            <pc:sldMk cId="534740133" sldId="28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3.623" v="1565" actId="1076"/>
          <ac:spMkLst>
            <pc:docMk/>
            <pc:sldMk cId="534740133" sldId="28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3.641" v="1581" actId="1076"/>
          <ac:spMkLst>
            <pc:docMk/>
            <pc:sldMk cId="534740133" sldId="28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3.635" v="1575" actId="1076"/>
          <ac:spMkLst>
            <pc:docMk/>
            <pc:sldMk cId="534740133" sldId="28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3.609" v="1551" actId="1076"/>
          <ac:spMkLst>
            <pc:docMk/>
            <pc:sldMk cId="534740133" sldId="287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866028730" sldId="287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316498831" sldId="288"/>
        </pc:sldMkLst>
        <pc:spChg chg="mod">
          <ac:chgData name="Sarah Carter" userId="4b4e2a7e9c42e1b2" providerId="LiveId" clId="{F8589C56-4B41-4511-82DD-D13B5678864A}" dt="2023-11-22T21:02:04.685" v="1590" actId="1076"/>
          <ac:spMkLst>
            <pc:docMk/>
            <pc:sldMk cId="1316498831" sldId="28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4.701" v="1602" actId="1076"/>
          <ac:spMkLst>
            <pc:docMk/>
            <pc:sldMk cId="1316498831" sldId="28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4.690" v="1594" actId="1076"/>
          <ac:spMkLst>
            <pc:docMk/>
            <pc:sldMk cId="1316498831" sldId="28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4.706" v="1606" actId="1076"/>
          <ac:spMkLst>
            <pc:docMk/>
            <pc:sldMk cId="1316498831" sldId="28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4.723" v="1618" actId="1076"/>
          <ac:spMkLst>
            <pc:docMk/>
            <pc:sldMk cId="1316498831" sldId="28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4.683" v="1588" actId="1076"/>
          <ac:spMkLst>
            <pc:docMk/>
            <pc:sldMk cId="1316498831" sldId="28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4.699" v="1600" actId="1076"/>
          <ac:spMkLst>
            <pc:docMk/>
            <pc:sldMk cId="1316498831" sldId="28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4.738" v="1628" actId="1076"/>
          <ac:spMkLst>
            <pc:docMk/>
            <pc:sldMk cId="1316498831" sldId="28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4.711" v="1610" actId="1076"/>
          <ac:spMkLst>
            <pc:docMk/>
            <pc:sldMk cId="1316498831" sldId="28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4.730" v="1622" actId="1076"/>
          <ac:spMkLst>
            <pc:docMk/>
            <pc:sldMk cId="1316498831" sldId="28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4.736" v="1626" actId="1076"/>
          <ac:spMkLst>
            <pc:docMk/>
            <pc:sldMk cId="1316498831" sldId="28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4.725" v="1620" actId="1076"/>
          <ac:spMkLst>
            <pc:docMk/>
            <pc:sldMk cId="1316498831" sldId="28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4.704" v="1604" actId="1076"/>
          <ac:spMkLst>
            <pc:docMk/>
            <pc:sldMk cId="1316498831" sldId="28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4.693" v="1596" actId="1076"/>
          <ac:spMkLst>
            <pc:docMk/>
            <pc:sldMk cId="1316498831" sldId="28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4.720" v="1616" actId="1076"/>
          <ac:spMkLst>
            <pc:docMk/>
            <pc:sldMk cId="1316498831" sldId="28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4.733" v="1624" actId="1076"/>
          <ac:spMkLst>
            <pc:docMk/>
            <pc:sldMk cId="1316498831" sldId="28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4.680" v="1586" actId="1076"/>
          <ac:spMkLst>
            <pc:docMk/>
            <pc:sldMk cId="1316498831" sldId="28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4.715" v="1612" actId="1076"/>
          <ac:spMkLst>
            <pc:docMk/>
            <pc:sldMk cId="1316498831" sldId="28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4.718" v="1614" actId="1076"/>
          <ac:spMkLst>
            <pc:docMk/>
            <pc:sldMk cId="1316498831" sldId="28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4.695" v="1598" actId="1076"/>
          <ac:spMkLst>
            <pc:docMk/>
            <pc:sldMk cId="1316498831" sldId="28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4.743" v="1632" actId="1076"/>
          <ac:spMkLst>
            <pc:docMk/>
            <pc:sldMk cId="1316498831" sldId="28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4.688" v="1592" actId="1076"/>
          <ac:spMkLst>
            <pc:docMk/>
            <pc:sldMk cId="1316498831" sldId="28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4.709" v="1608" actId="1076"/>
          <ac:spMkLst>
            <pc:docMk/>
            <pc:sldMk cId="1316498831" sldId="28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4.740" v="1630" actId="1076"/>
          <ac:spMkLst>
            <pc:docMk/>
            <pc:sldMk cId="1316498831" sldId="288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750290731" sldId="288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721296563" sldId="289"/>
        </pc:sldMkLst>
        <pc:spChg chg="mod">
          <ac:chgData name="Sarah Carter" userId="4b4e2a7e9c42e1b2" providerId="LiveId" clId="{F8589C56-4B41-4511-82DD-D13B5678864A}" dt="2023-11-22T21:02:05.570" v="1681" actId="1076"/>
          <ac:spMkLst>
            <pc:docMk/>
            <pc:sldMk cId="1721296563" sldId="28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5.567" v="1679" actId="1076"/>
          <ac:spMkLst>
            <pc:docMk/>
            <pc:sldMk cId="1721296563" sldId="28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5.551" v="1667" actId="1076"/>
          <ac:spMkLst>
            <pc:docMk/>
            <pc:sldMk cId="1721296563" sldId="28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5.535" v="1653" actId="1076"/>
          <ac:spMkLst>
            <pc:docMk/>
            <pc:sldMk cId="1721296563" sldId="28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5.513" v="1635" actId="1076"/>
          <ac:spMkLst>
            <pc:docMk/>
            <pc:sldMk cId="1721296563" sldId="28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5.532" v="1651" actId="1076"/>
          <ac:spMkLst>
            <pc:docMk/>
            <pc:sldMk cId="1721296563" sldId="28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5.530" v="1649" actId="1076"/>
          <ac:spMkLst>
            <pc:docMk/>
            <pc:sldMk cId="1721296563" sldId="28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5.516" v="1637" actId="1076"/>
          <ac:spMkLst>
            <pc:docMk/>
            <pc:sldMk cId="1721296563" sldId="28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5.547" v="1663" actId="1076"/>
          <ac:spMkLst>
            <pc:docMk/>
            <pc:sldMk cId="1721296563" sldId="28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5.520" v="1641" actId="1076"/>
          <ac:spMkLst>
            <pc:docMk/>
            <pc:sldMk cId="1721296563" sldId="28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5.559" v="1673" actId="1076"/>
          <ac:spMkLst>
            <pc:docMk/>
            <pc:sldMk cId="1721296563" sldId="28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5.525" v="1645" actId="1076"/>
          <ac:spMkLst>
            <pc:docMk/>
            <pc:sldMk cId="1721296563" sldId="28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5.527" v="1647" actId="1076"/>
          <ac:spMkLst>
            <pc:docMk/>
            <pc:sldMk cId="1721296563" sldId="28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5.549" v="1665" actId="1076"/>
          <ac:spMkLst>
            <pc:docMk/>
            <pc:sldMk cId="1721296563" sldId="28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5.542" v="1659" actId="1076"/>
          <ac:spMkLst>
            <pc:docMk/>
            <pc:sldMk cId="1721296563" sldId="28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5.538" v="1655" actId="1076"/>
          <ac:spMkLst>
            <pc:docMk/>
            <pc:sldMk cId="1721296563" sldId="28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5.522" v="1643" actId="1076"/>
          <ac:spMkLst>
            <pc:docMk/>
            <pc:sldMk cId="1721296563" sldId="28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5.553" v="1669" actId="1076"/>
          <ac:spMkLst>
            <pc:docMk/>
            <pc:sldMk cId="1721296563" sldId="28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5.557" v="1671" actId="1076"/>
          <ac:spMkLst>
            <pc:docMk/>
            <pc:sldMk cId="1721296563" sldId="28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5.540" v="1657" actId="1076"/>
          <ac:spMkLst>
            <pc:docMk/>
            <pc:sldMk cId="1721296563" sldId="28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5.545" v="1661" actId="1076"/>
          <ac:spMkLst>
            <pc:docMk/>
            <pc:sldMk cId="1721296563" sldId="28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5.561" v="1675" actId="1076"/>
          <ac:spMkLst>
            <pc:docMk/>
            <pc:sldMk cId="1721296563" sldId="28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5.564" v="1677" actId="1076"/>
          <ac:spMkLst>
            <pc:docMk/>
            <pc:sldMk cId="1721296563" sldId="28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5.518" v="1639" actId="1076"/>
          <ac:spMkLst>
            <pc:docMk/>
            <pc:sldMk cId="1721296563" sldId="289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2652647394" sldId="289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930037311" sldId="290"/>
        </pc:sldMkLst>
        <pc:spChg chg="mod">
          <ac:chgData name="Sarah Carter" userId="4b4e2a7e9c42e1b2" providerId="LiveId" clId="{F8589C56-4B41-4511-82DD-D13B5678864A}" dt="2023-11-22T21:02:06.377" v="1716" actId="1076"/>
          <ac:spMkLst>
            <pc:docMk/>
            <pc:sldMk cId="930037311" sldId="29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6.345" v="1690" actId="1076"/>
          <ac:spMkLst>
            <pc:docMk/>
            <pc:sldMk cId="930037311" sldId="29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6.365" v="1706" actId="1076"/>
          <ac:spMkLst>
            <pc:docMk/>
            <pc:sldMk cId="930037311" sldId="29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6.374" v="1714" actId="1076"/>
          <ac:spMkLst>
            <pc:docMk/>
            <pc:sldMk cId="930037311" sldId="29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6.388" v="1726" actId="1076"/>
          <ac:spMkLst>
            <pc:docMk/>
            <pc:sldMk cId="930037311" sldId="29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6.360" v="1702" actId="1076"/>
          <ac:spMkLst>
            <pc:docMk/>
            <pc:sldMk cId="930037311" sldId="29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6.379" v="1718" actId="1076"/>
          <ac:spMkLst>
            <pc:docMk/>
            <pc:sldMk cId="930037311" sldId="29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6.383" v="1722" actId="1076"/>
          <ac:spMkLst>
            <pc:docMk/>
            <pc:sldMk cId="930037311" sldId="29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6.351" v="1694" actId="1076"/>
          <ac:spMkLst>
            <pc:docMk/>
            <pc:sldMk cId="930037311" sldId="29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6.349" v="1692" actId="1076"/>
          <ac:spMkLst>
            <pc:docMk/>
            <pc:sldMk cId="930037311" sldId="29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6.342" v="1688" actId="1076"/>
          <ac:spMkLst>
            <pc:docMk/>
            <pc:sldMk cId="930037311" sldId="29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6.392" v="1730" actId="1076"/>
          <ac:spMkLst>
            <pc:docMk/>
            <pc:sldMk cId="930037311" sldId="29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6.357" v="1700" actId="1076"/>
          <ac:spMkLst>
            <pc:docMk/>
            <pc:sldMk cId="930037311" sldId="29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6.340" v="1686" actId="1076"/>
          <ac:spMkLst>
            <pc:docMk/>
            <pc:sldMk cId="930037311" sldId="29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6.381" v="1720" actId="1076"/>
          <ac:spMkLst>
            <pc:docMk/>
            <pc:sldMk cId="930037311" sldId="29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6.386" v="1724" actId="1076"/>
          <ac:spMkLst>
            <pc:docMk/>
            <pc:sldMk cId="930037311" sldId="29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6.390" v="1728" actId="1076"/>
          <ac:spMkLst>
            <pc:docMk/>
            <pc:sldMk cId="930037311" sldId="29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6.353" v="1696" actId="1076"/>
          <ac:spMkLst>
            <pc:docMk/>
            <pc:sldMk cId="930037311" sldId="29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6.367" v="1708" actId="1076"/>
          <ac:spMkLst>
            <pc:docMk/>
            <pc:sldMk cId="930037311" sldId="29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6.370" v="1710" actId="1076"/>
          <ac:spMkLst>
            <pc:docMk/>
            <pc:sldMk cId="930037311" sldId="29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6.372" v="1712" actId="1076"/>
          <ac:spMkLst>
            <pc:docMk/>
            <pc:sldMk cId="930037311" sldId="29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6.338" v="1684" actId="1076"/>
          <ac:spMkLst>
            <pc:docMk/>
            <pc:sldMk cId="930037311" sldId="29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6.363" v="1704" actId="1076"/>
          <ac:spMkLst>
            <pc:docMk/>
            <pc:sldMk cId="930037311" sldId="29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6.355" v="1698" actId="1076"/>
          <ac:spMkLst>
            <pc:docMk/>
            <pc:sldMk cId="930037311" sldId="290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167671159" sldId="290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714256207" sldId="291"/>
        </pc:sldMkLst>
        <pc:spChg chg="mod">
          <ac:chgData name="Sarah Carter" userId="4b4e2a7e9c42e1b2" providerId="LiveId" clId="{F8589C56-4B41-4511-82DD-D13B5678864A}" dt="2023-11-22T21:02:07.035" v="1747" actId="1076"/>
          <ac:spMkLst>
            <pc:docMk/>
            <pc:sldMk cId="1714256207" sldId="29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7.054" v="1765" actId="1076"/>
          <ac:spMkLst>
            <pc:docMk/>
            <pc:sldMk cId="1714256207" sldId="29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7.037" v="1749" actId="1076"/>
          <ac:spMkLst>
            <pc:docMk/>
            <pc:sldMk cId="1714256207" sldId="29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7.059" v="1771" actId="1076"/>
          <ac:spMkLst>
            <pc:docMk/>
            <pc:sldMk cId="1714256207" sldId="29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7.048" v="1759" actId="1076"/>
          <ac:spMkLst>
            <pc:docMk/>
            <pc:sldMk cId="1714256207" sldId="29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7.044" v="1755" actId="1076"/>
          <ac:spMkLst>
            <pc:docMk/>
            <pc:sldMk cId="1714256207" sldId="29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7.023" v="1737" actId="1076"/>
          <ac:spMkLst>
            <pc:docMk/>
            <pc:sldMk cId="1714256207" sldId="29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7.068" v="1779" actId="1076"/>
          <ac:spMkLst>
            <pc:docMk/>
            <pc:sldMk cId="1714256207" sldId="29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7.057" v="1769" actId="1076"/>
          <ac:spMkLst>
            <pc:docMk/>
            <pc:sldMk cId="1714256207" sldId="29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7.030" v="1743" actId="1076"/>
          <ac:spMkLst>
            <pc:docMk/>
            <pc:sldMk cId="1714256207" sldId="29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7.019" v="1733" actId="1076"/>
          <ac:spMkLst>
            <pc:docMk/>
            <pc:sldMk cId="1714256207" sldId="29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7.061" v="1773" actId="1076"/>
          <ac:spMkLst>
            <pc:docMk/>
            <pc:sldMk cId="1714256207" sldId="29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7.050" v="1761" actId="1076"/>
          <ac:spMkLst>
            <pc:docMk/>
            <pc:sldMk cId="1714256207" sldId="29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7.047" v="1757" actId="1076"/>
          <ac:spMkLst>
            <pc:docMk/>
            <pc:sldMk cId="1714256207" sldId="29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7.066" v="1777" actId="1076"/>
          <ac:spMkLst>
            <pc:docMk/>
            <pc:sldMk cId="1714256207" sldId="29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7.064" v="1775" actId="1076"/>
          <ac:spMkLst>
            <pc:docMk/>
            <pc:sldMk cId="1714256207" sldId="29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7.039" v="1751" actId="1076"/>
          <ac:spMkLst>
            <pc:docMk/>
            <pc:sldMk cId="1714256207" sldId="29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7.056" v="1767" actId="1076"/>
          <ac:spMkLst>
            <pc:docMk/>
            <pc:sldMk cId="1714256207" sldId="29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7.025" v="1739" actId="1076"/>
          <ac:spMkLst>
            <pc:docMk/>
            <pc:sldMk cId="1714256207" sldId="29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7.041" v="1753" actId="1076"/>
          <ac:spMkLst>
            <pc:docMk/>
            <pc:sldMk cId="1714256207" sldId="29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7.021" v="1735" actId="1076"/>
          <ac:spMkLst>
            <pc:docMk/>
            <pc:sldMk cId="1714256207" sldId="29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7.028" v="1741" actId="1076"/>
          <ac:spMkLst>
            <pc:docMk/>
            <pc:sldMk cId="1714256207" sldId="29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7.052" v="1763" actId="1076"/>
          <ac:spMkLst>
            <pc:docMk/>
            <pc:sldMk cId="1714256207" sldId="29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7.032" v="1745" actId="1076"/>
          <ac:spMkLst>
            <pc:docMk/>
            <pc:sldMk cId="1714256207" sldId="291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771445858" sldId="291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885110145" sldId="292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529385346" sldId="292"/>
        </pc:sldMkLst>
        <pc:spChg chg="mod">
          <ac:chgData name="Sarah Carter" userId="4b4e2a7e9c42e1b2" providerId="LiveId" clId="{F8589C56-4B41-4511-82DD-D13B5678864A}" dt="2023-11-22T21:02:07.779" v="1804" actId="1076"/>
          <ac:spMkLst>
            <pc:docMk/>
            <pc:sldMk cId="1529385346" sldId="29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7.774" v="1800" actId="1076"/>
          <ac:spMkLst>
            <pc:docMk/>
            <pc:sldMk cId="1529385346" sldId="29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7.762" v="1790" actId="1076"/>
          <ac:spMkLst>
            <pc:docMk/>
            <pc:sldMk cId="1529385346" sldId="29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7.753" v="1782" actId="1076"/>
          <ac:spMkLst>
            <pc:docMk/>
            <pc:sldMk cId="1529385346" sldId="29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7.758" v="1786" actId="1076"/>
          <ac:spMkLst>
            <pc:docMk/>
            <pc:sldMk cId="1529385346" sldId="29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7.798" v="1820" actId="1076"/>
          <ac:spMkLst>
            <pc:docMk/>
            <pc:sldMk cId="1529385346" sldId="29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7.804" v="1826" actId="1076"/>
          <ac:spMkLst>
            <pc:docMk/>
            <pc:sldMk cId="1529385346" sldId="29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7.796" v="1818" actId="1076"/>
          <ac:spMkLst>
            <pc:docMk/>
            <pc:sldMk cId="1529385346" sldId="29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7.793" v="1816" actId="1076"/>
          <ac:spMkLst>
            <pc:docMk/>
            <pc:sldMk cId="1529385346" sldId="29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7.776" v="1802" actId="1076"/>
          <ac:spMkLst>
            <pc:docMk/>
            <pc:sldMk cId="1529385346" sldId="29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7.781" v="1806" actId="1076"/>
          <ac:spMkLst>
            <pc:docMk/>
            <pc:sldMk cId="1529385346" sldId="29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7.767" v="1794" actId="1076"/>
          <ac:spMkLst>
            <pc:docMk/>
            <pc:sldMk cId="1529385346" sldId="29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7.772" v="1798" actId="1076"/>
          <ac:spMkLst>
            <pc:docMk/>
            <pc:sldMk cId="1529385346" sldId="29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7.802" v="1824" actId="1076"/>
          <ac:spMkLst>
            <pc:docMk/>
            <pc:sldMk cId="1529385346" sldId="29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7.760" v="1788" actId="1076"/>
          <ac:spMkLst>
            <pc:docMk/>
            <pc:sldMk cId="1529385346" sldId="29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7.755" v="1784" actId="1076"/>
          <ac:spMkLst>
            <pc:docMk/>
            <pc:sldMk cId="1529385346" sldId="29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7.800" v="1822" actId="1076"/>
          <ac:spMkLst>
            <pc:docMk/>
            <pc:sldMk cId="1529385346" sldId="29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7.788" v="1812" actId="1076"/>
          <ac:spMkLst>
            <pc:docMk/>
            <pc:sldMk cId="1529385346" sldId="29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7.765" v="1792" actId="1076"/>
          <ac:spMkLst>
            <pc:docMk/>
            <pc:sldMk cId="1529385346" sldId="29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7.784" v="1808" actId="1076"/>
          <ac:spMkLst>
            <pc:docMk/>
            <pc:sldMk cId="1529385346" sldId="29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7.790" v="1814" actId="1076"/>
          <ac:spMkLst>
            <pc:docMk/>
            <pc:sldMk cId="1529385346" sldId="29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7.786" v="1810" actId="1076"/>
          <ac:spMkLst>
            <pc:docMk/>
            <pc:sldMk cId="1529385346" sldId="29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7.807" v="1828" actId="1076"/>
          <ac:spMkLst>
            <pc:docMk/>
            <pc:sldMk cId="1529385346" sldId="29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7.769" v="1796" actId="1076"/>
          <ac:spMkLst>
            <pc:docMk/>
            <pc:sldMk cId="1529385346" sldId="292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214916947" sldId="293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356291008" sldId="293"/>
        </pc:sldMkLst>
        <pc:spChg chg="mod">
          <ac:chgData name="Sarah Carter" userId="4b4e2a7e9c42e1b2" providerId="LiveId" clId="{F8589C56-4B41-4511-82DD-D13B5678864A}" dt="2023-11-22T21:02:08.270" v="1869" actId="1076"/>
          <ac:spMkLst>
            <pc:docMk/>
            <pc:sldMk cId="3356291008" sldId="29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8.259" v="1859" actId="1076"/>
          <ac:spMkLst>
            <pc:docMk/>
            <pc:sldMk cId="3356291008" sldId="29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8.275" v="1873" actId="1076"/>
          <ac:spMkLst>
            <pc:docMk/>
            <pc:sldMk cId="3356291008" sldId="29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8.278" v="1875" actId="1076"/>
          <ac:spMkLst>
            <pc:docMk/>
            <pc:sldMk cId="3356291008" sldId="29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8.230" v="1835" actId="1076"/>
          <ac:spMkLst>
            <pc:docMk/>
            <pc:sldMk cId="3356291008" sldId="29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8.232" v="1837" actId="1076"/>
          <ac:spMkLst>
            <pc:docMk/>
            <pc:sldMk cId="3356291008" sldId="29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8.264" v="1863" actId="1076"/>
          <ac:spMkLst>
            <pc:docMk/>
            <pc:sldMk cId="3356291008" sldId="29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8.247" v="1849" actId="1076"/>
          <ac:spMkLst>
            <pc:docMk/>
            <pc:sldMk cId="3356291008" sldId="29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8.237" v="1841" actId="1076"/>
          <ac:spMkLst>
            <pc:docMk/>
            <pc:sldMk cId="3356291008" sldId="29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8.244" v="1847" actId="1076"/>
          <ac:spMkLst>
            <pc:docMk/>
            <pc:sldMk cId="3356291008" sldId="29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8.261" v="1861" actId="1076"/>
          <ac:spMkLst>
            <pc:docMk/>
            <pc:sldMk cId="3356291008" sldId="29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8.273" v="1871" actId="1076"/>
          <ac:spMkLst>
            <pc:docMk/>
            <pc:sldMk cId="3356291008" sldId="29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8.227" v="1833" actId="1076"/>
          <ac:spMkLst>
            <pc:docMk/>
            <pc:sldMk cId="3356291008" sldId="29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8.256" v="1857" actId="1076"/>
          <ac:spMkLst>
            <pc:docMk/>
            <pc:sldMk cId="3356291008" sldId="29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8.268" v="1867" actId="1076"/>
          <ac:spMkLst>
            <pc:docMk/>
            <pc:sldMk cId="3356291008" sldId="29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8.225" v="1831" actId="1076"/>
          <ac:spMkLst>
            <pc:docMk/>
            <pc:sldMk cId="3356291008" sldId="29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8.239" v="1843" actId="1076"/>
          <ac:spMkLst>
            <pc:docMk/>
            <pc:sldMk cId="3356291008" sldId="29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8.254" v="1855" actId="1076"/>
          <ac:spMkLst>
            <pc:docMk/>
            <pc:sldMk cId="3356291008" sldId="29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8.242" v="1845" actId="1076"/>
          <ac:spMkLst>
            <pc:docMk/>
            <pc:sldMk cId="3356291008" sldId="29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8.266" v="1865" actId="1076"/>
          <ac:spMkLst>
            <pc:docMk/>
            <pc:sldMk cId="3356291008" sldId="29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8.249" v="1851" actId="1076"/>
          <ac:spMkLst>
            <pc:docMk/>
            <pc:sldMk cId="3356291008" sldId="29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8.252" v="1853" actId="1076"/>
          <ac:spMkLst>
            <pc:docMk/>
            <pc:sldMk cId="3356291008" sldId="29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8.280" v="1877" actId="1076"/>
          <ac:spMkLst>
            <pc:docMk/>
            <pc:sldMk cId="3356291008" sldId="29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8.234" v="1839" actId="1076"/>
          <ac:spMkLst>
            <pc:docMk/>
            <pc:sldMk cId="3356291008" sldId="293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1596489629" sldId="294"/>
        </pc:sldMkLst>
        <pc:spChg chg="mod">
          <ac:chgData name="Sarah Carter" userId="4b4e2a7e9c42e1b2" providerId="LiveId" clId="{F8589C56-4B41-4511-82DD-D13B5678864A}" dt="2023-11-22T21:02:08.787" v="1888" actId="1076"/>
          <ac:spMkLst>
            <pc:docMk/>
            <pc:sldMk cId="1596489629" sldId="29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8.783" v="1884" actId="1076"/>
          <ac:spMkLst>
            <pc:docMk/>
            <pc:sldMk cId="1596489629" sldId="29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8.825" v="1922" actId="1076"/>
          <ac:spMkLst>
            <pc:docMk/>
            <pc:sldMk cId="1596489629" sldId="29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8.793" v="1894" actId="1076"/>
          <ac:spMkLst>
            <pc:docMk/>
            <pc:sldMk cId="1596489629" sldId="29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8.818" v="1916" actId="1076"/>
          <ac:spMkLst>
            <pc:docMk/>
            <pc:sldMk cId="1596489629" sldId="29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8.828" v="1924" actId="1076"/>
          <ac:spMkLst>
            <pc:docMk/>
            <pc:sldMk cId="1596489629" sldId="29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8.830" v="1926" actId="1076"/>
          <ac:spMkLst>
            <pc:docMk/>
            <pc:sldMk cId="1596489629" sldId="29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8.814" v="1912" actId="1076"/>
          <ac:spMkLst>
            <pc:docMk/>
            <pc:sldMk cId="1596489629" sldId="29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8.802" v="1902" actId="1076"/>
          <ac:spMkLst>
            <pc:docMk/>
            <pc:sldMk cId="1596489629" sldId="29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8.779" v="1880" actId="1076"/>
          <ac:spMkLst>
            <pc:docMk/>
            <pc:sldMk cId="1596489629" sldId="29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8.791" v="1892" actId="1076"/>
          <ac:spMkLst>
            <pc:docMk/>
            <pc:sldMk cId="1596489629" sldId="29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8.781" v="1882" actId="1076"/>
          <ac:spMkLst>
            <pc:docMk/>
            <pc:sldMk cId="1596489629" sldId="29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8.785" v="1886" actId="1076"/>
          <ac:spMkLst>
            <pc:docMk/>
            <pc:sldMk cId="1596489629" sldId="29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8.807" v="1906" actId="1076"/>
          <ac:spMkLst>
            <pc:docMk/>
            <pc:sldMk cId="1596489629" sldId="29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8.797" v="1898" actId="1076"/>
          <ac:spMkLst>
            <pc:docMk/>
            <pc:sldMk cId="1596489629" sldId="29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8.805" v="1904" actId="1076"/>
          <ac:spMkLst>
            <pc:docMk/>
            <pc:sldMk cId="1596489629" sldId="29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8.795" v="1896" actId="1076"/>
          <ac:spMkLst>
            <pc:docMk/>
            <pc:sldMk cId="1596489629" sldId="29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8.800" v="1900" actId="1076"/>
          <ac:spMkLst>
            <pc:docMk/>
            <pc:sldMk cId="1596489629" sldId="29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8.811" v="1910" actId="1076"/>
          <ac:spMkLst>
            <pc:docMk/>
            <pc:sldMk cId="1596489629" sldId="29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8.823" v="1920" actId="1076"/>
          <ac:spMkLst>
            <pc:docMk/>
            <pc:sldMk cId="1596489629" sldId="29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8.809" v="1908" actId="1076"/>
          <ac:spMkLst>
            <pc:docMk/>
            <pc:sldMk cId="1596489629" sldId="29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8.821" v="1918" actId="1076"/>
          <ac:spMkLst>
            <pc:docMk/>
            <pc:sldMk cId="1596489629" sldId="29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8.789" v="1890" actId="1076"/>
          <ac:spMkLst>
            <pc:docMk/>
            <pc:sldMk cId="1596489629" sldId="29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8.816" v="1914" actId="1076"/>
          <ac:spMkLst>
            <pc:docMk/>
            <pc:sldMk cId="1596489629" sldId="294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2376644493" sldId="294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959477594" sldId="295"/>
        </pc:sldMkLst>
        <pc:spChg chg="mod">
          <ac:chgData name="Sarah Carter" userId="4b4e2a7e9c42e1b2" providerId="LiveId" clId="{F8589C56-4B41-4511-82DD-D13B5678864A}" dt="2023-11-22T21:02:09.313" v="1975" actId="1076"/>
          <ac:spMkLst>
            <pc:docMk/>
            <pc:sldMk cId="959477594" sldId="29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9.261" v="1929" actId="1076"/>
          <ac:spMkLst>
            <pc:docMk/>
            <pc:sldMk cId="959477594" sldId="29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9.269" v="1937" actId="1076"/>
          <ac:spMkLst>
            <pc:docMk/>
            <pc:sldMk cId="959477594" sldId="29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9.310" v="1973" actId="1076"/>
          <ac:spMkLst>
            <pc:docMk/>
            <pc:sldMk cId="959477594" sldId="29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9.271" v="1939" actId="1076"/>
          <ac:spMkLst>
            <pc:docMk/>
            <pc:sldMk cId="959477594" sldId="29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9.267" v="1935" actId="1076"/>
          <ac:spMkLst>
            <pc:docMk/>
            <pc:sldMk cId="959477594" sldId="29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9.293" v="1959" actId="1076"/>
          <ac:spMkLst>
            <pc:docMk/>
            <pc:sldMk cId="959477594" sldId="29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9.265" v="1933" actId="1076"/>
          <ac:spMkLst>
            <pc:docMk/>
            <pc:sldMk cId="959477594" sldId="29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9.305" v="1969" actId="1076"/>
          <ac:spMkLst>
            <pc:docMk/>
            <pc:sldMk cId="959477594" sldId="29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9.302" v="1967" actId="1076"/>
          <ac:spMkLst>
            <pc:docMk/>
            <pc:sldMk cId="959477594" sldId="29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9.300" v="1965" actId="1076"/>
          <ac:spMkLst>
            <pc:docMk/>
            <pc:sldMk cId="959477594" sldId="29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9.285" v="1951" actId="1076"/>
          <ac:spMkLst>
            <pc:docMk/>
            <pc:sldMk cId="959477594" sldId="29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9.296" v="1961" actId="1076"/>
          <ac:spMkLst>
            <pc:docMk/>
            <pc:sldMk cId="959477594" sldId="29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9.291" v="1957" actId="1076"/>
          <ac:spMkLst>
            <pc:docMk/>
            <pc:sldMk cId="959477594" sldId="29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9.298" v="1963" actId="1076"/>
          <ac:spMkLst>
            <pc:docMk/>
            <pc:sldMk cId="959477594" sldId="29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9.276" v="1943" actId="1076"/>
          <ac:spMkLst>
            <pc:docMk/>
            <pc:sldMk cId="959477594" sldId="29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9.289" v="1955" actId="1076"/>
          <ac:spMkLst>
            <pc:docMk/>
            <pc:sldMk cId="959477594" sldId="29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9.283" v="1949" actId="1076"/>
          <ac:spMkLst>
            <pc:docMk/>
            <pc:sldMk cId="959477594" sldId="29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9.263" v="1931" actId="1076"/>
          <ac:spMkLst>
            <pc:docMk/>
            <pc:sldMk cId="959477594" sldId="29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9.286" v="1953" actId="1076"/>
          <ac:spMkLst>
            <pc:docMk/>
            <pc:sldMk cId="959477594" sldId="29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9.279" v="1945" actId="1076"/>
          <ac:spMkLst>
            <pc:docMk/>
            <pc:sldMk cId="959477594" sldId="29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9.273" v="1941" actId="1076"/>
          <ac:spMkLst>
            <pc:docMk/>
            <pc:sldMk cId="959477594" sldId="29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9.308" v="1971" actId="1076"/>
          <ac:spMkLst>
            <pc:docMk/>
            <pc:sldMk cId="959477594" sldId="29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9.281" v="1947" actId="1076"/>
          <ac:spMkLst>
            <pc:docMk/>
            <pc:sldMk cId="959477594" sldId="295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1274569165" sldId="295"/>
        </pc:sldMkLst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422037354" sldId="296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3663944973" sldId="296"/>
        </pc:sldMkLst>
        <pc:spChg chg="mod">
          <ac:chgData name="Sarah Carter" userId="4b4e2a7e9c42e1b2" providerId="LiveId" clId="{F8589C56-4B41-4511-82DD-D13B5678864A}" dt="2023-11-22T21:02:09.936" v="2002" actId="1076"/>
          <ac:spMkLst>
            <pc:docMk/>
            <pc:sldMk cId="3663944973" sldId="29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09.909" v="1980" actId="1076"/>
          <ac:spMkLst>
            <pc:docMk/>
            <pc:sldMk cId="3663944973" sldId="29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09.941" v="2006" actId="1076"/>
          <ac:spMkLst>
            <pc:docMk/>
            <pc:sldMk cId="3663944973" sldId="29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09.946" v="2010" actId="1076"/>
          <ac:spMkLst>
            <pc:docMk/>
            <pc:sldMk cId="3663944973" sldId="29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09.914" v="1984" actId="1076"/>
          <ac:spMkLst>
            <pc:docMk/>
            <pc:sldMk cId="3663944973" sldId="29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09.952" v="2016" actId="1076"/>
          <ac:spMkLst>
            <pc:docMk/>
            <pc:sldMk cId="3663944973" sldId="29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09.929" v="1996" actId="1076"/>
          <ac:spMkLst>
            <pc:docMk/>
            <pc:sldMk cId="3663944973" sldId="29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09.933" v="2000" actId="1076"/>
          <ac:spMkLst>
            <pc:docMk/>
            <pc:sldMk cId="3663944973" sldId="29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09.938" v="2004" actId="1076"/>
          <ac:spMkLst>
            <pc:docMk/>
            <pc:sldMk cId="3663944973" sldId="29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09.912" v="1982" actId="1076"/>
          <ac:spMkLst>
            <pc:docMk/>
            <pc:sldMk cId="3663944973" sldId="29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09.924" v="1992" actId="1076"/>
          <ac:spMkLst>
            <pc:docMk/>
            <pc:sldMk cId="3663944973" sldId="29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09.921" v="1990" actId="1076"/>
          <ac:spMkLst>
            <pc:docMk/>
            <pc:sldMk cId="3663944973" sldId="29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09.953" v="2018" actId="1076"/>
          <ac:spMkLst>
            <pc:docMk/>
            <pc:sldMk cId="3663944973" sldId="29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09.948" v="2012" actId="1076"/>
          <ac:spMkLst>
            <pc:docMk/>
            <pc:sldMk cId="3663944973" sldId="29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09.944" v="2008" actId="1076"/>
          <ac:spMkLst>
            <pc:docMk/>
            <pc:sldMk cId="3663944973" sldId="29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09.931" v="1998" actId="1076"/>
          <ac:spMkLst>
            <pc:docMk/>
            <pc:sldMk cId="3663944973" sldId="29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09.957" v="2022" actId="1076"/>
          <ac:spMkLst>
            <pc:docMk/>
            <pc:sldMk cId="3663944973" sldId="29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09.907" v="1978" actId="1076"/>
          <ac:spMkLst>
            <pc:docMk/>
            <pc:sldMk cId="3663944973" sldId="29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09.950" v="2014" actId="1076"/>
          <ac:spMkLst>
            <pc:docMk/>
            <pc:sldMk cId="3663944973" sldId="29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09.917" v="1986" actId="1076"/>
          <ac:spMkLst>
            <pc:docMk/>
            <pc:sldMk cId="3663944973" sldId="29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09.959" v="2024" actId="1076"/>
          <ac:spMkLst>
            <pc:docMk/>
            <pc:sldMk cId="3663944973" sldId="29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09.955" v="2020" actId="1076"/>
          <ac:spMkLst>
            <pc:docMk/>
            <pc:sldMk cId="3663944973" sldId="29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09.919" v="1988" actId="1076"/>
          <ac:spMkLst>
            <pc:docMk/>
            <pc:sldMk cId="3663944973" sldId="29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09.926" v="1994" actId="1076"/>
          <ac:spMkLst>
            <pc:docMk/>
            <pc:sldMk cId="3663944973" sldId="296"/>
            <ac:spMk id="30" creationId="{C1E870BE-901B-2C59-44CD-3BB926415815}"/>
          </ac:spMkLst>
        </pc:spChg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879575987" sldId="297"/>
        </pc:sldMkLst>
        <pc:spChg chg="mod">
          <ac:chgData name="Sarah Carter" userId="4b4e2a7e9c42e1b2" providerId="LiveId" clId="{F8589C56-4B41-4511-82DD-D13B5678864A}" dt="2023-11-22T21:02:10.682" v="2061" actId="1076"/>
          <ac:spMkLst>
            <pc:docMk/>
            <pc:sldMk cId="879575987" sldId="29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10.652" v="2035" actId="1076"/>
          <ac:spMkLst>
            <pc:docMk/>
            <pc:sldMk cId="879575987" sldId="29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10.692" v="2071" actId="1076"/>
          <ac:spMkLst>
            <pc:docMk/>
            <pc:sldMk cId="879575987" sldId="29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10.657" v="2039" actId="1076"/>
          <ac:spMkLst>
            <pc:docMk/>
            <pc:sldMk cId="879575987" sldId="29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10.667" v="2049" actId="1076"/>
          <ac:spMkLst>
            <pc:docMk/>
            <pc:sldMk cId="879575987" sldId="29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10.679" v="2059" actId="1076"/>
          <ac:spMkLst>
            <pc:docMk/>
            <pc:sldMk cId="879575987" sldId="29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10.688" v="2067" actId="1076"/>
          <ac:spMkLst>
            <pc:docMk/>
            <pc:sldMk cId="879575987" sldId="29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10.648" v="2031" actId="1076"/>
          <ac:spMkLst>
            <pc:docMk/>
            <pc:sldMk cId="879575987" sldId="29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10.666" v="2047" actId="1076"/>
          <ac:spMkLst>
            <pc:docMk/>
            <pc:sldMk cId="879575987" sldId="29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10.661" v="2043" actId="1076"/>
          <ac:spMkLst>
            <pc:docMk/>
            <pc:sldMk cId="879575987" sldId="29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10.646" v="2029" actId="1076"/>
          <ac:spMkLst>
            <pc:docMk/>
            <pc:sldMk cId="879575987" sldId="29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10.664" v="2045" actId="1076"/>
          <ac:spMkLst>
            <pc:docMk/>
            <pc:sldMk cId="879575987" sldId="29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10.677" v="2057" actId="1076"/>
          <ac:spMkLst>
            <pc:docMk/>
            <pc:sldMk cId="879575987" sldId="29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10.655" v="2037" actId="1076"/>
          <ac:spMkLst>
            <pc:docMk/>
            <pc:sldMk cId="879575987" sldId="29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10.686" v="2065" actId="1076"/>
          <ac:spMkLst>
            <pc:docMk/>
            <pc:sldMk cId="879575987" sldId="29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10.650" v="2033" actId="1076"/>
          <ac:spMkLst>
            <pc:docMk/>
            <pc:sldMk cId="879575987" sldId="29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10.674" v="2055" actId="1076"/>
          <ac:spMkLst>
            <pc:docMk/>
            <pc:sldMk cId="879575987" sldId="29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10.643" v="2027" actId="1076"/>
          <ac:spMkLst>
            <pc:docMk/>
            <pc:sldMk cId="879575987" sldId="29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10.670" v="2051" actId="1076"/>
          <ac:spMkLst>
            <pc:docMk/>
            <pc:sldMk cId="879575987" sldId="29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10.684" v="2063" actId="1076"/>
          <ac:spMkLst>
            <pc:docMk/>
            <pc:sldMk cId="879575987" sldId="29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10.659" v="2041" actId="1076"/>
          <ac:spMkLst>
            <pc:docMk/>
            <pc:sldMk cId="879575987" sldId="29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10.690" v="2069" actId="1076"/>
          <ac:spMkLst>
            <pc:docMk/>
            <pc:sldMk cId="879575987" sldId="29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10.695" v="2073" actId="1076"/>
          <ac:spMkLst>
            <pc:docMk/>
            <pc:sldMk cId="879575987" sldId="29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10.673" v="2053" actId="1076"/>
          <ac:spMkLst>
            <pc:docMk/>
            <pc:sldMk cId="879575987" sldId="297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3108627925" sldId="297"/>
        </pc:sldMkLst>
      </pc:sldChg>
      <pc:sldChg chg="modSp add del mod">
        <pc:chgData name="Sarah Carter" userId="4b4e2a7e9c42e1b2" providerId="LiveId" clId="{F8589C56-4B41-4511-82DD-D13B5678864A}" dt="2023-11-22T21:35:52.292" v="2954" actId="2696"/>
        <pc:sldMkLst>
          <pc:docMk/>
          <pc:sldMk cId="243616698" sldId="298"/>
        </pc:sldMkLst>
        <pc:spChg chg="mod">
          <ac:chgData name="Sarah Carter" userId="4b4e2a7e9c42e1b2" providerId="LiveId" clId="{F8589C56-4B41-4511-82DD-D13B5678864A}" dt="2023-11-22T21:02:11.224" v="2090" actId="1076"/>
          <ac:spMkLst>
            <pc:docMk/>
            <pc:sldMk cId="243616698" sldId="29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02:11.218" v="2084" actId="1076"/>
          <ac:spMkLst>
            <pc:docMk/>
            <pc:sldMk cId="243616698" sldId="29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02:11.236" v="2100" actId="1076"/>
          <ac:spMkLst>
            <pc:docMk/>
            <pc:sldMk cId="243616698" sldId="29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02:11.244" v="2106" actId="1076"/>
          <ac:spMkLst>
            <pc:docMk/>
            <pc:sldMk cId="243616698" sldId="29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02:11.220" v="2086" actId="1076"/>
          <ac:spMkLst>
            <pc:docMk/>
            <pc:sldMk cId="243616698" sldId="29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02:11.241" v="2104" actId="1076"/>
          <ac:spMkLst>
            <pc:docMk/>
            <pc:sldMk cId="243616698" sldId="29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02:11.232" v="2096" actId="1076"/>
          <ac:spMkLst>
            <pc:docMk/>
            <pc:sldMk cId="243616698" sldId="29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02:11.214" v="2080" actId="1076"/>
          <ac:spMkLst>
            <pc:docMk/>
            <pc:sldMk cId="243616698" sldId="29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02:11.249" v="2110" actId="1076"/>
          <ac:spMkLst>
            <pc:docMk/>
            <pc:sldMk cId="243616698" sldId="29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02:11.239" v="2102" actId="1076"/>
          <ac:spMkLst>
            <pc:docMk/>
            <pc:sldMk cId="243616698" sldId="29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02:11.259" v="2118" actId="1076"/>
          <ac:spMkLst>
            <pc:docMk/>
            <pc:sldMk cId="243616698" sldId="29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02:11.229" v="2094" actId="1076"/>
          <ac:spMkLst>
            <pc:docMk/>
            <pc:sldMk cId="243616698" sldId="29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02:11.264" v="2122" actId="1076"/>
          <ac:spMkLst>
            <pc:docMk/>
            <pc:sldMk cId="243616698" sldId="29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02:11.222" v="2088" actId="1076"/>
          <ac:spMkLst>
            <pc:docMk/>
            <pc:sldMk cId="243616698" sldId="29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02:11.247" v="2108" actId="1076"/>
          <ac:spMkLst>
            <pc:docMk/>
            <pc:sldMk cId="243616698" sldId="29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02:11.256" v="2116" actId="1076"/>
          <ac:spMkLst>
            <pc:docMk/>
            <pc:sldMk cId="243616698" sldId="29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02:11.216" v="2082" actId="1076"/>
          <ac:spMkLst>
            <pc:docMk/>
            <pc:sldMk cId="243616698" sldId="29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02:11.254" v="2114" actId="1076"/>
          <ac:spMkLst>
            <pc:docMk/>
            <pc:sldMk cId="243616698" sldId="29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02:11.234" v="2098" actId="1076"/>
          <ac:spMkLst>
            <pc:docMk/>
            <pc:sldMk cId="243616698" sldId="29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02:11.210" v="2076" actId="1076"/>
          <ac:spMkLst>
            <pc:docMk/>
            <pc:sldMk cId="243616698" sldId="29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02:11.252" v="2112" actId="1076"/>
          <ac:spMkLst>
            <pc:docMk/>
            <pc:sldMk cId="243616698" sldId="29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02:11.261" v="2120" actId="1076"/>
          <ac:spMkLst>
            <pc:docMk/>
            <pc:sldMk cId="243616698" sldId="29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02:11.227" v="2092" actId="1076"/>
          <ac:spMkLst>
            <pc:docMk/>
            <pc:sldMk cId="243616698" sldId="29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02:11.212" v="2078" actId="1076"/>
          <ac:spMkLst>
            <pc:docMk/>
            <pc:sldMk cId="243616698" sldId="298"/>
            <ac:spMk id="30" creationId="{C1E870BE-901B-2C59-44CD-3BB926415815}"/>
          </ac:spMkLst>
        </pc:spChg>
      </pc:sldChg>
      <pc:sldChg chg="del">
        <pc:chgData name="Sarah Carter" userId="4b4e2a7e9c42e1b2" providerId="LiveId" clId="{F8589C56-4B41-4511-82DD-D13B5678864A}" dt="2023-11-22T19:25:30.864" v="0" actId="2696"/>
        <pc:sldMkLst>
          <pc:docMk/>
          <pc:sldMk cId="2813090221" sldId="298"/>
        </pc:sldMkLst>
      </pc:sldChg>
      <pc:sldChg chg="addSp delSp modSp new mod ord">
        <pc:chgData name="Sarah Carter" userId="4b4e2a7e9c42e1b2" providerId="LiveId" clId="{F8589C56-4B41-4511-82DD-D13B5678864A}" dt="2023-11-22T21:26:23.357" v="2828" actId="404"/>
        <pc:sldMkLst>
          <pc:docMk/>
          <pc:sldMk cId="1002516931" sldId="299"/>
        </pc:sldMkLst>
        <pc:spChg chg="del">
          <ac:chgData name="Sarah Carter" userId="4b4e2a7e9c42e1b2" providerId="LiveId" clId="{F8589C56-4B41-4511-82DD-D13B5678864A}" dt="2023-11-22T21:06:04.452" v="2126" actId="478"/>
          <ac:spMkLst>
            <pc:docMk/>
            <pc:sldMk cId="1002516931" sldId="299"/>
            <ac:spMk id="2" creationId="{CE1556DF-0A27-29CD-C3C2-076876033575}"/>
          </ac:spMkLst>
        </pc:spChg>
        <pc:spChg chg="del">
          <ac:chgData name="Sarah Carter" userId="4b4e2a7e9c42e1b2" providerId="LiveId" clId="{F8589C56-4B41-4511-82DD-D13B5678864A}" dt="2023-11-22T21:06:08.088" v="2127" actId="478"/>
          <ac:spMkLst>
            <pc:docMk/>
            <pc:sldMk cId="1002516931" sldId="299"/>
            <ac:spMk id="3" creationId="{60D1C551-CD17-4404-C690-CD3D25FB8159}"/>
          </ac:spMkLst>
        </pc:spChg>
        <pc:spChg chg="add del mod">
          <ac:chgData name="Sarah Carter" userId="4b4e2a7e9c42e1b2" providerId="LiveId" clId="{F8589C56-4B41-4511-82DD-D13B5678864A}" dt="2023-11-22T21:25:39.618" v="2803" actId="478"/>
          <ac:spMkLst>
            <pc:docMk/>
            <pc:sldMk cId="1002516931" sldId="299"/>
            <ac:spMk id="4" creationId="{00AFBD11-9E30-3EB7-2DA6-AEDF403CF452}"/>
          </ac:spMkLst>
        </pc:spChg>
        <pc:spChg chg="add mod">
          <ac:chgData name="Sarah Carter" userId="4b4e2a7e9c42e1b2" providerId="LiveId" clId="{F8589C56-4B41-4511-82DD-D13B5678864A}" dt="2023-11-22T21:07:15.569" v="2137"/>
          <ac:spMkLst>
            <pc:docMk/>
            <pc:sldMk cId="1002516931" sldId="299"/>
            <ac:spMk id="7" creationId="{848CC886-DD46-4052-02FC-460A3319550A}"/>
          </ac:spMkLst>
        </pc:spChg>
        <pc:spChg chg="add del mod">
          <ac:chgData name="Sarah Carter" userId="4b4e2a7e9c42e1b2" providerId="LiveId" clId="{F8589C56-4B41-4511-82DD-D13B5678864A}" dt="2023-11-22T21:17:51.508" v="2535"/>
          <ac:spMkLst>
            <pc:docMk/>
            <pc:sldMk cId="1002516931" sldId="299"/>
            <ac:spMk id="9" creationId="{32448ADC-5D94-F249-47CF-87D08745B3C4}"/>
          </ac:spMkLst>
        </pc:spChg>
        <pc:spChg chg="add mod">
          <ac:chgData name="Sarah Carter" userId="4b4e2a7e9c42e1b2" providerId="LiveId" clId="{F8589C56-4B41-4511-82DD-D13B5678864A}" dt="2023-11-22T21:26:23.357" v="2828" actId="404"/>
          <ac:spMkLst>
            <pc:docMk/>
            <pc:sldMk cId="1002516931" sldId="299"/>
            <ac:spMk id="10" creationId="{6EA6A493-4434-69B9-773F-C90C528F3DED}"/>
          </ac:spMkLst>
        </pc:spChg>
        <pc:graphicFrameChg chg="add mod modGraphic">
          <ac:chgData name="Sarah Carter" userId="4b4e2a7e9c42e1b2" providerId="LiveId" clId="{F8589C56-4B41-4511-82DD-D13B5678864A}" dt="2023-11-22T21:26:05.224" v="2804" actId="1076"/>
          <ac:graphicFrameMkLst>
            <pc:docMk/>
            <pc:sldMk cId="1002516931" sldId="299"/>
            <ac:graphicFrameMk id="5" creationId="{07AA2576-1A01-436D-3E58-2ADE84579CDA}"/>
          </ac:graphicFrameMkLst>
        </pc:graphicFrameChg>
        <pc:graphicFrameChg chg="add mod modGraphic">
          <ac:chgData name="Sarah Carter" userId="4b4e2a7e9c42e1b2" providerId="LiveId" clId="{F8589C56-4B41-4511-82DD-D13B5678864A}" dt="2023-11-22T21:24:49.566" v="2798" actId="404"/>
          <ac:graphicFrameMkLst>
            <pc:docMk/>
            <pc:sldMk cId="1002516931" sldId="299"/>
            <ac:graphicFrameMk id="11" creationId="{D0E3ED3E-86FC-F4CE-7178-F43E843C34DE}"/>
          </ac:graphicFrameMkLst>
        </pc:graphicFrameChg>
        <pc:picChg chg="add mod">
          <ac:chgData name="Sarah Carter" userId="4b4e2a7e9c42e1b2" providerId="LiveId" clId="{F8589C56-4B41-4511-82DD-D13B5678864A}" dt="2023-11-22T21:07:15.569" v="2137"/>
          <ac:picMkLst>
            <pc:docMk/>
            <pc:sldMk cId="1002516931" sldId="299"/>
            <ac:picMk id="6" creationId="{C26201EC-E912-B8F6-3A39-B053A81BC907}"/>
          </ac:picMkLst>
        </pc:picChg>
        <pc:picChg chg="add del mod">
          <ac:chgData name="Sarah Carter" userId="4b4e2a7e9c42e1b2" providerId="LiveId" clId="{F8589C56-4B41-4511-82DD-D13B5678864A}" dt="2023-11-22T21:17:51.508" v="2535"/>
          <ac:picMkLst>
            <pc:docMk/>
            <pc:sldMk cId="1002516931" sldId="299"/>
            <ac:picMk id="8" creationId="{5B3443D6-357F-E66C-499C-858490C8881E}"/>
          </ac:picMkLst>
        </pc:picChg>
      </pc:sldChg>
      <pc:sldChg chg="modSp add del mod">
        <pc:chgData name="Sarah Carter" userId="4b4e2a7e9c42e1b2" providerId="LiveId" clId="{F8589C56-4B41-4511-82DD-D13B5678864A}" dt="2023-11-22T21:39:01.958" v="4965" actId="2696"/>
        <pc:sldMkLst>
          <pc:docMk/>
          <pc:sldMk cId="3759210949" sldId="300"/>
        </pc:sldMkLst>
        <pc:spChg chg="mod">
          <ac:chgData name="Sarah Carter" userId="4b4e2a7e9c42e1b2" providerId="LiveId" clId="{F8589C56-4B41-4511-82DD-D13B5678864A}" dt="2023-11-22T21:36:58.861" v="2983" actId="1076"/>
          <ac:spMkLst>
            <pc:docMk/>
            <pc:sldMk cId="3759210949" sldId="30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6:58.872" v="2995" actId="1076"/>
          <ac:spMkLst>
            <pc:docMk/>
            <pc:sldMk cId="3759210949" sldId="30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6:58.865" v="2987" actId="1076"/>
          <ac:spMkLst>
            <pc:docMk/>
            <pc:sldMk cId="3759210949" sldId="30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6:58.847" v="2969" actId="1076"/>
          <ac:spMkLst>
            <pc:docMk/>
            <pc:sldMk cId="3759210949" sldId="30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6:58.838" v="2961" actId="1076"/>
          <ac:spMkLst>
            <pc:docMk/>
            <pc:sldMk cId="3759210949" sldId="30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6:58.878" v="3001" actId="1076"/>
          <ac:spMkLst>
            <pc:docMk/>
            <pc:sldMk cId="3759210949" sldId="30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6:58.870" v="2993" actId="1076"/>
          <ac:spMkLst>
            <pc:docMk/>
            <pc:sldMk cId="3759210949" sldId="30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6:58.842" v="2965" actId="1076"/>
          <ac:spMkLst>
            <pc:docMk/>
            <pc:sldMk cId="3759210949" sldId="30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6:58.834" v="2957" actId="1076"/>
          <ac:spMkLst>
            <pc:docMk/>
            <pc:sldMk cId="3759210949" sldId="30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6:58.853" v="2975" actId="1076"/>
          <ac:spMkLst>
            <pc:docMk/>
            <pc:sldMk cId="3759210949" sldId="30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6:58.836" v="2959" actId="1076"/>
          <ac:spMkLst>
            <pc:docMk/>
            <pc:sldMk cId="3759210949" sldId="30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6:58.868" v="2991" actId="1076"/>
          <ac:spMkLst>
            <pc:docMk/>
            <pc:sldMk cId="3759210949" sldId="30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6:58.851" v="2973" actId="1076"/>
          <ac:spMkLst>
            <pc:docMk/>
            <pc:sldMk cId="3759210949" sldId="30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6:58.844" v="2967" actId="1076"/>
          <ac:spMkLst>
            <pc:docMk/>
            <pc:sldMk cId="3759210949" sldId="30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6:58.874" v="2997" actId="1076"/>
          <ac:spMkLst>
            <pc:docMk/>
            <pc:sldMk cId="3759210949" sldId="30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6:58.858" v="2981" actId="1076"/>
          <ac:spMkLst>
            <pc:docMk/>
            <pc:sldMk cId="3759210949" sldId="30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6:58.839" v="2963" actId="1076"/>
          <ac:spMkLst>
            <pc:docMk/>
            <pc:sldMk cId="3759210949" sldId="30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6:58.880" v="3003" actId="1076"/>
          <ac:spMkLst>
            <pc:docMk/>
            <pc:sldMk cId="3759210949" sldId="30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6:58.866" v="2989" actId="1076"/>
          <ac:spMkLst>
            <pc:docMk/>
            <pc:sldMk cId="3759210949" sldId="30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6:58.876" v="2999" actId="1076"/>
          <ac:spMkLst>
            <pc:docMk/>
            <pc:sldMk cId="3759210949" sldId="30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6:58.857" v="2979" actId="1076"/>
          <ac:spMkLst>
            <pc:docMk/>
            <pc:sldMk cId="3759210949" sldId="30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6:58.855" v="2977" actId="1076"/>
          <ac:spMkLst>
            <pc:docMk/>
            <pc:sldMk cId="3759210949" sldId="30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6:58.863" v="2985" actId="1076"/>
          <ac:spMkLst>
            <pc:docMk/>
            <pc:sldMk cId="3759210949" sldId="30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6:58.849" v="2971" actId="1076"/>
          <ac:spMkLst>
            <pc:docMk/>
            <pc:sldMk cId="3759210949" sldId="300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6:59.209" v="3052" actId="1076"/>
        <pc:sldMkLst>
          <pc:docMk/>
          <pc:sldMk cId="4004046437" sldId="301"/>
        </pc:sldMkLst>
        <pc:spChg chg="mod">
          <ac:chgData name="Sarah Carter" userId="4b4e2a7e9c42e1b2" providerId="LiveId" clId="{F8589C56-4B41-4511-82DD-D13B5678864A}" dt="2023-11-22T21:36:59.181" v="3020" actId="1076"/>
          <ac:spMkLst>
            <pc:docMk/>
            <pc:sldMk cId="4004046437" sldId="30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6:59.204" v="3046" actId="1076"/>
          <ac:spMkLst>
            <pc:docMk/>
            <pc:sldMk cId="4004046437" sldId="30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6:59.196" v="3036" actId="1076"/>
          <ac:spMkLst>
            <pc:docMk/>
            <pc:sldMk cId="4004046437" sldId="30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6:59.175" v="3014" actId="1076"/>
          <ac:spMkLst>
            <pc:docMk/>
            <pc:sldMk cId="4004046437" sldId="30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6:59.177" v="3016" actId="1076"/>
          <ac:spMkLst>
            <pc:docMk/>
            <pc:sldMk cId="4004046437" sldId="30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6:59.193" v="3034" actId="1076"/>
          <ac:spMkLst>
            <pc:docMk/>
            <pc:sldMk cId="4004046437" sldId="30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6:59.174" v="3012" actId="1076"/>
          <ac:spMkLst>
            <pc:docMk/>
            <pc:sldMk cId="4004046437" sldId="30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6:59.209" v="3052" actId="1076"/>
          <ac:spMkLst>
            <pc:docMk/>
            <pc:sldMk cId="4004046437" sldId="30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6:59.185" v="3024" actId="1076"/>
          <ac:spMkLst>
            <pc:docMk/>
            <pc:sldMk cId="4004046437" sldId="30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6:59.188" v="3028" actId="1076"/>
          <ac:spMkLst>
            <pc:docMk/>
            <pc:sldMk cId="4004046437" sldId="30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6:59.199" v="3040" actId="1076"/>
          <ac:spMkLst>
            <pc:docMk/>
            <pc:sldMk cId="4004046437" sldId="30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6:59.201" v="3042" actId="1076"/>
          <ac:spMkLst>
            <pc:docMk/>
            <pc:sldMk cId="4004046437" sldId="30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6:59.207" v="3050" actId="1076"/>
          <ac:spMkLst>
            <pc:docMk/>
            <pc:sldMk cId="4004046437" sldId="30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6:59.202" v="3044" actId="1076"/>
          <ac:spMkLst>
            <pc:docMk/>
            <pc:sldMk cId="4004046437" sldId="30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6:59.191" v="3032" actId="1076"/>
          <ac:spMkLst>
            <pc:docMk/>
            <pc:sldMk cId="4004046437" sldId="30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6:59.206" v="3048" actId="1076"/>
          <ac:spMkLst>
            <pc:docMk/>
            <pc:sldMk cId="4004046437" sldId="30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6:59.186" v="3026" actId="1076"/>
          <ac:spMkLst>
            <pc:docMk/>
            <pc:sldMk cId="4004046437" sldId="30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6:59.170" v="3008" actId="1076"/>
          <ac:spMkLst>
            <pc:docMk/>
            <pc:sldMk cId="4004046437" sldId="30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6:59.190" v="3030" actId="1076"/>
          <ac:spMkLst>
            <pc:docMk/>
            <pc:sldMk cId="4004046437" sldId="30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6:59.169" v="3006" actId="1076"/>
          <ac:spMkLst>
            <pc:docMk/>
            <pc:sldMk cId="4004046437" sldId="30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6:59.183" v="3022" actId="1076"/>
          <ac:spMkLst>
            <pc:docMk/>
            <pc:sldMk cId="4004046437" sldId="30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6:59.172" v="3010" actId="1076"/>
          <ac:spMkLst>
            <pc:docMk/>
            <pc:sldMk cId="4004046437" sldId="30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6:59.179" v="3018" actId="1076"/>
          <ac:spMkLst>
            <pc:docMk/>
            <pc:sldMk cId="4004046437" sldId="30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6:59.197" v="3038" actId="1076"/>
          <ac:spMkLst>
            <pc:docMk/>
            <pc:sldMk cId="4004046437" sldId="301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6:59.518" v="3101" actId="1076"/>
        <pc:sldMkLst>
          <pc:docMk/>
          <pc:sldMk cId="1297101004" sldId="302"/>
        </pc:sldMkLst>
        <pc:spChg chg="mod">
          <ac:chgData name="Sarah Carter" userId="4b4e2a7e9c42e1b2" providerId="LiveId" clId="{F8589C56-4B41-4511-82DD-D13B5678864A}" dt="2023-11-22T21:36:59.479" v="3057" actId="1076"/>
          <ac:spMkLst>
            <pc:docMk/>
            <pc:sldMk cId="1297101004" sldId="30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6:59.509" v="3091" actId="1076"/>
          <ac:spMkLst>
            <pc:docMk/>
            <pc:sldMk cId="1297101004" sldId="30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6:59.493" v="3073" actId="1076"/>
          <ac:spMkLst>
            <pc:docMk/>
            <pc:sldMk cId="1297101004" sldId="30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6:59.501" v="3081" actId="1076"/>
          <ac:spMkLst>
            <pc:docMk/>
            <pc:sldMk cId="1297101004" sldId="30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6:59.485" v="3063" actId="1076"/>
          <ac:spMkLst>
            <pc:docMk/>
            <pc:sldMk cId="1297101004" sldId="30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6:59.506" v="3087" actId="1076"/>
          <ac:spMkLst>
            <pc:docMk/>
            <pc:sldMk cId="1297101004" sldId="30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6:59.507" v="3089" actId="1076"/>
          <ac:spMkLst>
            <pc:docMk/>
            <pc:sldMk cId="1297101004" sldId="30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6:59.477" v="3055" actId="1076"/>
          <ac:spMkLst>
            <pc:docMk/>
            <pc:sldMk cId="1297101004" sldId="30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6:59.491" v="3071" actId="1076"/>
          <ac:spMkLst>
            <pc:docMk/>
            <pc:sldMk cId="1297101004" sldId="30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6:59.518" v="3101" actId="1076"/>
          <ac:spMkLst>
            <pc:docMk/>
            <pc:sldMk cId="1297101004" sldId="30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6:59.515" v="3097" actId="1076"/>
          <ac:spMkLst>
            <pc:docMk/>
            <pc:sldMk cId="1297101004" sldId="30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6:59.516" v="3099" actId="1076"/>
          <ac:spMkLst>
            <pc:docMk/>
            <pc:sldMk cId="1297101004" sldId="30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6:59.499" v="3079" actId="1076"/>
          <ac:spMkLst>
            <pc:docMk/>
            <pc:sldMk cId="1297101004" sldId="30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6:59.495" v="3075" actId="1076"/>
          <ac:spMkLst>
            <pc:docMk/>
            <pc:sldMk cId="1297101004" sldId="30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6:59.497" v="3077" actId="1076"/>
          <ac:spMkLst>
            <pc:docMk/>
            <pc:sldMk cId="1297101004" sldId="30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6:59.483" v="3061" actId="1076"/>
          <ac:spMkLst>
            <pc:docMk/>
            <pc:sldMk cId="1297101004" sldId="30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6:59.511" v="3093" actId="1076"/>
          <ac:spMkLst>
            <pc:docMk/>
            <pc:sldMk cId="1297101004" sldId="30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6:59.504" v="3085" actId="1076"/>
          <ac:spMkLst>
            <pc:docMk/>
            <pc:sldMk cId="1297101004" sldId="30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6:59.513" v="3095" actId="1076"/>
          <ac:spMkLst>
            <pc:docMk/>
            <pc:sldMk cId="1297101004" sldId="30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6:59.488" v="3067" actId="1076"/>
          <ac:spMkLst>
            <pc:docMk/>
            <pc:sldMk cId="1297101004" sldId="30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6:59.486" v="3065" actId="1076"/>
          <ac:spMkLst>
            <pc:docMk/>
            <pc:sldMk cId="1297101004" sldId="30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6:59.481" v="3059" actId="1076"/>
          <ac:spMkLst>
            <pc:docMk/>
            <pc:sldMk cId="1297101004" sldId="30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6:59.490" v="3069" actId="1076"/>
          <ac:spMkLst>
            <pc:docMk/>
            <pc:sldMk cId="1297101004" sldId="30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6:59.502" v="3083" actId="1076"/>
          <ac:spMkLst>
            <pc:docMk/>
            <pc:sldMk cId="1297101004" sldId="302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6:59.847" v="3150" actId="1076"/>
        <pc:sldMkLst>
          <pc:docMk/>
          <pc:sldMk cId="3495163400" sldId="303"/>
        </pc:sldMkLst>
        <pc:spChg chg="mod">
          <ac:chgData name="Sarah Carter" userId="4b4e2a7e9c42e1b2" providerId="LiveId" clId="{F8589C56-4B41-4511-82DD-D13B5678864A}" dt="2023-11-22T21:36:59.804" v="3104" actId="1076"/>
          <ac:spMkLst>
            <pc:docMk/>
            <pc:sldMk cId="3495163400" sldId="30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6:59.834" v="3136" actId="1076"/>
          <ac:spMkLst>
            <pc:docMk/>
            <pc:sldMk cId="3495163400" sldId="30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6:59.831" v="3132" actId="1076"/>
          <ac:spMkLst>
            <pc:docMk/>
            <pc:sldMk cId="3495163400" sldId="30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6:59.845" v="3148" actId="1076"/>
          <ac:spMkLst>
            <pc:docMk/>
            <pc:sldMk cId="3495163400" sldId="30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6:59.822" v="3122" actId="1076"/>
          <ac:spMkLst>
            <pc:docMk/>
            <pc:sldMk cId="3495163400" sldId="30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6:59.806" v="3106" actId="1076"/>
          <ac:spMkLst>
            <pc:docMk/>
            <pc:sldMk cId="3495163400" sldId="30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6:59.838" v="3140" actId="1076"/>
          <ac:spMkLst>
            <pc:docMk/>
            <pc:sldMk cId="3495163400" sldId="30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6:59.847" v="3150" actId="1076"/>
          <ac:spMkLst>
            <pc:docMk/>
            <pc:sldMk cId="3495163400" sldId="30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6:59.833" v="3134" actId="1076"/>
          <ac:spMkLst>
            <pc:docMk/>
            <pc:sldMk cId="3495163400" sldId="30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6:59.811" v="3112" actId="1076"/>
          <ac:spMkLst>
            <pc:docMk/>
            <pc:sldMk cId="3495163400" sldId="30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6:59.841" v="3144" actId="1076"/>
          <ac:spMkLst>
            <pc:docMk/>
            <pc:sldMk cId="3495163400" sldId="30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6:59.815" v="3116" actId="1076"/>
          <ac:spMkLst>
            <pc:docMk/>
            <pc:sldMk cId="3495163400" sldId="30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6:59.809" v="3110" actId="1076"/>
          <ac:spMkLst>
            <pc:docMk/>
            <pc:sldMk cId="3495163400" sldId="30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6:59.839" v="3142" actId="1076"/>
          <ac:spMkLst>
            <pc:docMk/>
            <pc:sldMk cId="3495163400" sldId="30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6:59.819" v="3120" actId="1076"/>
          <ac:spMkLst>
            <pc:docMk/>
            <pc:sldMk cId="3495163400" sldId="30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6:59.807" v="3108" actId="1076"/>
          <ac:spMkLst>
            <pc:docMk/>
            <pc:sldMk cId="3495163400" sldId="30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6:59.827" v="3128" actId="1076"/>
          <ac:spMkLst>
            <pc:docMk/>
            <pc:sldMk cId="3495163400" sldId="30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6:59.843" v="3146" actId="1076"/>
          <ac:spMkLst>
            <pc:docMk/>
            <pc:sldMk cId="3495163400" sldId="30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6:59.825" v="3126" actId="1076"/>
          <ac:spMkLst>
            <pc:docMk/>
            <pc:sldMk cId="3495163400" sldId="30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6:59.829" v="3130" actId="1076"/>
          <ac:spMkLst>
            <pc:docMk/>
            <pc:sldMk cId="3495163400" sldId="30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6:59.813" v="3114" actId="1076"/>
          <ac:spMkLst>
            <pc:docMk/>
            <pc:sldMk cId="3495163400" sldId="30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6:59.823" v="3124" actId="1076"/>
          <ac:spMkLst>
            <pc:docMk/>
            <pc:sldMk cId="3495163400" sldId="30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6:59.836" v="3138" actId="1076"/>
          <ac:spMkLst>
            <pc:docMk/>
            <pc:sldMk cId="3495163400" sldId="30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6:59.817" v="3118" actId="1076"/>
          <ac:spMkLst>
            <pc:docMk/>
            <pc:sldMk cId="3495163400" sldId="303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0.153" v="3199" actId="1076"/>
        <pc:sldMkLst>
          <pc:docMk/>
          <pc:sldMk cId="4207865223" sldId="304"/>
        </pc:sldMkLst>
        <pc:spChg chg="mod">
          <ac:chgData name="Sarah Carter" userId="4b4e2a7e9c42e1b2" providerId="LiveId" clId="{F8589C56-4B41-4511-82DD-D13B5678864A}" dt="2023-11-22T21:37:00.134" v="3177" actId="1076"/>
          <ac:spMkLst>
            <pc:docMk/>
            <pc:sldMk cId="4207865223" sldId="30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0.135" v="3179" actId="1076"/>
          <ac:spMkLst>
            <pc:docMk/>
            <pc:sldMk cId="4207865223" sldId="30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0.117" v="3159" actId="1076"/>
          <ac:spMkLst>
            <pc:docMk/>
            <pc:sldMk cId="4207865223" sldId="30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0.129" v="3171" actId="1076"/>
          <ac:spMkLst>
            <pc:docMk/>
            <pc:sldMk cId="4207865223" sldId="30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0.109" v="3153" actId="1076"/>
          <ac:spMkLst>
            <pc:docMk/>
            <pc:sldMk cId="4207865223" sldId="30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0.120" v="3163" actId="1076"/>
          <ac:spMkLst>
            <pc:docMk/>
            <pc:sldMk cId="4207865223" sldId="30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0.130" v="3173" actId="1076"/>
          <ac:spMkLst>
            <pc:docMk/>
            <pc:sldMk cId="4207865223" sldId="30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0.114" v="3157" actId="1076"/>
          <ac:spMkLst>
            <pc:docMk/>
            <pc:sldMk cId="4207865223" sldId="30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0.122" v="3165" actId="1076"/>
          <ac:spMkLst>
            <pc:docMk/>
            <pc:sldMk cId="4207865223" sldId="30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0.151" v="3197" actId="1076"/>
          <ac:spMkLst>
            <pc:docMk/>
            <pc:sldMk cId="4207865223" sldId="30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0.153" v="3199" actId="1076"/>
          <ac:spMkLst>
            <pc:docMk/>
            <pc:sldMk cId="4207865223" sldId="30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0.142" v="3187" actId="1076"/>
          <ac:spMkLst>
            <pc:docMk/>
            <pc:sldMk cId="4207865223" sldId="30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0.126" v="3169" actId="1076"/>
          <ac:spMkLst>
            <pc:docMk/>
            <pc:sldMk cId="4207865223" sldId="30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0.132" v="3175" actId="1076"/>
          <ac:spMkLst>
            <pc:docMk/>
            <pc:sldMk cId="4207865223" sldId="30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0.144" v="3189" actId="1076"/>
          <ac:spMkLst>
            <pc:docMk/>
            <pc:sldMk cId="4207865223" sldId="30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0.139" v="3183" actId="1076"/>
          <ac:spMkLst>
            <pc:docMk/>
            <pc:sldMk cId="4207865223" sldId="30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0.148" v="3193" actId="1076"/>
          <ac:spMkLst>
            <pc:docMk/>
            <pc:sldMk cId="4207865223" sldId="30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0.146" v="3191" actId="1076"/>
          <ac:spMkLst>
            <pc:docMk/>
            <pc:sldMk cId="4207865223" sldId="30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0.123" v="3167" actId="1076"/>
          <ac:spMkLst>
            <pc:docMk/>
            <pc:sldMk cId="4207865223" sldId="30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0.119" v="3161" actId="1076"/>
          <ac:spMkLst>
            <pc:docMk/>
            <pc:sldMk cId="4207865223" sldId="30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0.137" v="3181" actId="1076"/>
          <ac:spMkLst>
            <pc:docMk/>
            <pc:sldMk cId="4207865223" sldId="30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0.112" v="3155" actId="1076"/>
          <ac:spMkLst>
            <pc:docMk/>
            <pc:sldMk cId="4207865223" sldId="30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0.149" v="3195" actId="1076"/>
          <ac:spMkLst>
            <pc:docMk/>
            <pc:sldMk cId="4207865223" sldId="30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0.140" v="3185" actId="1076"/>
          <ac:spMkLst>
            <pc:docMk/>
            <pc:sldMk cId="4207865223" sldId="304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0.486" v="3248" actId="1076"/>
        <pc:sldMkLst>
          <pc:docMk/>
          <pc:sldMk cId="3094785533" sldId="305"/>
        </pc:sldMkLst>
        <pc:spChg chg="mod">
          <ac:chgData name="Sarah Carter" userId="4b4e2a7e9c42e1b2" providerId="LiveId" clId="{F8589C56-4B41-4511-82DD-D13B5678864A}" dt="2023-11-22T21:37:00.448" v="3206" actId="1076"/>
          <ac:spMkLst>
            <pc:docMk/>
            <pc:sldMk cId="3094785533" sldId="30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0.479" v="3240" actId="1076"/>
          <ac:spMkLst>
            <pc:docMk/>
            <pc:sldMk cId="3094785533" sldId="30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0.474" v="3236" actId="1076"/>
          <ac:spMkLst>
            <pc:docMk/>
            <pc:sldMk cId="3094785533" sldId="30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0.460" v="3220" actId="1076"/>
          <ac:spMkLst>
            <pc:docMk/>
            <pc:sldMk cId="3094785533" sldId="30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0.452" v="3210" actId="1076"/>
          <ac:spMkLst>
            <pc:docMk/>
            <pc:sldMk cId="3094785533" sldId="30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0.464" v="3224" actId="1076"/>
          <ac:spMkLst>
            <pc:docMk/>
            <pc:sldMk cId="3094785533" sldId="30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0.445" v="3202" actId="1076"/>
          <ac:spMkLst>
            <pc:docMk/>
            <pc:sldMk cId="3094785533" sldId="30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0.462" v="3222" actId="1076"/>
          <ac:spMkLst>
            <pc:docMk/>
            <pc:sldMk cId="3094785533" sldId="30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0.481" v="3242" actId="1076"/>
          <ac:spMkLst>
            <pc:docMk/>
            <pc:sldMk cId="3094785533" sldId="30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0.457" v="3216" actId="1076"/>
          <ac:spMkLst>
            <pc:docMk/>
            <pc:sldMk cId="3094785533" sldId="30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0.486" v="3248" actId="1076"/>
          <ac:spMkLst>
            <pc:docMk/>
            <pc:sldMk cId="3094785533" sldId="30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0.469" v="3230" actId="1076"/>
          <ac:spMkLst>
            <pc:docMk/>
            <pc:sldMk cId="3094785533" sldId="30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0.455" v="3214" actId="1076"/>
          <ac:spMkLst>
            <pc:docMk/>
            <pc:sldMk cId="3094785533" sldId="30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0.446" v="3204" actId="1076"/>
          <ac:spMkLst>
            <pc:docMk/>
            <pc:sldMk cId="3094785533" sldId="30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0.482" v="3244" actId="1076"/>
          <ac:spMkLst>
            <pc:docMk/>
            <pc:sldMk cId="3094785533" sldId="30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0.453" v="3212" actId="1076"/>
          <ac:spMkLst>
            <pc:docMk/>
            <pc:sldMk cId="3094785533" sldId="30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0.476" v="3238" actId="1076"/>
          <ac:spMkLst>
            <pc:docMk/>
            <pc:sldMk cId="3094785533" sldId="30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0.465" v="3226" actId="1076"/>
          <ac:spMkLst>
            <pc:docMk/>
            <pc:sldMk cId="3094785533" sldId="30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0.471" v="3232" actId="1076"/>
          <ac:spMkLst>
            <pc:docMk/>
            <pc:sldMk cId="3094785533" sldId="30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0.458" v="3218" actId="1076"/>
          <ac:spMkLst>
            <pc:docMk/>
            <pc:sldMk cId="3094785533" sldId="30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0.450" v="3208" actId="1076"/>
          <ac:spMkLst>
            <pc:docMk/>
            <pc:sldMk cId="3094785533" sldId="30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0.467" v="3228" actId="1076"/>
          <ac:spMkLst>
            <pc:docMk/>
            <pc:sldMk cId="3094785533" sldId="30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0.473" v="3234" actId="1076"/>
          <ac:spMkLst>
            <pc:docMk/>
            <pc:sldMk cId="3094785533" sldId="30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0.484" v="3246" actId="1076"/>
          <ac:spMkLst>
            <pc:docMk/>
            <pc:sldMk cId="3094785533" sldId="305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0.787" v="3297" actId="1076"/>
        <pc:sldMkLst>
          <pc:docMk/>
          <pc:sldMk cId="4105106894" sldId="306"/>
        </pc:sldMkLst>
        <pc:spChg chg="mod">
          <ac:chgData name="Sarah Carter" userId="4b4e2a7e9c42e1b2" providerId="LiveId" clId="{F8589C56-4B41-4511-82DD-D13B5678864A}" dt="2023-11-22T21:37:00.762" v="3269" actId="1076"/>
          <ac:spMkLst>
            <pc:docMk/>
            <pc:sldMk cId="4105106894" sldId="30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0.778" v="3287" actId="1076"/>
          <ac:spMkLst>
            <pc:docMk/>
            <pc:sldMk cId="4105106894" sldId="30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0.770" v="3279" actId="1076"/>
          <ac:spMkLst>
            <pc:docMk/>
            <pc:sldMk cId="4105106894" sldId="30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0.756" v="3263" actId="1076"/>
          <ac:spMkLst>
            <pc:docMk/>
            <pc:sldMk cId="4105106894" sldId="30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0.758" v="3265" actId="1076"/>
          <ac:spMkLst>
            <pc:docMk/>
            <pc:sldMk cId="4105106894" sldId="30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0.749" v="3255" actId="1076"/>
          <ac:spMkLst>
            <pc:docMk/>
            <pc:sldMk cId="4105106894" sldId="30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0.760" v="3267" actId="1076"/>
          <ac:spMkLst>
            <pc:docMk/>
            <pc:sldMk cId="4105106894" sldId="30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0.784" v="3293" actId="1076"/>
          <ac:spMkLst>
            <pc:docMk/>
            <pc:sldMk cId="4105106894" sldId="30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0.745" v="3251" actId="1076"/>
          <ac:spMkLst>
            <pc:docMk/>
            <pc:sldMk cId="4105106894" sldId="30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0.773" v="3281" actId="1076"/>
          <ac:spMkLst>
            <pc:docMk/>
            <pc:sldMk cId="4105106894" sldId="30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0.785" v="3295" actId="1076"/>
          <ac:spMkLst>
            <pc:docMk/>
            <pc:sldMk cId="4105106894" sldId="30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0.753" v="3259" actId="1076"/>
          <ac:spMkLst>
            <pc:docMk/>
            <pc:sldMk cId="4105106894" sldId="30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0.776" v="3285" actId="1076"/>
          <ac:spMkLst>
            <pc:docMk/>
            <pc:sldMk cId="4105106894" sldId="30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0.787" v="3297" actId="1076"/>
          <ac:spMkLst>
            <pc:docMk/>
            <pc:sldMk cId="4105106894" sldId="30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0.765" v="3273" actId="1076"/>
          <ac:spMkLst>
            <pc:docMk/>
            <pc:sldMk cId="4105106894" sldId="30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0.747" v="3253" actId="1076"/>
          <ac:spMkLst>
            <pc:docMk/>
            <pc:sldMk cId="4105106894" sldId="30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0.782" v="3291" actId="1076"/>
          <ac:spMkLst>
            <pc:docMk/>
            <pc:sldMk cId="4105106894" sldId="30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0.767" v="3275" actId="1076"/>
          <ac:spMkLst>
            <pc:docMk/>
            <pc:sldMk cId="4105106894" sldId="30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0.769" v="3277" actId="1076"/>
          <ac:spMkLst>
            <pc:docMk/>
            <pc:sldMk cId="4105106894" sldId="30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0.780" v="3289" actId="1076"/>
          <ac:spMkLst>
            <pc:docMk/>
            <pc:sldMk cId="4105106894" sldId="30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0.754" v="3261" actId="1076"/>
          <ac:spMkLst>
            <pc:docMk/>
            <pc:sldMk cId="4105106894" sldId="30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0.764" v="3271" actId="1076"/>
          <ac:spMkLst>
            <pc:docMk/>
            <pc:sldMk cId="4105106894" sldId="30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0.751" v="3257" actId="1076"/>
          <ac:spMkLst>
            <pc:docMk/>
            <pc:sldMk cId="4105106894" sldId="30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0.774" v="3283" actId="1076"/>
          <ac:spMkLst>
            <pc:docMk/>
            <pc:sldMk cId="4105106894" sldId="306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1.119" v="3346" actId="1076"/>
        <pc:sldMkLst>
          <pc:docMk/>
          <pc:sldMk cId="1775806493" sldId="307"/>
        </pc:sldMkLst>
        <pc:spChg chg="mod">
          <ac:chgData name="Sarah Carter" userId="4b4e2a7e9c42e1b2" providerId="LiveId" clId="{F8589C56-4B41-4511-82DD-D13B5678864A}" dt="2023-11-22T21:37:01.119" v="3346" actId="1076"/>
          <ac:spMkLst>
            <pc:docMk/>
            <pc:sldMk cId="1775806493" sldId="30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1.109" v="3336" actId="1076"/>
          <ac:spMkLst>
            <pc:docMk/>
            <pc:sldMk cId="1775806493" sldId="30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1.076" v="3300" actId="1076"/>
          <ac:spMkLst>
            <pc:docMk/>
            <pc:sldMk cId="1775806493" sldId="30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1.117" v="3344" actId="1076"/>
          <ac:spMkLst>
            <pc:docMk/>
            <pc:sldMk cId="1775806493" sldId="30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1.103" v="3328" actId="1076"/>
          <ac:spMkLst>
            <pc:docMk/>
            <pc:sldMk cId="1775806493" sldId="30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1.078" v="3302" actId="1076"/>
          <ac:spMkLst>
            <pc:docMk/>
            <pc:sldMk cId="1775806493" sldId="30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1.091" v="3316" actId="1076"/>
          <ac:spMkLst>
            <pc:docMk/>
            <pc:sldMk cId="1775806493" sldId="30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1.086" v="3310" actId="1076"/>
          <ac:spMkLst>
            <pc:docMk/>
            <pc:sldMk cId="1775806493" sldId="30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1.088" v="3312" actId="1076"/>
          <ac:spMkLst>
            <pc:docMk/>
            <pc:sldMk cId="1775806493" sldId="30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1.104" v="3330" actId="1076"/>
          <ac:spMkLst>
            <pc:docMk/>
            <pc:sldMk cId="1775806493" sldId="30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1.101" v="3326" actId="1076"/>
          <ac:spMkLst>
            <pc:docMk/>
            <pc:sldMk cId="1775806493" sldId="30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1.089" v="3314" actId="1076"/>
          <ac:spMkLst>
            <pc:docMk/>
            <pc:sldMk cId="1775806493" sldId="30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1.114" v="3340" actId="1076"/>
          <ac:spMkLst>
            <pc:docMk/>
            <pc:sldMk cId="1775806493" sldId="30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1.093" v="3318" actId="1076"/>
          <ac:spMkLst>
            <pc:docMk/>
            <pc:sldMk cId="1775806493" sldId="30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1.097" v="3322" actId="1076"/>
          <ac:spMkLst>
            <pc:docMk/>
            <pc:sldMk cId="1775806493" sldId="30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1.106" v="3332" actId="1076"/>
          <ac:spMkLst>
            <pc:docMk/>
            <pc:sldMk cId="1775806493" sldId="30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1.112" v="3338" actId="1076"/>
          <ac:spMkLst>
            <pc:docMk/>
            <pc:sldMk cId="1775806493" sldId="30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1.082" v="3306" actId="1076"/>
          <ac:spMkLst>
            <pc:docMk/>
            <pc:sldMk cId="1775806493" sldId="30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1.108" v="3334" actId="1076"/>
          <ac:spMkLst>
            <pc:docMk/>
            <pc:sldMk cId="1775806493" sldId="30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1.116" v="3342" actId="1076"/>
          <ac:spMkLst>
            <pc:docMk/>
            <pc:sldMk cId="1775806493" sldId="30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1.099" v="3324" actId="1076"/>
          <ac:spMkLst>
            <pc:docMk/>
            <pc:sldMk cId="1775806493" sldId="30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1.084" v="3308" actId="1076"/>
          <ac:spMkLst>
            <pc:docMk/>
            <pc:sldMk cId="1775806493" sldId="30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1.095" v="3320" actId="1076"/>
          <ac:spMkLst>
            <pc:docMk/>
            <pc:sldMk cId="1775806493" sldId="30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1.081" v="3304" actId="1076"/>
          <ac:spMkLst>
            <pc:docMk/>
            <pc:sldMk cId="1775806493" sldId="307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1.416" v="3395" actId="1076"/>
        <pc:sldMkLst>
          <pc:docMk/>
          <pc:sldMk cId="2341831185" sldId="308"/>
        </pc:sldMkLst>
        <pc:spChg chg="mod">
          <ac:chgData name="Sarah Carter" userId="4b4e2a7e9c42e1b2" providerId="LiveId" clId="{F8589C56-4B41-4511-82DD-D13B5678864A}" dt="2023-11-22T21:37:01.389" v="3367" actId="1076"/>
          <ac:spMkLst>
            <pc:docMk/>
            <pc:sldMk cId="2341831185" sldId="30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1.402" v="3381" actId="1076"/>
          <ac:spMkLst>
            <pc:docMk/>
            <pc:sldMk cId="2341831185" sldId="30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1.371" v="3349" actId="1076"/>
          <ac:spMkLst>
            <pc:docMk/>
            <pc:sldMk cId="2341831185" sldId="30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1.393" v="3371" actId="1076"/>
          <ac:spMkLst>
            <pc:docMk/>
            <pc:sldMk cId="2341831185" sldId="30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1.410" v="3389" actId="1076"/>
          <ac:spMkLst>
            <pc:docMk/>
            <pc:sldMk cId="2341831185" sldId="30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1.384" v="3361" actId="1076"/>
          <ac:spMkLst>
            <pc:docMk/>
            <pc:sldMk cId="2341831185" sldId="30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1.381" v="3359" actId="1076"/>
          <ac:spMkLst>
            <pc:docMk/>
            <pc:sldMk cId="2341831185" sldId="30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1.373" v="3351" actId="1076"/>
          <ac:spMkLst>
            <pc:docMk/>
            <pc:sldMk cId="2341831185" sldId="30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1.377" v="3355" actId="1076"/>
          <ac:spMkLst>
            <pc:docMk/>
            <pc:sldMk cId="2341831185" sldId="30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1.404" v="3383" actId="1076"/>
          <ac:spMkLst>
            <pc:docMk/>
            <pc:sldMk cId="2341831185" sldId="30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1.379" v="3357" actId="1076"/>
          <ac:spMkLst>
            <pc:docMk/>
            <pc:sldMk cId="2341831185" sldId="30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1.406" v="3385" actId="1076"/>
          <ac:spMkLst>
            <pc:docMk/>
            <pc:sldMk cId="2341831185" sldId="30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1.414" v="3393" actId="1076"/>
          <ac:spMkLst>
            <pc:docMk/>
            <pc:sldMk cId="2341831185" sldId="30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1.407" v="3387" actId="1076"/>
          <ac:spMkLst>
            <pc:docMk/>
            <pc:sldMk cId="2341831185" sldId="30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1.416" v="3395" actId="1076"/>
          <ac:spMkLst>
            <pc:docMk/>
            <pc:sldMk cId="2341831185" sldId="30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1.375" v="3353" actId="1076"/>
          <ac:spMkLst>
            <pc:docMk/>
            <pc:sldMk cId="2341831185" sldId="30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1.391" v="3369" actId="1076"/>
          <ac:spMkLst>
            <pc:docMk/>
            <pc:sldMk cId="2341831185" sldId="30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1.397" v="3375" actId="1076"/>
          <ac:spMkLst>
            <pc:docMk/>
            <pc:sldMk cId="2341831185" sldId="30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1.401" v="3379" actId="1076"/>
          <ac:spMkLst>
            <pc:docMk/>
            <pc:sldMk cId="2341831185" sldId="30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1.387" v="3365" actId="1076"/>
          <ac:spMkLst>
            <pc:docMk/>
            <pc:sldMk cId="2341831185" sldId="30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1.412" v="3391" actId="1076"/>
          <ac:spMkLst>
            <pc:docMk/>
            <pc:sldMk cId="2341831185" sldId="30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1.399" v="3377" actId="1076"/>
          <ac:spMkLst>
            <pc:docMk/>
            <pc:sldMk cId="2341831185" sldId="30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1.395" v="3373" actId="1076"/>
          <ac:spMkLst>
            <pc:docMk/>
            <pc:sldMk cId="2341831185" sldId="30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1.385" v="3363" actId="1076"/>
          <ac:spMkLst>
            <pc:docMk/>
            <pc:sldMk cId="2341831185" sldId="308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1.734" v="3444" actId="1076"/>
        <pc:sldMkLst>
          <pc:docMk/>
          <pc:sldMk cId="777082835" sldId="309"/>
        </pc:sldMkLst>
        <pc:spChg chg="mod">
          <ac:chgData name="Sarah Carter" userId="4b4e2a7e9c42e1b2" providerId="LiveId" clId="{F8589C56-4B41-4511-82DD-D13B5678864A}" dt="2023-11-22T21:37:01.716" v="3424" actId="1076"/>
          <ac:spMkLst>
            <pc:docMk/>
            <pc:sldMk cId="777082835" sldId="30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1.706" v="3414" actId="1076"/>
          <ac:spMkLst>
            <pc:docMk/>
            <pc:sldMk cId="777082835" sldId="30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1.725" v="3434" actId="1076"/>
          <ac:spMkLst>
            <pc:docMk/>
            <pc:sldMk cId="777082835" sldId="30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1.712" v="3420" actId="1076"/>
          <ac:spMkLst>
            <pc:docMk/>
            <pc:sldMk cId="777082835" sldId="30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1.723" v="3432" actId="1076"/>
          <ac:spMkLst>
            <pc:docMk/>
            <pc:sldMk cId="777082835" sldId="30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1.734" v="3444" actId="1076"/>
          <ac:spMkLst>
            <pc:docMk/>
            <pc:sldMk cId="777082835" sldId="30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1.727" v="3436" actId="1076"/>
          <ac:spMkLst>
            <pc:docMk/>
            <pc:sldMk cId="777082835" sldId="30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1.701" v="3408" actId="1076"/>
          <ac:spMkLst>
            <pc:docMk/>
            <pc:sldMk cId="777082835" sldId="30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1.731" v="3440" actId="1076"/>
          <ac:spMkLst>
            <pc:docMk/>
            <pc:sldMk cId="777082835" sldId="30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1.729" v="3438" actId="1076"/>
          <ac:spMkLst>
            <pc:docMk/>
            <pc:sldMk cId="777082835" sldId="30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1.700" v="3406" actId="1076"/>
          <ac:spMkLst>
            <pc:docMk/>
            <pc:sldMk cId="777082835" sldId="30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1.721" v="3430" actId="1076"/>
          <ac:spMkLst>
            <pc:docMk/>
            <pc:sldMk cId="777082835" sldId="30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1.696" v="3402" actId="1076"/>
          <ac:spMkLst>
            <pc:docMk/>
            <pc:sldMk cId="777082835" sldId="30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1.718" v="3426" actId="1076"/>
          <ac:spMkLst>
            <pc:docMk/>
            <pc:sldMk cId="777082835" sldId="30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1.711" v="3418" actId="1076"/>
          <ac:spMkLst>
            <pc:docMk/>
            <pc:sldMk cId="777082835" sldId="30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1.705" v="3412" actId="1076"/>
          <ac:spMkLst>
            <pc:docMk/>
            <pc:sldMk cId="777082835" sldId="30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1.714" v="3422" actId="1076"/>
          <ac:spMkLst>
            <pc:docMk/>
            <pc:sldMk cId="777082835" sldId="30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1.694" v="3400" actId="1076"/>
          <ac:spMkLst>
            <pc:docMk/>
            <pc:sldMk cId="777082835" sldId="30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1.708" v="3416" actId="1076"/>
          <ac:spMkLst>
            <pc:docMk/>
            <pc:sldMk cId="777082835" sldId="30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1.732" v="3442" actId="1076"/>
          <ac:spMkLst>
            <pc:docMk/>
            <pc:sldMk cId="777082835" sldId="30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1.698" v="3404" actId="1076"/>
          <ac:spMkLst>
            <pc:docMk/>
            <pc:sldMk cId="777082835" sldId="30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1.720" v="3428" actId="1076"/>
          <ac:spMkLst>
            <pc:docMk/>
            <pc:sldMk cId="777082835" sldId="30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1.703" v="3410" actId="1076"/>
          <ac:spMkLst>
            <pc:docMk/>
            <pc:sldMk cId="777082835" sldId="30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1.692" v="3398" actId="1076"/>
          <ac:spMkLst>
            <pc:docMk/>
            <pc:sldMk cId="777082835" sldId="309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2.034" v="3493" actId="1076"/>
        <pc:sldMkLst>
          <pc:docMk/>
          <pc:sldMk cId="2234120243" sldId="310"/>
        </pc:sldMkLst>
        <pc:spChg chg="mod">
          <ac:chgData name="Sarah Carter" userId="4b4e2a7e9c42e1b2" providerId="LiveId" clId="{F8589C56-4B41-4511-82DD-D13B5678864A}" dt="2023-11-22T21:37:02.009" v="3467" actId="1076"/>
          <ac:spMkLst>
            <pc:docMk/>
            <pc:sldMk cId="2234120243" sldId="31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2.021" v="3479" actId="1076"/>
          <ac:spMkLst>
            <pc:docMk/>
            <pc:sldMk cId="2234120243" sldId="31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1.991" v="3449" actId="1076"/>
          <ac:spMkLst>
            <pc:docMk/>
            <pc:sldMk cId="2234120243" sldId="31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1.993" v="3451" actId="1076"/>
          <ac:spMkLst>
            <pc:docMk/>
            <pc:sldMk cId="2234120243" sldId="31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2.034" v="3493" actId="1076"/>
          <ac:spMkLst>
            <pc:docMk/>
            <pc:sldMk cId="2234120243" sldId="31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2.024" v="3483" actId="1076"/>
          <ac:spMkLst>
            <pc:docMk/>
            <pc:sldMk cId="2234120243" sldId="31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2" v="3457" actId="1076"/>
          <ac:spMkLst>
            <pc:docMk/>
            <pc:sldMk cId="2234120243" sldId="31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2.002" v="3459" actId="1076"/>
          <ac:spMkLst>
            <pc:docMk/>
            <pc:sldMk cId="2234120243" sldId="31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2.012" v="3469" actId="1076"/>
          <ac:spMkLst>
            <pc:docMk/>
            <pc:sldMk cId="2234120243" sldId="31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2.007" v="3465" actId="1076"/>
          <ac:spMkLst>
            <pc:docMk/>
            <pc:sldMk cId="2234120243" sldId="31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2.029" v="3487" actId="1076"/>
          <ac:spMkLst>
            <pc:docMk/>
            <pc:sldMk cId="2234120243" sldId="31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2.019" v="3477" actId="1076"/>
          <ac:spMkLst>
            <pc:docMk/>
            <pc:sldMk cId="2234120243" sldId="31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1.995" v="3453" actId="1076"/>
          <ac:spMkLst>
            <pc:docMk/>
            <pc:sldMk cId="2234120243" sldId="31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2.014" v="3471" actId="1076"/>
          <ac:spMkLst>
            <pc:docMk/>
            <pc:sldMk cId="2234120243" sldId="31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1.998" v="3455" actId="1076"/>
          <ac:spMkLst>
            <pc:docMk/>
            <pc:sldMk cId="2234120243" sldId="31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2.031" v="3489" actId="1076"/>
          <ac:spMkLst>
            <pc:docMk/>
            <pc:sldMk cId="2234120243" sldId="31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2.033" v="3491" actId="1076"/>
          <ac:spMkLst>
            <pc:docMk/>
            <pc:sldMk cId="2234120243" sldId="31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2.016" v="3473" actId="1076"/>
          <ac:spMkLst>
            <pc:docMk/>
            <pc:sldMk cId="2234120243" sldId="31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2.017" v="3475" actId="1076"/>
          <ac:spMkLst>
            <pc:docMk/>
            <pc:sldMk cId="2234120243" sldId="31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1.989" v="3447" actId="1076"/>
          <ac:spMkLst>
            <pc:docMk/>
            <pc:sldMk cId="2234120243" sldId="31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2.027" v="3485" actId="1076"/>
          <ac:spMkLst>
            <pc:docMk/>
            <pc:sldMk cId="2234120243" sldId="31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2.003" v="3461" actId="1076"/>
          <ac:spMkLst>
            <pc:docMk/>
            <pc:sldMk cId="2234120243" sldId="31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2.022" v="3481" actId="1076"/>
          <ac:spMkLst>
            <pc:docMk/>
            <pc:sldMk cId="2234120243" sldId="31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2.005" v="3463" actId="1076"/>
          <ac:spMkLst>
            <pc:docMk/>
            <pc:sldMk cId="2234120243" sldId="310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2.379" v="3542" actId="1076"/>
        <pc:sldMkLst>
          <pc:docMk/>
          <pc:sldMk cId="2577458320" sldId="311"/>
        </pc:sldMkLst>
        <pc:spChg chg="mod">
          <ac:chgData name="Sarah Carter" userId="4b4e2a7e9c42e1b2" providerId="LiveId" clId="{F8589C56-4B41-4511-82DD-D13B5678864A}" dt="2023-11-22T21:37:02.367" v="3530" actId="1076"/>
          <ac:spMkLst>
            <pc:docMk/>
            <pc:sldMk cId="2577458320" sldId="31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2.377" v="3540" actId="1076"/>
          <ac:spMkLst>
            <pc:docMk/>
            <pc:sldMk cId="2577458320" sldId="31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2.349" v="3514" actId="1076"/>
          <ac:spMkLst>
            <pc:docMk/>
            <pc:sldMk cId="2577458320" sldId="31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2.324" v="3498" actId="1076"/>
          <ac:spMkLst>
            <pc:docMk/>
            <pc:sldMk cId="2577458320" sldId="31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2.322" v="3496" actId="1076"/>
          <ac:spMkLst>
            <pc:docMk/>
            <pc:sldMk cId="2577458320" sldId="31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2.350" v="3516" actId="1076"/>
          <ac:spMkLst>
            <pc:docMk/>
            <pc:sldMk cId="2577458320" sldId="31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2.373" v="3536" actId="1076"/>
          <ac:spMkLst>
            <pc:docMk/>
            <pc:sldMk cId="2577458320" sldId="31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2.330" v="3502" actId="1076"/>
          <ac:spMkLst>
            <pc:docMk/>
            <pc:sldMk cId="2577458320" sldId="31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2.363" v="3526" actId="1076"/>
          <ac:spMkLst>
            <pc:docMk/>
            <pc:sldMk cId="2577458320" sldId="31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2.341" v="3508" actId="1076"/>
          <ac:spMkLst>
            <pc:docMk/>
            <pc:sldMk cId="2577458320" sldId="31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2.374" v="3538" actId="1076"/>
          <ac:spMkLst>
            <pc:docMk/>
            <pc:sldMk cId="2577458320" sldId="31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2.345" v="3510" actId="1076"/>
          <ac:spMkLst>
            <pc:docMk/>
            <pc:sldMk cId="2577458320" sldId="31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2.357" v="3522" actId="1076"/>
          <ac:spMkLst>
            <pc:docMk/>
            <pc:sldMk cId="2577458320" sldId="31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2.338" v="3506" actId="1076"/>
          <ac:spMkLst>
            <pc:docMk/>
            <pc:sldMk cId="2577458320" sldId="31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2.371" v="3534" actId="1076"/>
          <ac:spMkLst>
            <pc:docMk/>
            <pc:sldMk cId="2577458320" sldId="31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2.352" v="3518" actId="1076"/>
          <ac:spMkLst>
            <pc:docMk/>
            <pc:sldMk cId="2577458320" sldId="31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2.379" v="3542" actId="1076"/>
          <ac:spMkLst>
            <pc:docMk/>
            <pc:sldMk cId="2577458320" sldId="31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2.365" v="3528" actId="1076"/>
          <ac:spMkLst>
            <pc:docMk/>
            <pc:sldMk cId="2577458320" sldId="31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2.361" v="3524" actId="1076"/>
          <ac:spMkLst>
            <pc:docMk/>
            <pc:sldMk cId="2577458320" sldId="31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2.368" v="3532" actId="1076"/>
          <ac:spMkLst>
            <pc:docMk/>
            <pc:sldMk cId="2577458320" sldId="31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2.347" v="3512" actId="1076"/>
          <ac:spMkLst>
            <pc:docMk/>
            <pc:sldMk cId="2577458320" sldId="31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2.334" v="3504" actId="1076"/>
          <ac:spMkLst>
            <pc:docMk/>
            <pc:sldMk cId="2577458320" sldId="31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2.354" v="3520" actId="1076"/>
          <ac:spMkLst>
            <pc:docMk/>
            <pc:sldMk cId="2577458320" sldId="31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2.327" v="3500" actId="1076"/>
          <ac:spMkLst>
            <pc:docMk/>
            <pc:sldMk cId="2577458320" sldId="311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2.714" v="3591" actId="1076"/>
        <pc:sldMkLst>
          <pc:docMk/>
          <pc:sldMk cId="1051996638" sldId="312"/>
        </pc:sldMkLst>
        <pc:spChg chg="mod">
          <ac:chgData name="Sarah Carter" userId="4b4e2a7e9c42e1b2" providerId="LiveId" clId="{F8589C56-4B41-4511-82DD-D13B5678864A}" dt="2023-11-22T21:37:02.706" v="3583" actId="1076"/>
          <ac:spMkLst>
            <pc:docMk/>
            <pc:sldMk cId="1051996638" sldId="31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2.680" v="3555" actId="1076"/>
          <ac:spMkLst>
            <pc:docMk/>
            <pc:sldMk cId="1051996638" sldId="31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2.675" v="3551" actId="1076"/>
          <ac:spMkLst>
            <pc:docMk/>
            <pc:sldMk cId="1051996638" sldId="31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2.671" v="3547" actId="1076"/>
          <ac:spMkLst>
            <pc:docMk/>
            <pc:sldMk cId="1051996638" sldId="31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2.697" v="3573" actId="1076"/>
          <ac:spMkLst>
            <pc:docMk/>
            <pc:sldMk cId="1051996638" sldId="31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2.713" v="3589" actId="1076"/>
          <ac:spMkLst>
            <pc:docMk/>
            <pc:sldMk cId="1051996638" sldId="31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2.673" v="3549" actId="1076"/>
          <ac:spMkLst>
            <pc:docMk/>
            <pc:sldMk cId="1051996638" sldId="31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2.714" v="3591" actId="1076"/>
          <ac:spMkLst>
            <pc:docMk/>
            <pc:sldMk cId="1051996638" sldId="31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2.678" v="3553" actId="1076"/>
          <ac:spMkLst>
            <pc:docMk/>
            <pc:sldMk cId="1051996638" sldId="31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2.708" v="3585" actId="1076"/>
          <ac:spMkLst>
            <pc:docMk/>
            <pc:sldMk cId="1051996638" sldId="31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2.683" v="3559" actId="1076"/>
          <ac:spMkLst>
            <pc:docMk/>
            <pc:sldMk cId="1051996638" sldId="31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2.702" v="3579" actId="1076"/>
          <ac:spMkLst>
            <pc:docMk/>
            <pc:sldMk cId="1051996638" sldId="31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2.695" v="3571" actId="1076"/>
          <ac:spMkLst>
            <pc:docMk/>
            <pc:sldMk cId="1051996638" sldId="31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2.689" v="3565" actId="1076"/>
          <ac:spMkLst>
            <pc:docMk/>
            <pc:sldMk cId="1051996638" sldId="31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2.690" v="3567" actId="1076"/>
          <ac:spMkLst>
            <pc:docMk/>
            <pc:sldMk cId="1051996638" sldId="31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2.711" v="3587" actId="1076"/>
          <ac:spMkLst>
            <pc:docMk/>
            <pc:sldMk cId="1051996638" sldId="31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2.699" v="3575" actId="1076"/>
          <ac:spMkLst>
            <pc:docMk/>
            <pc:sldMk cId="1051996638" sldId="31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2.670" v="3545" actId="1076"/>
          <ac:spMkLst>
            <pc:docMk/>
            <pc:sldMk cId="1051996638" sldId="31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2.685" v="3561" actId="1076"/>
          <ac:spMkLst>
            <pc:docMk/>
            <pc:sldMk cId="1051996638" sldId="31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2.704" v="3581" actId="1076"/>
          <ac:spMkLst>
            <pc:docMk/>
            <pc:sldMk cId="1051996638" sldId="31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2.701" v="3577" actId="1076"/>
          <ac:spMkLst>
            <pc:docMk/>
            <pc:sldMk cId="1051996638" sldId="31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2.693" v="3569" actId="1076"/>
          <ac:spMkLst>
            <pc:docMk/>
            <pc:sldMk cId="1051996638" sldId="31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2.687" v="3563" actId="1076"/>
          <ac:spMkLst>
            <pc:docMk/>
            <pc:sldMk cId="1051996638" sldId="31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2.682" v="3557" actId="1076"/>
          <ac:spMkLst>
            <pc:docMk/>
            <pc:sldMk cId="1051996638" sldId="312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3.035" v="3640" actId="1076"/>
        <pc:sldMkLst>
          <pc:docMk/>
          <pc:sldMk cId="830687641" sldId="313"/>
        </pc:sldMkLst>
        <pc:spChg chg="mod">
          <ac:chgData name="Sarah Carter" userId="4b4e2a7e9c42e1b2" providerId="LiveId" clId="{F8589C56-4B41-4511-82DD-D13B5678864A}" dt="2023-11-22T21:37:03.006" v="3610" actId="1076"/>
          <ac:spMkLst>
            <pc:docMk/>
            <pc:sldMk cId="830687641" sldId="31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3.024" v="3628" actId="1076"/>
          <ac:spMkLst>
            <pc:docMk/>
            <pc:sldMk cId="830687641" sldId="31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2.997" v="3600" actId="1076"/>
          <ac:spMkLst>
            <pc:docMk/>
            <pc:sldMk cId="830687641" sldId="31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2.991" v="3594" actId="1076"/>
          <ac:spMkLst>
            <pc:docMk/>
            <pc:sldMk cId="830687641" sldId="31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3.001" v="3604" actId="1076"/>
          <ac:spMkLst>
            <pc:docMk/>
            <pc:sldMk cId="830687641" sldId="31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3.010" v="3614" actId="1076"/>
          <ac:spMkLst>
            <pc:docMk/>
            <pc:sldMk cId="830687641" sldId="31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2.993" v="3596" actId="1076"/>
          <ac:spMkLst>
            <pc:docMk/>
            <pc:sldMk cId="830687641" sldId="31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3.016" v="3620" actId="1076"/>
          <ac:spMkLst>
            <pc:docMk/>
            <pc:sldMk cId="830687641" sldId="31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3.014" v="3618" actId="1076"/>
          <ac:spMkLst>
            <pc:docMk/>
            <pc:sldMk cId="830687641" sldId="31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3.008" v="3612" actId="1076"/>
          <ac:spMkLst>
            <pc:docMk/>
            <pc:sldMk cId="830687641" sldId="31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3.030" v="3634" actId="1076"/>
          <ac:spMkLst>
            <pc:docMk/>
            <pc:sldMk cId="830687641" sldId="31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3.004" v="3608" actId="1076"/>
          <ac:spMkLst>
            <pc:docMk/>
            <pc:sldMk cId="830687641" sldId="31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3.017" v="3622" actId="1076"/>
          <ac:spMkLst>
            <pc:docMk/>
            <pc:sldMk cId="830687641" sldId="31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3.025" v="3630" actId="1076"/>
          <ac:spMkLst>
            <pc:docMk/>
            <pc:sldMk cId="830687641" sldId="31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3.020" v="3624" actId="1076"/>
          <ac:spMkLst>
            <pc:docMk/>
            <pc:sldMk cId="830687641" sldId="31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3.028" v="3632" actId="1076"/>
          <ac:spMkLst>
            <pc:docMk/>
            <pc:sldMk cId="830687641" sldId="31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3.022" v="3626" actId="1076"/>
          <ac:spMkLst>
            <pc:docMk/>
            <pc:sldMk cId="830687641" sldId="31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3.012" v="3616" actId="1076"/>
          <ac:spMkLst>
            <pc:docMk/>
            <pc:sldMk cId="830687641" sldId="31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3.003" v="3606" actId="1076"/>
          <ac:spMkLst>
            <pc:docMk/>
            <pc:sldMk cId="830687641" sldId="31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3.033" v="3638" actId="1076"/>
          <ac:spMkLst>
            <pc:docMk/>
            <pc:sldMk cId="830687641" sldId="31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3.035" v="3640" actId="1076"/>
          <ac:spMkLst>
            <pc:docMk/>
            <pc:sldMk cId="830687641" sldId="31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2.999" v="3602" actId="1076"/>
          <ac:spMkLst>
            <pc:docMk/>
            <pc:sldMk cId="830687641" sldId="31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2.995" v="3598" actId="1076"/>
          <ac:spMkLst>
            <pc:docMk/>
            <pc:sldMk cId="830687641" sldId="31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3.032" v="3636" actId="1076"/>
          <ac:spMkLst>
            <pc:docMk/>
            <pc:sldMk cId="830687641" sldId="313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3.337" v="3689" actId="1076"/>
        <pc:sldMkLst>
          <pc:docMk/>
          <pc:sldMk cId="4241412226" sldId="314"/>
        </pc:sldMkLst>
        <pc:spChg chg="mod">
          <ac:chgData name="Sarah Carter" userId="4b4e2a7e9c42e1b2" providerId="LiveId" clId="{F8589C56-4B41-4511-82DD-D13B5678864A}" dt="2023-11-22T21:37:03.315" v="3665" actId="1076"/>
          <ac:spMkLst>
            <pc:docMk/>
            <pc:sldMk cId="4241412226" sldId="31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3.332" v="3683" actId="1076"/>
          <ac:spMkLst>
            <pc:docMk/>
            <pc:sldMk cId="4241412226" sldId="31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3.309" v="3659" actId="1076"/>
          <ac:spMkLst>
            <pc:docMk/>
            <pc:sldMk cId="4241412226" sldId="31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3.324" v="3675" actId="1076"/>
          <ac:spMkLst>
            <pc:docMk/>
            <pc:sldMk cId="4241412226" sldId="31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3.305" v="3655" actId="1076"/>
          <ac:spMkLst>
            <pc:docMk/>
            <pc:sldMk cId="4241412226" sldId="31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3.327" v="3677" actId="1076"/>
          <ac:spMkLst>
            <pc:docMk/>
            <pc:sldMk cId="4241412226" sldId="31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3.322" v="3673" actId="1076"/>
          <ac:spMkLst>
            <pc:docMk/>
            <pc:sldMk cId="4241412226" sldId="31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3.337" v="3689" actId="1076"/>
          <ac:spMkLst>
            <pc:docMk/>
            <pc:sldMk cId="4241412226" sldId="31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3.304" v="3653" actId="1076"/>
          <ac:spMkLst>
            <pc:docMk/>
            <pc:sldMk cId="4241412226" sldId="31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3.321" v="3671" actId="1076"/>
          <ac:spMkLst>
            <pc:docMk/>
            <pc:sldMk cId="4241412226" sldId="31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3.328" v="3679" actId="1076"/>
          <ac:spMkLst>
            <pc:docMk/>
            <pc:sldMk cId="4241412226" sldId="31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3.307" v="3657" actId="1076"/>
          <ac:spMkLst>
            <pc:docMk/>
            <pc:sldMk cId="4241412226" sldId="31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3.298" v="3647" actId="1076"/>
          <ac:spMkLst>
            <pc:docMk/>
            <pc:sldMk cId="4241412226" sldId="31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3.334" v="3685" actId="1076"/>
          <ac:spMkLst>
            <pc:docMk/>
            <pc:sldMk cId="4241412226" sldId="31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3.318" v="3669" actId="1076"/>
          <ac:spMkLst>
            <pc:docMk/>
            <pc:sldMk cId="4241412226" sldId="31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3.313" v="3663" actId="1076"/>
          <ac:spMkLst>
            <pc:docMk/>
            <pc:sldMk cId="4241412226" sldId="31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3.295" v="3643" actId="1076"/>
          <ac:spMkLst>
            <pc:docMk/>
            <pc:sldMk cId="4241412226" sldId="31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3.296" v="3645" actId="1076"/>
          <ac:spMkLst>
            <pc:docMk/>
            <pc:sldMk cId="4241412226" sldId="31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3.330" v="3681" actId="1076"/>
          <ac:spMkLst>
            <pc:docMk/>
            <pc:sldMk cId="4241412226" sldId="31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3.317" v="3667" actId="1076"/>
          <ac:spMkLst>
            <pc:docMk/>
            <pc:sldMk cId="4241412226" sldId="31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3.311" v="3661" actId="1076"/>
          <ac:spMkLst>
            <pc:docMk/>
            <pc:sldMk cId="4241412226" sldId="31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3.302" v="3651" actId="1076"/>
          <ac:spMkLst>
            <pc:docMk/>
            <pc:sldMk cId="4241412226" sldId="31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3.336" v="3687" actId="1076"/>
          <ac:spMkLst>
            <pc:docMk/>
            <pc:sldMk cId="4241412226" sldId="31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3.300" v="3649" actId="1076"/>
          <ac:spMkLst>
            <pc:docMk/>
            <pc:sldMk cId="4241412226" sldId="314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3.664" v="3738" actId="1076"/>
        <pc:sldMkLst>
          <pc:docMk/>
          <pc:sldMk cId="643386180" sldId="315"/>
        </pc:sldMkLst>
        <pc:spChg chg="mod">
          <ac:chgData name="Sarah Carter" userId="4b4e2a7e9c42e1b2" providerId="LiveId" clId="{F8589C56-4B41-4511-82DD-D13B5678864A}" dt="2023-11-22T21:37:03.656" v="3730" actId="1076"/>
          <ac:spMkLst>
            <pc:docMk/>
            <pc:sldMk cId="643386180" sldId="31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3.663" v="3736" actId="1076"/>
          <ac:spMkLst>
            <pc:docMk/>
            <pc:sldMk cId="643386180" sldId="31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3.655" v="3728" actId="1076"/>
          <ac:spMkLst>
            <pc:docMk/>
            <pc:sldMk cId="643386180" sldId="31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3.649" v="3722" actId="1076"/>
          <ac:spMkLst>
            <pc:docMk/>
            <pc:sldMk cId="643386180" sldId="31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3.628" v="3700" actId="1076"/>
          <ac:spMkLst>
            <pc:docMk/>
            <pc:sldMk cId="643386180" sldId="31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3.646" v="3718" actId="1076"/>
          <ac:spMkLst>
            <pc:docMk/>
            <pc:sldMk cId="643386180" sldId="31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3.636" v="3708" actId="1076"/>
          <ac:spMkLst>
            <pc:docMk/>
            <pc:sldMk cId="643386180" sldId="31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3.651" v="3724" actId="1076"/>
          <ac:spMkLst>
            <pc:docMk/>
            <pc:sldMk cId="643386180" sldId="31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3.638" v="3710" actId="1076"/>
          <ac:spMkLst>
            <pc:docMk/>
            <pc:sldMk cId="643386180" sldId="31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3.623" v="3696" actId="1076"/>
          <ac:spMkLst>
            <pc:docMk/>
            <pc:sldMk cId="643386180" sldId="31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3.653" v="3726" actId="1076"/>
          <ac:spMkLst>
            <pc:docMk/>
            <pc:sldMk cId="643386180" sldId="31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3.664" v="3738" actId="1076"/>
          <ac:spMkLst>
            <pc:docMk/>
            <pc:sldMk cId="643386180" sldId="31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3.630" v="3702" actId="1076"/>
          <ac:spMkLst>
            <pc:docMk/>
            <pc:sldMk cId="643386180" sldId="31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3.634" v="3706" actId="1076"/>
          <ac:spMkLst>
            <pc:docMk/>
            <pc:sldMk cId="643386180" sldId="31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3.658" v="3732" actId="1076"/>
          <ac:spMkLst>
            <pc:docMk/>
            <pc:sldMk cId="643386180" sldId="31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3.644" v="3716" actId="1076"/>
          <ac:spMkLst>
            <pc:docMk/>
            <pc:sldMk cId="643386180" sldId="31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3.632" v="3704" actId="1076"/>
          <ac:spMkLst>
            <pc:docMk/>
            <pc:sldMk cId="643386180" sldId="31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3.620" v="3692" actId="1076"/>
          <ac:spMkLst>
            <pc:docMk/>
            <pc:sldMk cId="643386180" sldId="31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3.639" v="3712" actId="1076"/>
          <ac:spMkLst>
            <pc:docMk/>
            <pc:sldMk cId="643386180" sldId="31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3.621" v="3694" actId="1076"/>
          <ac:spMkLst>
            <pc:docMk/>
            <pc:sldMk cId="643386180" sldId="31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3.625" v="3698" actId="1076"/>
          <ac:spMkLst>
            <pc:docMk/>
            <pc:sldMk cId="643386180" sldId="31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3.641" v="3714" actId="1076"/>
          <ac:spMkLst>
            <pc:docMk/>
            <pc:sldMk cId="643386180" sldId="31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3.647" v="3720" actId="1076"/>
          <ac:spMkLst>
            <pc:docMk/>
            <pc:sldMk cId="643386180" sldId="31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3.660" v="3734" actId="1076"/>
          <ac:spMkLst>
            <pc:docMk/>
            <pc:sldMk cId="643386180" sldId="315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4" v="3787" actId="1076"/>
        <pc:sldMkLst>
          <pc:docMk/>
          <pc:sldMk cId="4043526313" sldId="316"/>
        </pc:sldMkLst>
        <pc:spChg chg="mod">
          <ac:chgData name="Sarah Carter" userId="4b4e2a7e9c42e1b2" providerId="LiveId" clId="{F8589C56-4B41-4511-82DD-D13B5678864A}" dt="2023-11-22T21:37:03.988" v="3775" actId="1076"/>
          <ac:spMkLst>
            <pc:docMk/>
            <pc:sldMk cId="4043526313" sldId="31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3.984" v="3771" actId="1076"/>
          <ac:spMkLst>
            <pc:docMk/>
            <pc:sldMk cId="4043526313" sldId="31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3.955" v="3749" actId="1076"/>
          <ac:spMkLst>
            <pc:docMk/>
            <pc:sldMk cId="4043526313" sldId="31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3.976" v="3763" actId="1076"/>
          <ac:spMkLst>
            <pc:docMk/>
            <pc:sldMk cId="4043526313" sldId="31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3.980" v="3767" actId="1076"/>
          <ac:spMkLst>
            <pc:docMk/>
            <pc:sldMk cId="4043526313" sldId="31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3.983" v="3769" actId="1076"/>
          <ac:spMkLst>
            <pc:docMk/>
            <pc:sldMk cId="4043526313" sldId="31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3.945" v="3743" actId="1076"/>
          <ac:spMkLst>
            <pc:docMk/>
            <pc:sldMk cId="4043526313" sldId="31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4" v="3787" actId="1076"/>
          <ac:spMkLst>
            <pc:docMk/>
            <pc:sldMk cId="4043526313" sldId="31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3.995" v="3781" actId="1076"/>
          <ac:spMkLst>
            <pc:docMk/>
            <pc:sldMk cId="4043526313" sldId="31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3.951" v="3747" actId="1076"/>
          <ac:spMkLst>
            <pc:docMk/>
            <pc:sldMk cId="4043526313" sldId="31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3.962" v="3753" actId="1076"/>
          <ac:spMkLst>
            <pc:docMk/>
            <pc:sldMk cId="4043526313" sldId="31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3.990" v="3777" actId="1076"/>
          <ac:spMkLst>
            <pc:docMk/>
            <pc:sldMk cId="4043526313" sldId="31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3.992" v="3779" actId="1076"/>
          <ac:spMkLst>
            <pc:docMk/>
            <pc:sldMk cId="4043526313" sldId="31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3.998" v="3785" actId="1076"/>
          <ac:spMkLst>
            <pc:docMk/>
            <pc:sldMk cId="4043526313" sldId="31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3.971" v="3759" actId="1076"/>
          <ac:spMkLst>
            <pc:docMk/>
            <pc:sldMk cId="4043526313" sldId="31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3.973" v="3761" actId="1076"/>
          <ac:spMkLst>
            <pc:docMk/>
            <pc:sldMk cId="4043526313" sldId="31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3.942" v="3741" actId="1076"/>
          <ac:spMkLst>
            <pc:docMk/>
            <pc:sldMk cId="4043526313" sldId="31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3.948" v="3745" actId="1076"/>
          <ac:spMkLst>
            <pc:docMk/>
            <pc:sldMk cId="4043526313" sldId="31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3.965" v="3755" actId="1076"/>
          <ac:spMkLst>
            <pc:docMk/>
            <pc:sldMk cId="4043526313" sldId="31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3.986" v="3773" actId="1076"/>
          <ac:spMkLst>
            <pc:docMk/>
            <pc:sldMk cId="4043526313" sldId="31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3.979" v="3765" actId="1076"/>
          <ac:spMkLst>
            <pc:docMk/>
            <pc:sldMk cId="4043526313" sldId="31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3.996" v="3783" actId="1076"/>
          <ac:spMkLst>
            <pc:docMk/>
            <pc:sldMk cId="4043526313" sldId="31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3.959" v="3751" actId="1076"/>
          <ac:spMkLst>
            <pc:docMk/>
            <pc:sldMk cId="4043526313" sldId="31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3.967" v="3757" actId="1076"/>
          <ac:spMkLst>
            <pc:docMk/>
            <pc:sldMk cId="4043526313" sldId="316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4.337" v="3836" actId="1076"/>
        <pc:sldMkLst>
          <pc:docMk/>
          <pc:sldMk cId="705479539" sldId="317"/>
        </pc:sldMkLst>
        <pc:spChg chg="mod">
          <ac:chgData name="Sarah Carter" userId="4b4e2a7e9c42e1b2" providerId="LiveId" clId="{F8589C56-4B41-4511-82DD-D13B5678864A}" dt="2023-11-22T21:37:04.329" v="3828" actId="1076"/>
          <ac:spMkLst>
            <pc:docMk/>
            <pc:sldMk cId="705479539" sldId="31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4.307" v="3806" actId="1076"/>
          <ac:spMkLst>
            <pc:docMk/>
            <pc:sldMk cId="705479539" sldId="31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4.337" v="3836" actId="1076"/>
          <ac:spMkLst>
            <pc:docMk/>
            <pc:sldMk cId="705479539" sldId="31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4.304" v="3802" actId="1076"/>
          <ac:spMkLst>
            <pc:docMk/>
            <pc:sldMk cId="705479539" sldId="31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4.323" v="3822" actId="1076"/>
          <ac:spMkLst>
            <pc:docMk/>
            <pc:sldMk cId="705479539" sldId="31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4.296" v="3794" actId="1076"/>
          <ac:spMkLst>
            <pc:docMk/>
            <pc:sldMk cId="705479539" sldId="31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4.290" v="3790" actId="1076"/>
          <ac:spMkLst>
            <pc:docMk/>
            <pc:sldMk cId="705479539" sldId="31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4.312" v="3810" actId="1076"/>
          <ac:spMkLst>
            <pc:docMk/>
            <pc:sldMk cId="705479539" sldId="31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4.294" v="3792" actId="1076"/>
          <ac:spMkLst>
            <pc:docMk/>
            <pc:sldMk cId="705479539" sldId="31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4.298" v="3796" actId="1076"/>
          <ac:spMkLst>
            <pc:docMk/>
            <pc:sldMk cId="705479539" sldId="31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4.327" v="3826" actId="1076"/>
          <ac:spMkLst>
            <pc:docMk/>
            <pc:sldMk cId="705479539" sldId="31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4.318" v="3816" actId="1076"/>
          <ac:spMkLst>
            <pc:docMk/>
            <pc:sldMk cId="705479539" sldId="31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4.335" v="3834" actId="1076"/>
          <ac:spMkLst>
            <pc:docMk/>
            <pc:sldMk cId="705479539" sldId="31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4.300" v="3798" actId="1076"/>
          <ac:spMkLst>
            <pc:docMk/>
            <pc:sldMk cId="705479539" sldId="31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4.333" v="3832" actId="1076"/>
          <ac:spMkLst>
            <pc:docMk/>
            <pc:sldMk cId="705479539" sldId="31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4.319" v="3818" actId="1076"/>
          <ac:spMkLst>
            <pc:docMk/>
            <pc:sldMk cId="705479539" sldId="31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4.316" v="3814" actId="1076"/>
          <ac:spMkLst>
            <pc:docMk/>
            <pc:sldMk cId="705479539" sldId="31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4.325" v="3824" actId="1076"/>
          <ac:spMkLst>
            <pc:docMk/>
            <pc:sldMk cId="705479539" sldId="31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4.309" v="3808" actId="1076"/>
          <ac:spMkLst>
            <pc:docMk/>
            <pc:sldMk cId="705479539" sldId="31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4.306" v="3804" actId="1076"/>
          <ac:spMkLst>
            <pc:docMk/>
            <pc:sldMk cId="705479539" sldId="31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4.331" v="3830" actId="1076"/>
          <ac:spMkLst>
            <pc:docMk/>
            <pc:sldMk cId="705479539" sldId="31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4.314" v="3812" actId="1076"/>
          <ac:spMkLst>
            <pc:docMk/>
            <pc:sldMk cId="705479539" sldId="31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4.302" v="3800" actId="1076"/>
          <ac:spMkLst>
            <pc:docMk/>
            <pc:sldMk cId="705479539" sldId="31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4.321" v="3820" actId="1076"/>
          <ac:spMkLst>
            <pc:docMk/>
            <pc:sldMk cId="705479539" sldId="317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4.668" v="3885" actId="1076"/>
        <pc:sldMkLst>
          <pc:docMk/>
          <pc:sldMk cId="1777492814" sldId="318"/>
        </pc:sldMkLst>
        <pc:spChg chg="mod">
          <ac:chgData name="Sarah Carter" userId="4b4e2a7e9c42e1b2" providerId="LiveId" clId="{F8589C56-4B41-4511-82DD-D13B5678864A}" dt="2023-11-22T21:37:04.635" v="3857" actId="1076"/>
          <ac:spMkLst>
            <pc:docMk/>
            <pc:sldMk cId="1777492814" sldId="31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4.646" v="3865" actId="1076"/>
          <ac:spMkLst>
            <pc:docMk/>
            <pc:sldMk cId="1777492814" sldId="31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4.657" v="3875" actId="1076"/>
          <ac:spMkLst>
            <pc:docMk/>
            <pc:sldMk cId="1777492814" sldId="31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4.664" v="3881" actId="1076"/>
          <ac:spMkLst>
            <pc:docMk/>
            <pc:sldMk cId="1777492814" sldId="31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4.662" v="3879" actId="1076"/>
          <ac:spMkLst>
            <pc:docMk/>
            <pc:sldMk cId="1777492814" sldId="31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4.633" v="3855" actId="1076"/>
          <ac:spMkLst>
            <pc:docMk/>
            <pc:sldMk cId="1777492814" sldId="31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4.630" v="3853" actId="1076"/>
          <ac:spMkLst>
            <pc:docMk/>
            <pc:sldMk cId="1777492814" sldId="31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4.660" v="3877" actId="1076"/>
          <ac:spMkLst>
            <pc:docMk/>
            <pc:sldMk cId="1777492814" sldId="31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4.641" v="3861" actId="1076"/>
          <ac:spMkLst>
            <pc:docMk/>
            <pc:sldMk cId="1777492814" sldId="31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4.628" v="3851" actId="1076"/>
          <ac:spMkLst>
            <pc:docMk/>
            <pc:sldMk cId="1777492814" sldId="31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4.668" v="3885" actId="1076"/>
          <ac:spMkLst>
            <pc:docMk/>
            <pc:sldMk cId="1777492814" sldId="31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4.617" v="3841" actId="1076"/>
          <ac:spMkLst>
            <pc:docMk/>
            <pc:sldMk cId="1777492814" sldId="31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4.621" v="3845" actId="1076"/>
          <ac:spMkLst>
            <pc:docMk/>
            <pc:sldMk cId="1777492814" sldId="31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4.655" v="3873" actId="1076"/>
          <ac:spMkLst>
            <pc:docMk/>
            <pc:sldMk cId="1777492814" sldId="31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4.652" v="3871" actId="1076"/>
          <ac:spMkLst>
            <pc:docMk/>
            <pc:sldMk cId="1777492814" sldId="31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4.666" v="3883" actId="1076"/>
          <ac:spMkLst>
            <pc:docMk/>
            <pc:sldMk cId="1777492814" sldId="31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4.644" v="3863" actId="1076"/>
          <ac:spMkLst>
            <pc:docMk/>
            <pc:sldMk cId="1777492814" sldId="31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4.650" v="3869" actId="1076"/>
          <ac:spMkLst>
            <pc:docMk/>
            <pc:sldMk cId="1777492814" sldId="31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4.626" v="3849" actId="1076"/>
          <ac:spMkLst>
            <pc:docMk/>
            <pc:sldMk cId="1777492814" sldId="31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4.623" v="3847" actId="1076"/>
          <ac:spMkLst>
            <pc:docMk/>
            <pc:sldMk cId="1777492814" sldId="31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4.638" v="3859" actId="1076"/>
          <ac:spMkLst>
            <pc:docMk/>
            <pc:sldMk cId="1777492814" sldId="31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4.648" v="3867" actId="1076"/>
          <ac:spMkLst>
            <pc:docMk/>
            <pc:sldMk cId="1777492814" sldId="31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4.615" v="3839" actId="1076"/>
          <ac:spMkLst>
            <pc:docMk/>
            <pc:sldMk cId="1777492814" sldId="31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4.619" v="3843" actId="1076"/>
          <ac:spMkLst>
            <pc:docMk/>
            <pc:sldMk cId="1777492814" sldId="318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5.129" v="3934" actId="1076"/>
        <pc:sldMkLst>
          <pc:docMk/>
          <pc:sldMk cId="1331694040" sldId="319"/>
        </pc:sldMkLst>
        <pc:spChg chg="mod">
          <ac:chgData name="Sarah Carter" userId="4b4e2a7e9c42e1b2" providerId="LiveId" clId="{F8589C56-4B41-4511-82DD-D13B5678864A}" dt="2023-11-22T21:37:05.085" v="3888" actId="1076"/>
          <ac:spMkLst>
            <pc:docMk/>
            <pc:sldMk cId="1331694040" sldId="31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5.129" v="3934" actId="1076"/>
          <ac:spMkLst>
            <pc:docMk/>
            <pc:sldMk cId="1331694040" sldId="31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5.093" v="3896" actId="1076"/>
          <ac:spMkLst>
            <pc:docMk/>
            <pc:sldMk cId="1331694040" sldId="31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5.127" v="3932" actId="1076"/>
          <ac:spMkLst>
            <pc:docMk/>
            <pc:sldMk cId="1331694040" sldId="31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5.114" v="3918" actId="1076"/>
          <ac:spMkLst>
            <pc:docMk/>
            <pc:sldMk cId="1331694040" sldId="31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5.106" v="3910" actId="1076"/>
          <ac:spMkLst>
            <pc:docMk/>
            <pc:sldMk cId="1331694040" sldId="31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5.121" v="3926" actId="1076"/>
          <ac:spMkLst>
            <pc:docMk/>
            <pc:sldMk cId="1331694040" sldId="31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5.116" v="3920" actId="1076"/>
          <ac:spMkLst>
            <pc:docMk/>
            <pc:sldMk cId="1331694040" sldId="31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5.102" v="3906" actId="1076"/>
          <ac:spMkLst>
            <pc:docMk/>
            <pc:sldMk cId="1331694040" sldId="31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5.112" v="3916" actId="1076"/>
          <ac:spMkLst>
            <pc:docMk/>
            <pc:sldMk cId="1331694040" sldId="31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5.107" v="3912" actId="1076"/>
          <ac:spMkLst>
            <pc:docMk/>
            <pc:sldMk cId="1331694040" sldId="31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5.125" v="3930" actId="1076"/>
          <ac:spMkLst>
            <pc:docMk/>
            <pc:sldMk cId="1331694040" sldId="31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5.091" v="3894" actId="1076"/>
          <ac:spMkLst>
            <pc:docMk/>
            <pc:sldMk cId="1331694040" sldId="31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5.101" v="3904" actId="1076"/>
          <ac:spMkLst>
            <pc:docMk/>
            <pc:sldMk cId="1331694040" sldId="31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5.123" v="3928" actId="1076"/>
          <ac:spMkLst>
            <pc:docMk/>
            <pc:sldMk cId="1331694040" sldId="31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5.095" v="3898" actId="1076"/>
          <ac:spMkLst>
            <pc:docMk/>
            <pc:sldMk cId="1331694040" sldId="31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5.087" v="3890" actId="1076"/>
          <ac:spMkLst>
            <pc:docMk/>
            <pc:sldMk cId="1331694040" sldId="31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5.096" v="3900" actId="1076"/>
          <ac:spMkLst>
            <pc:docMk/>
            <pc:sldMk cId="1331694040" sldId="31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5.104" v="3908" actId="1076"/>
          <ac:spMkLst>
            <pc:docMk/>
            <pc:sldMk cId="1331694040" sldId="31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5.089" v="3892" actId="1076"/>
          <ac:spMkLst>
            <pc:docMk/>
            <pc:sldMk cId="1331694040" sldId="31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5.110" v="3914" actId="1076"/>
          <ac:spMkLst>
            <pc:docMk/>
            <pc:sldMk cId="1331694040" sldId="31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5.099" v="3902" actId="1076"/>
          <ac:spMkLst>
            <pc:docMk/>
            <pc:sldMk cId="1331694040" sldId="31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5.120" v="3924" actId="1076"/>
          <ac:spMkLst>
            <pc:docMk/>
            <pc:sldMk cId="1331694040" sldId="31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5.118" v="3922" actId="1076"/>
          <ac:spMkLst>
            <pc:docMk/>
            <pc:sldMk cId="1331694040" sldId="319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5.435" v="3983" actId="1076"/>
        <pc:sldMkLst>
          <pc:docMk/>
          <pc:sldMk cId="3088498043" sldId="320"/>
        </pc:sldMkLst>
        <pc:spChg chg="mod">
          <ac:chgData name="Sarah Carter" userId="4b4e2a7e9c42e1b2" providerId="LiveId" clId="{F8589C56-4B41-4511-82DD-D13B5678864A}" dt="2023-11-22T21:37:05.401" v="3951" actId="1076"/>
          <ac:spMkLst>
            <pc:docMk/>
            <pc:sldMk cId="3088498043" sldId="32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5.431" v="3979" actId="1076"/>
          <ac:spMkLst>
            <pc:docMk/>
            <pc:sldMk cId="3088498043" sldId="32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5.417" v="3967" actId="1076"/>
          <ac:spMkLst>
            <pc:docMk/>
            <pc:sldMk cId="3088498043" sldId="32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5.388" v="3939" actId="1076"/>
          <ac:spMkLst>
            <pc:docMk/>
            <pc:sldMk cId="3088498043" sldId="32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5.397" v="3947" actId="1076"/>
          <ac:spMkLst>
            <pc:docMk/>
            <pc:sldMk cId="3088498043" sldId="32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5.410" v="3959" actId="1076"/>
          <ac:spMkLst>
            <pc:docMk/>
            <pc:sldMk cId="3088498043" sldId="32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5.422" v="3971" actId="1076"/>
          <ac:spMkLst>
            <pc:docMk/>
            <pc:sldMk cId="3088498043" sldId="32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5.396" v="3945" actId="1076"/>
          <ac:spMkLst>
            <pc:docMk/>
            <pc:sldMk cId="3088498043" sldId="32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5.399" v="3949" actId="1076"/>
          <ac:spMkLst>
            <pc:docMk/>
            <pc:sldMk cId="3088498043" sldId="32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5.433" v="3981" actId="1076"/>
          <ac:spMkLst>
            <pc:docMk/>
            <pc:sldMk cId="3088498043" sldId="32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5.420" v="3969" actId="1076"/>
          <ac:spMkLst>
            <pc:docMk/>
            <pc:sldMk cId="3088498043" sldId="32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5.424" v="3973" actId="1076"/>
          <ac:spMkLst>
            <pc:docMk/>
            <pc:sldMk cId="3088498043" sldId="32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5.427" v="3975" actId="1076"/>
          <ac:spMkLst>
            <pc:docMk/>
            <pc:sldMk cId="3088498043" sldId="32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5.435" v="3983" actId="1076"/>
          <ac:spMkLst>
            <pc:docMk/>
            <pc:sldMk cId="3088498043" sldId="32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5.412" v="3961" actId="1076"/>
          <ac:spMkLst>
            <pc:docMk/>
            <pc:sldMk cId="3088498043" sldId="32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5.429" v="3977" actId="1076"/>
          <ac:spMkLst>
            <pc:docMk/>
            <pc:sldMk cId="3088498043" sldId="32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5.407" v="3957" actId="1076"/>
          <ac:spMkLst>
            <pc:docMk/>
            <pc:sldMk cId="3088498043" sldId="32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5.415" v="3965" actId="1076"/>
          <ac:spMkLst>
            <pc:docMk/>
            <pc:sldMk cId="3088498043" sldId="32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5.414" v="3963" actId="1076"/>
          <ac:spMkLst>
            <pc:docMk/>
            <pc:sldMk cId="3088498043" sldId="32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5.403" v="3953" actId="1076"/>
          <ac:spMkLst>
            <pc:docMk/>
            <pc:sldMk cId="3088498043" sldId="32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5.390" v="3941" actId="1076"/>
          <ac:spMkLst>
            <pc:docMk/>
            <pc:sldMk cId="3088498043" sldId="32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5.393" v="3943" actId="1076"/>
          <ac:spMkLst>
            <pc:docMk/>
            <pc:sldMk cId="3088498043" sldId="32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5.386" v="3937" actId="1076"/>
          <ac:spMkLst>
            <pc:docMk/>
            <pc:sldMk cId="3088498043" sldId="32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5.405" v="3955" actId="1076"/>
          <ac:spMkLst>
            <pc:docMk/>
            <pc:sldMk cId="3088498043" sldId="320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5.770" v="4032" actId="1076"/>
        <pc:sldMkLst>
          <pc:docMk/>
          <pc:sldMk cId="1566825924" sldId="321"/>
        </pc:sldMkLst>
        <pc:spChg chg="mod">
          <ac:chgData name="Sarah Carter" userId="4b4e2a7e9c42e1b2" providerId="LiveId" clId="{F8589C56-4B41-4511-82DD-D13B5678864A}" dt="2023-11-22T21:37:05.747" v="4008" actId="1076"/>
          <ac:spMkLst>
            <pc:docMk/>
            <pc:sldMk cId="1566825924" sldId="32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5.764" v="4026" actId="1076"/>
          <ac:spMkLst>
            <pc:docMk/>
            <pc:sldMk cId="1566825924" sldId="32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5.749" v="4010" actId="1076"/>
          <ac:spMkLst>
            <pc:docMk/>
            <pc:sldMk cId="1566825924" sldId="32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5.752" v="4014" actId="1076"/>
          <ac:spMkLst>
            <pc:docMk/>
            <pc:sldMk cId="1566825924" sldId="32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5.761" v="4022" actId="1076"/>
          <ac:spMkLst>
            <pc:docMk/>
            <pc:sldMk cId="1566825924" sldId="32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5.768" v="4030" actId="1076"/>
          <ac:spMkLst>
            <pc:docMk/>
            <pc:sldMk cId="1566825924" sldId="32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5.766" v="4028" actId="1076"/>
          <ac:spMkLst>
            <pc:docMk/>
            <pc:sldMk cId="1566825924" sldId="32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5.737" v="3998" actId="1076"/>
          <ac:spMkLst>
            <pc:docMk/>
            <pc:sldMk cId="1566825924" sldId="32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5.754" v="4016" actId="1076"/>
          <ac:spMkLst>
            <pc:docMk/>
            <pc:sldMk cId="1566825924" sldId="32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5.762" v="4024" actId="1076"/>
          <ac:spMkLst>
            <pc:docMk/>
            <pc:sldMk cId="1566825924" sldId="32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5.736" v="3996" actId="1076"/>
          <ac:spMkLst>
            <pc:docMk/>
            <pc:sldMk cId="1566825924" sldId="32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5.741" v="4002" actId="1076"/>
          <ac:spMkLst>
            <pc:docMk/>
            <pc:sldMk cId="1566825924" sldId="32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5.739" v="4000" actId="1076"/>
          <ac:spMkLst>
            <pc:docMk/>
            <pc:sldMk cId="1566825924" sldId="32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5.732" v="3992" actId="1076"/>
          <ac:spMkLst>
            <pc:docMk/>
            <pc:sldMk cId="1566825924" sldId="32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5.745" v="4006" actId="1076"/>
          <ac:spMkLst>
            <pc:docMk/>
            <pc:sldMk cId="1566825924" sldId="32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5.743" v="4004" actId="1076"/>
          <ac:spMkLst>
            <pc:docMk/>
            <pc:sldMk cId="1566825924" sldId="32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5.770" v="4032" actId="1076"/>
          <ac:spMkLst>
            <pc:docMk/>
            <pc:sldMk cId="1566825924" sldId="32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5.734" v="3994" actId="1076"/>
          <ac:spMkLst>
            <pc:docMk/>
            <pc:sldMk cId="1566825924" sldId="32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5.726" v="3986" actId="1076"/>
          <ac:spMkLst>
            <pc:docMk/>
            <pc:sldMk cId="1566825924" sldId="32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5.730" v="3990" actId="1076"/>
          <ac:spMkLst>
            <pc:docMk/>
            <pc:sldMk cId="1566825924" sldId="32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5.756" v="4018" actId="1076"/>
          <ac:spMkLst>
            <pc:docMk/>
            <pc:sldMk cId="1566825924" sldId="32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5.758" v="4020" actId="1076"/>
          <ac:spMkLst>
            <pc:docMk/>
            <pc:sldMk cId="1566825924" sldId="32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5.750" v="4012" actId="1076"/>
          <ac:spMkLst>
            <pc:docMk/>
            <pc:sldMk cId="1566825924" sldId="32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5.728" v="3988" actId="1076"/>
          <ac:spMkLst>
            <pc:docMk/>
            <pc:sldMk cId="1566825924" sldId="321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6.089" v="4081" actId="1076"/>
        <pc:sldMkLst>
          <pc:docMk/>
          <pc:sldMk cId="44383845" sldId="322"/>
        </pc:sldMkLst>
        <pc:spChg chg="mod">
          <ac:chgData name="Sarah Carter" userId="4b4e2a7e9c42e1b2" providerId="LiveId" clId="{F8589C56-4B41-4511-82DD-D13B5678864A}" dt="2023-11-22T21:37:06.070" v="4063" actId="1076"/>
          <ac:spMkLst>
            <pc:docMk/>
            <pc:sldMk cId="44383845" sldId="32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6.072" v="4065" actId="1076"/>
          <ac:spMkLst>
            <pc:docMk/>
            <pc:sldMk cId="44383845" sldId="32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6.079" v="4071" actId="1076"/>
          <ac:spMkLst>
            <pc:docMk/>
            <pc:sldMk cId="44383845" sldId="32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6.040" v="4037" actId="1076"/>
          <ac:spMkLst>
            <pc:docMk/>
            <pc:sldMk cId="44383845" sldId="32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6.089" v="4081" actId="1076"/>
          <ac:spMkLst>
            <pc:docMk/>
            <pc:sldMk cId="44383845" sldId="32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6.087" v="4079" actId="1076"/>
          <ac:spMkLst>
            <pc:docMk/>
            <pc:sldMk cId="44383845" sldId="32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6.066" v="4059" actId="1076"/>
          <ac:spMkLst>
            <pc:docMk/>
            <pc:sldMk cId="44383845" sldId="32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6.058" v="4053" actId="1076"/>
          <ac:spMkLst>
            <pc:docMk/>
            <pc:sldMk cId="44383845" sldId="32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6.064" v="4057" actId="1076"/>
          <ac:spMkLst>
            <pc:docMk/>
            <pc:sldMk cId="44383845" sldId="32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6.083" v="4075" actId="1076"/>
          <ac:spMkLst>
            <pc:docMk/>
            <pc:sldMk cId="44383845" sldId="32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6.049" v="4045" actId="1076"/>
          <ac:spMkLst>
            <pc:docMk/>
            <pc:sldMk cId="44383845" sldId="32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6.038" v="4035" actId="1076"/>
          <ac:spMkLst>
            <pc:docMk/>
            <pc:sldMk cId="44383845" sldId="32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6.077" v="4069" actId="1076"/>
          <ac:spMkLst>
            <pc:docMk/>
            <pc:sldMk cId="44383845" sldId="32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6.055" v="4051" actId="1076"/>
          <ac:spMkLst>
            <pc:docMk/>
            <pc:sldMk cId="44383845" sldId="32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6.075" v="4067" actId="1076"/>
          <ac:spMkLst>
            <pc:docMk/>
            <pc:sldMk cId="44383845" sldId="32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6.044" v="4041" actId="1076"/>
          <ac:spMkLst>
            <pc:docMk/>
            <pc:sldMk cId="44383845" sldId="32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6.085" v="4077" actId="1076"/>
          <ac:spMkLst>
            <pc:docMk/>
            <pc:sldMk cId="44383845" sldId="32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6.062" v="4055" actId="1076"/>
          <ac:spMkLst>
            <pc:docMk/>
            <pc:sldMk cId="44383845" sldId="32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6.068" v="4061" actId="1076"/>
          <ac:spMkLst>
            <pc:docMk/>
            <pc:sldMk cId="44383845" sldId="32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6.047" v="4043" actId="1076"/>
          <ac:spMkLst>
            <pc:docMk/>
            <pc:sldMk cId="44383845" sldId="32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6.081" v="4073" actId="1076"/>
          <ac:spMkLst>
            <pc:docMk/>
            <pc:sldMk cId="44383845" sldId="32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6.053" v="4049" actId="1076"/>
          <ac:spMkLst>
            <pc:docMk/>
            <pc:sldMk cId="44383845" sldId="32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6.051" v="4047" actId="1076"/>
          <ac:spMkLst>
            <pc:docMk/>
            <pc:sldMk cId="44383845" sldId="32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6.042" v="4039" actId="1076"/>
          <ac:spMkLst>
            <pc:docMk/>
            <pc:sldMk cId="44383845" sldId="322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6.408" v="4130" actId="1076"/>
        <pc:sldMkLst>
          <pc:docMk/>
          <pc:sldMk cId="1790521473" sldId="323"/>
        </pc:sldMkLst>
        <pc:spChg chg="mod">
          <ac:chgData name="Sarah Carter" userId="4b4e2a7e9c42e1b2" providerId="LiveId" clId="{F8589C56-4B41-4511-82DD-D13B5678864A}" dt="2023-11-22T21:37:06.395" v="4116" actId="1076"/>
          <ac:spMkLst>
            <pc:docMk/>
            <pc:sldMk cId="1790521473" sldId="32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6.367" v="4088" actId="1076"/>
          <ac:spMkLst>
            <pc:docMk/>
            <pc:sldMk cId="1790521473" sldId="32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6.363" v="4084" actId="1076"/>
          <ac:spMkLst>
            <pc:docMk/>
            <pc:sldMk cId="1790521473" sldId="32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6.375" v="4096" actId="1076"/>
          <ac:spMkLst>
            <pc:docMk/>
            <pc:sldMk cId="1790521473" sldId="32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6.398" v="4120" actId="1076"/>
          <ac:spMkLst>
            <pc:docMk/>
            <pc:sldMk cId="1790521473" sldId="32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6.370" v="4092" actId="1076"/>
          <ac:spMkLst>
            <pc:docMk/>
            <pc:sldMk cId="1790521473" sldId="32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6.381" v="4102" actId="1076"/>
          <ac:spMkLst>
            <pc:docMk/>
            <pc:sldMk cId="1790521473" sldId="32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6.390" v="4112" actId="1076"/>
          <ac:spMkLst>
            <pc:docMk/>
            <pc:sldMk cId="1790521473" sldId="32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6.377" v="4098" actId="1076"/>
          <ac:spMkLst>
            <pc:docMk/>
            <pc:sldMk cId="1790521473" sldId="32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6.379" v="4100" actId="1076"/>
          <ac:spMkLst>
            <pc:docMk/>
            <pc:sldMk cId="1790521473" sldId="32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6.383" v="4104" actId="1076"/>
          <ac:spMkLst>
            <pc:docMk/>
            <pc:sldMk cId="1790521473" sldId="32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6.387" v="4108" actId="1076"/>
          <ac:spMkLst>
            <pc:docMk/>
            <pc:sldMk cId="1790521473" sldId="32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6.405" v="4128" actId="1076"/>
          <ac:spMkLst>
            <pc:docMk/>
            <pc:sldMk cId="1790521473" sldId="32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6.396" v="4118" actId="1076"/>
          <ac:spMkLst>
            <pc:docMk/>
            <pc:sldMk cId="1790521473" sldId="32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6.372" v="4094" actId="1076"/>
          <ac:spMkLst>
            <pc:docMk/>
            <pc:sldMk cId="1790521473" sldId="32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6.408" v="4130" actId="1076"/>
          <ac:spMkLst>
            <pc:docMk/>
            <pc:sldMk cId="1790521473" sldId="32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6.365" v="4086" actId="1076"/>
          <ac:spMkLst>
            <pc:docMk/>
            <pc:sldMk cId="1790521473" sldId="32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6.400" v="4122" actId="1076"/>
          <ac:spMkLst>
            <pc:docMk/>
            <pc:sldMk cId="1790521473" sldId="32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6.404" v="4126" actId="1076"/>
          <ac:spMkLst>
            <pc:docMk/>
            <pc:sldMk cId="1790521473" sldId="32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6.388" v="4110" actId="1076"/>
          <ac:spMkLst>
            <pc:docMk/>
            <pc:sldMk cId="1790521473" sldId="32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6.393" v="4114" actId="1076"/>
          <ac:spMkLst>
            <pc:docMk/>
            <pc:sldMk cId="1790521473" sldId="32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6.368" v="4090" actId="1076"/>
          <ac:spMkLst>
            <pc:docMk/>
            <pc:sldMk cId="1790521473" sldId="32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6.402" v="4124" actId="1076"/>
          <ac:spMkLst>
            <pc:docMk/>
            <pc:sldMk cId="1790521473" sldId="32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6.385" v="4106" actId="1076"/>
          <ac:spMkLst>
            <pc:docMk/>
            <pc:sldMk cId="1790521473" sldId="323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6.732" v="4179" actId="1076"/>
        <pc:sldMkLst>
          <pc:docMk/>
          <pc:sldMk cId="3138756452" sldId="324"/>
        </pc:sldMkLst>
        <pc:spChg chg="mod">
          <ac:chgData name="Sarah Carter" userId="4b4e2a7e9c42e1b2" providerId="LiveId" clId="{F8589C56-4B41-4511-82DD-D13B5678864A}" dt="2023-11-22T21:37:06.700" v="4159" actId="1076"/>
          <ac:spMkLst>
            <pc:docMk/>
            <pc:sldMk cId="3138756452" sldId="32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6.696" v="4155" actId="1076"/>
          <ac:spMkLst>
            <pc:docMk/>
            <pc:sldMk cId="3138756452" sldId="32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6.693" v="4151" actId="1076"/>
          <ac:spMkLst>
            <pc:docMk/>
            <pc:sldMk cId="3138756452" sldId="32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6.694" v="4153" actId="1076"/>
          <ac:spMkLst>
            <pc:docMk/>
            <pc:sldMk cId="3138756452" sldId="32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6.703" v="4163" actId="1076"/>
          <ac:spMkLst>
            <pc:docMk/>
            <pc:sldMk cId="3138756452" sldId="32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6.698" v="4157" actId="1076"/>
          <ac:spMkLst>
            <pc:docMk/>
            <pc:sldMk cId="3138756452" sldId="32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6.682" v="4141" actId="1076"/>
          <ac:spMkLst>
            <pc:docMk/>
            <pc:sldMk cId="3138756452" sldId="32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6.690" v="4149" actId="1076"/>
          <ac:spMkLst>
            <pc:docMk/>
            <pc:sldMk cId="3138756452" sldId="32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6.712" v="4169" actId="1076"/>
          <ac:spMkLst>
            <pc:docMk/>
            <pc:sldMk cId="3138756452" sldId="32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6.705" v="4165" actId="1076"/>
          <ac:spMkLst>
            <pc:docMk/>
            <pc:sldMk cId="3138756452" sldId="32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6.679" v="4137" actId="1076"/>
          <ac:spMkLst>
            <pc:docMk/>
            <pc:sldMk cId="3138756452" sldId="32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6.724" v="4175" actId="1076"/>
          <ac:spMkLst>
            <pc:docMk/>
            <pc:sldMk cId="3138756452" sldId="32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6.716" v="4171" actId="1076"/>
          <ac:spMkLst>
            <pc:docMk/>
            <pc:sldMk cId="3138756452" sldId="32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6.673" v="4133" actId="1076"/>
          <ac:spMkLst>
            <pc:docMk/>
            <pc:sldMk cId="3138756452" sldId="32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6.708" v="4167" actId="1076"/>
          <ac:spMkLst>
            <pc:docMk/>
            <pc:sldMk cId="3138756452" sldId="32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6.702" v="4161" actId="1076"/>
          <ac:spMkLst>
            <pc:docMk/>
            <pc:sldMk cId="3138756452" sldId="32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6.680" v="4139" actId="1076"/>
          <ac:spMkLst>
            <pc:docMk/>
            <pc:sldMk cId="3138756452" sldId="32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6.720" v="4173" actId="1076"/>
          <ac:spMkLst>
            <pc:docMk/>
            <pc:sldMk cId="3138756452" sldId="32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6.686" v="4145" actId="1076"/>
          <ac:spMkLst>
            <pc:docMk/>
            <pc:sldMk cId="3138756452" sldId="32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6.684" v="4143" actId="1076"/>
          <ac:spMkLst>
            <pc:docMk/>
            <pc:sldMk cId="3138756452" sldId="32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6.732" v="4179" actId="1076"/>
          <ac:spMkLst>
            <pc:docMk/>
            <pc:sldMk cId="3138756452" sldId="32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6.688" v="4147" actId="1076"/>
          <ac:spMkLst>
            <pc:docMk/>
            <pc:sldMk cId="3138756452" sldId="32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6.728" v="4177" actId="1076"/>
          <ac:spMkLst>
            <pc:docMk/>
            <pc:sldMk cId="3138756452" sldId="32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6.677" v="4135" actId="1076"/>
          <ac:spMkLst>
            <pc:docMk/>
            <pc:sldMk cId="3138756452" sldId="324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7.072" v="4228" actId="1076"/>
        <pc:sldMkLst>
          <pc:docMk/>
          <pc:sldMk cId="1955273880" sldId="325"/>
        </pc:sldMkLst>
        <pc:spChg chg="mod">
          <ac:chgData name="Sarah Carter" userId="4b4e2a7e9c42e1b2" providerId="LiveId" clId="{F8589C56-4B41-4511-82DD-D13B5678864A}" dt="2023-11-22T21:37:07.067" v="4224" actId="1076"/>
          <ac:spMkLst>
            <pc:docMk/>
            <pc:sldMk cId="1955273880" sldId="32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7.063" v="4220" actId="1076"/>
          <ac:spMkLst>
            <pc:docMk/>
            <pc:sldMk cId="1955273880" sldId="32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7.072" v="4228" actId="1076"/>
          <ac:spMkLst>
            <pc:docMk/>
            <pc:sldMk cId="1955273880" sldId="32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7.030" v="4188" actId="1076"/>
          <ac:spMkLst>
            <pc:docMk/>
            <pc:sldMk cId="1955273880" sldId="32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7.057" v="4214" actId="1076"/>
          <ac:spMkLst>
            <pc:docMk/>
            <pc:sldMk cId="1955273880" sldId="32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7.069" v="4226" actId="1076"/>
          <ac:spMkLst>
            <pc:docMk/>
            <pc:sldMk cId="1955273880" sldId="32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7.065" v="4222" actId="1076"/>
          <ac:spMkLst>
            <pc:docMk/>
            <pc:sldMk cId="1955273880" sldId="32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7.036" v="4194" actId="1076"/>
          <ac:spMkLst>
            <pc:docMk/>
            <pc:sldMk cId="1955273880" sldId="32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7.027" v="4184" actId="1076"/>
          <ac:spMkLst>
            <pc:docMk/>
            <pc:sldMk cId="1955273880" sldId="32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7.048" v="4206" actId="1076"/>
          <ac:spMkLst>
            <pc:docMk/>
            <pc:sldMk cId="1955273880" sldId="32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7.025" v="4182" actId="1076"/>
          <ac:spMkLst>
            <pc:docMk/>
            <pc:sldMk cId="1955273880" sldId="32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7.053" v="4210" actId="1076"/>
          <ac:spMkLst>
            <pc:docMk/>
            <pc:sldMk cId="1955273880" sldId="32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7.038" v="4196" actId="1076"/>
          <ac:spMkLst>
            <pc:docMk/>
            <pc:sldMk cId="1955273880" sldId="32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7.045" v="4202" actId="1076"/>
          <ac:spMkLst>
            <pc:docMk/>
            <pc:sldMk cId="1955273880" sldId="32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7.040" v="4198" actId="1076"/>
          <ac:spMkLst>
            <pc:docMk/>
            <pc:sldMk cId="1955273880" sldId="32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7.029" v="4186" actId="1076"/>
          <ac:spMkLst>
            <pc:docMk/>
            <pc:sldMk cId="1955273880" sldId="32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7.051" v="4208" actId="1076"/>
          <ac:spMkLst>
            <pc:docMk/>
            <pc:sldMk cId="1955273880" sldId="32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7.042" v="4200" actId="1076"/>
          <ac:spMkLst>
            <pc:docMk/>
            <pc:sldMk cId="1955273880" sldId="32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7.034" v="4192" actId="1076"/>
          <ac:spMkLst>
            <pc:docMk/>
            <pc:sldMk cId="1955273880" sldId="32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7.060" v="4218" actId="1076"/>
          <ac:spMkLst>
            <pc:docMk/>
            <pc:sldMk cId="1955273880" sldId="32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7.059" v="4216" actId="1076"/>
          <ac:spMkLst>
            <pc:docMk/>
            <pc:sldMk cId="1955273880" sldId="32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7.055" v="4212" actId="1076"/>
          <ac:spMkLst>
            <pc:docMk/>
            <pc:sldMk cId="1955273880" sldId="32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7.032" v="4190" actId="1076"/>
          <ac:spMkLst>
            <pc:docMk/>
            <pc:sldMk cId="1955273880" sldId="32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7.047" v="4204" actId="1076"/>
          <ac:spMkLst>
            <pc:docMk/>
            <pc:sldMk cId="1955273880" sldId="325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7.372" v="4277" actId="1076"/>
        <pc:sldMkLst>
          <pc:docMk/>
          <pc:sldMk cId="2660636772" sldId="326"/>
        </pc:sldMkLst>
        <pc:spChg chg="mod">
          <ac:chgData name="Sarah Carter" userId="4b4e2a7e9c42e1b2" providerId="LiveId" clId="{F8589C56-4B41-4511-82DD-D13B5678864A}" dt="2023-11-22T21:37:07.359" v="4263" actId="1076"/>
          <ac:spMkLst>
            <pc:docMk/>
            <pc:sldMk cId="2660636772" sldId="32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7.364" v="4269" actId="1076"/>
          <ac:spMkLst>
            <pc:docMk/>
            <pc:sldMk cId="2660636772" sldId="32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7.353" v="4257" actId="1076"/>
          <ac:spMkLst>
            <pc:docMk/>
            <pc:sldMk cId="2660636772" sldId="32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7.363" v="4267" actId="1076"/>
          <ac:spMkLst>
            <pc:docMk/>
            <pc:sldMk cId="2660636772" sldId="32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7.341" v="4245" actId="1076"/>
          <ac:spMkLst>
            <pc:docMk/>
            <pc:sldMk cId="2660636772" sldId="32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7.347" v="4251" actId="1076"/>
          <ac:spMkLst>
            <pc:docMk/>
            <pc:sldMk cId="2660636772" sldId="32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7.331" v="4235" actId="1076"/>
          <ac:spMkLst>
            <pc:docMk/>
            <pc:sldMk cId="2660636772" sldId="32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7.370" v="4275" actId="1076"/>
          <ac:spMkLst>
            <pc:docMk/>
            <pc:sldMk cId="2660636772" sldId="32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7.328" v="4231" actId="1076"/>
          <ac:spMkLst>
            <pc:docMk/>
            <pc:sldMk cId="2660636772" sldId="32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7.335" v="4239" actId="1076"/>
          <ac:spMkLst>
            <pc:docMk/>
            <pc:sldMk cId="2660636772" sldId="32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7.333" v="4237" actId="1076"/>
          <ac:spMkLst>
            <pc:docMk/>
            <pc:sldMk cId="2660636772" sldId="32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7.368" v="4273" actId="1076"/>
          <ac:spMkLst>
            <pc:docMk/>
            <pc:sldMk cId="2660636772" sldId="32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7.354" v="4259" actId="1076"/>
          <ac:spMkLst>
            <pc:docMk/>
            <pc:sldMk cId="2660636772" sldId="32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7.372" v="4277" actId="1076"/>
          <ac:spMkLst>
            <pc:docMk/>
            <pc:sldMk cId="2660636772" sldId="32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7.337" v="4241" actId="1076"/>
          <ac:spMkLst>
            <pc:docMk/>
            <pc:sldMk cId="2660636772" sldId="32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7.356" v="4261" actId="1076"/>
          <ac:spMkLst>
            <pc:docMk/>
            <pc:sldMk cId="2660636772" sldId="32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7.345" v="4249" actId="1076"/>
          <ac:spMkLst>
            <pc:docMk/>
            <pc:sldMk cId="2660636772" sldId="32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7.366" v="4271" actId="1076"/>
          <ac:spMkLst>
            <pc:docMk/>
            <pc:sldMk cId="2660636772" sldId="32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7.329" v="4233" actId="1076"/>
          <ac:spMkLst>
            <pc:docMk/>
            <pc:sldMk cId="2660636772" sldId="32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7.351" v="4255" actId="1076"/>
          <ac:spMkLst>
            <pc:docMk/>
            <pc:sldMk cId="2660636772" sldId="32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7.361" v="4265" actId="1076"/>
          <ac:spMkLst>
            <pc:docMk/>
            <pc:sldMk cId="2660636772" sldId="32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7.343" v="4247" actId="1076"/>
          <ac:spMkLst>
            <pc:docMk/>
            <pc:sldMk cId="2660636772" sldId="32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7.349" v="4253" actId="1076"/>
          <ac:spMkLst>
            <pc:docMk/>
            <pc:sldMk cId="2660636772" sldId="32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7.339" v="4243" actId="1076"/>
          <ac:spMkLst>
            <pc:docMk/>
            <pc:sldMk cId="2660636772" sldId="326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7.717" v="4326" actId="1076"/>
        <pc:sldMkLst>
          <pc:docMk/>
          <pc:sldMk cId="309049494" sldId="327"/>
        </pc:sldMkLst>
        <pc:spChg chg="mod">
          <ac:chgData name="Sarah Carter" userId="4b4e2a7e9c42e1b2" providerId="LiveId" clId="{F8589C56-4B41-4511-82DD-D13B5678864A}" dt="2023-11-22T21:37:07.680" v="4290" actId="1076"/>
          <ac:spMkLst>
            <pc:docMk/>
            <pc:sldMk cId="309049494" sldId="32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7.709" v="4318" actId="1076"/>
          <ac:spMkLst>
            <pc:docMk/>
            <pc:sldMk cId="309049494" sldId="32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7.715" v="4324" actId="1076"/>
          <ac:spMkLst>
            <pc:docMk/>
            <pc:sldMk cId="309049494" sldId="32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7.675" v="4286" actId="1076"/>
          <ac:spMkLst>
            <pc:docMk/>
            <pc:sldMk cId="309049494" sldId="32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7.686" v="4296" actId="1076"/>
          <ac:spMkLst>
            <pc:docMk/>
            <pc:sldMk cId="309049494" sldId="32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7.697" v="4306" actId="1076"/>
          <ac:spMkLst>
            <pc:docMk/>
            <pc:sldMk cId="309049494" sldId="32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7.706" v="4316" actId="1076"/>
          <ac:spMkLst>
            <pc:docMk/>
            <pc:sldMk cId="309049494" sldId="32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7.701" v="4310" actId="1076"/>
          <ac:spMkLst>
            <pc:docMk/>
            <pc:sldMk cId="309049494" sldId="32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7.688" v="4298" actId="1076"/>
          <ac:spMkLst>
            <pc:docMk/>
            <pc:sldMk cId="309049494" sldId="32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7.705" v="4314" actId="1076"/>
          <ac:spMkLst>
            <pc:docMk/>
            <pc:sldMk cId="309049494" sldId="32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7.703" v="4312" actId="1076"/>
          <ac:spMkLst>
            <pc:docMk/>
            <pc:sldMk cId="309049494" sldId="32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7.677" v="4288" actId="1076"/>
          <ac:spMkLst>
            <pc:docMk/>
            <pc:sldMk cId="309049494" sldId="32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7.681" v="4292" actId="1076"/>
          <ac:spMkLst>
            <pc:docMk/>
            <pc:sldMk cId="309049494" sldId="32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7.695" v="4304" actId="1076"/>
          <ac:spMkLst>
            <pc:docMk/>
            <pc:sldMk cId="309049494" sldId="32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7.684" v="4294" actId="1076"/>
          <ac:spMkLst>
            <pc:docMk/>
            <pc:sldMk cId="309049494" sldId="32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7.699" v="4308" actId="1076"/>
          <ac:spMkLst>
            <pc:docMk/>
            <pc:sldMk cId="309049494" sldId="32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7.693" v="4302" actId="1076"/>
          <ac:spMkLst>
            <pc:docMk/>
            <pc:sldMk cId="309049494" sldId="32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7.713" v="4322" actId="1076"/>
          <ac:spMkLst>
            <pc:docMk/>
            <pc:sldMk cId="309049494" sldId="32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7.690" v="4300" actId="1076"/>
          <ac:spMkLst>
            <pc:docMk/>
            <pc:sldMk cId="309049494" sldId="32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7.711" v="4320" actId="1076"/>
          <ac:spMkLst>
            <pc:docMk/>
            <pc:sldMk cId="309049494" sldId="32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7.672" v="4284" actId="1076"/>
          <ac:spMkLst>
            <pc:docMk/>
            <pc:sldMk cId="309049494" sldId="32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7.671" v="4282" actId="1076"/>
          <ac:spMkLst>
            <pc:docMk/>
            <pc:sldMk cId="309049494" sldId="32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7.668" v="4280" actId="1076"/>
          <ac:spMkLst>
            <pc:docMk/>
            <pc:sldMk cId="309049494" sldId="32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7.717" v="4326" actId="1076"/>
          <ac:spMkLst>
            <pc:docMk/>
            <pc:sldMk cId="309049494" sldId="327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8.036" v="4375" actId="1076"/>
        <pc:sldMkLst>
          <pc:docMk/>
          <pc:sldMk cId="3241853194" sldId="328"/>
        </pc:sldMkLst>
        <pc:spChg chg="mod">
          <ac:chgData name="Sarah Carter" userId="4b4e2a7e9c42e1b2" providerId="LiveId" clId="{F8589C56-4B41-4511-82DD-D13B5678864A}" dt="2023-11-22T21:37:07.997" v="4339" actId="1076"/>
          <ac:spMkLst>
            <pc:docMk/>
            <pc:sldMk cId="3241853194" sldId="32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8.013" v="4353" actId="1076"/>
          <ac:spMkLst>
            <pc:docMk/>
            <pc:sldMk cId="3241853194" sldId="32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7.999" v="4341" actId="1076"/>
          <ac:spMkLst>
            <pc:docMk/>
            <pc:sldMk cId="3241853194" sldId="32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7.993" v="4335" actId="1076"/>
          <ac:spMkLst>
            <pc:docMk/>
            <pc:sldMk cId="3241853194" sldId="32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8.032" v="4371" actId="1076"/>
          <ac:spMkLst>
            <pc:docMk/>
            <pc:sldMk cId="3241853194" sldId="32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8.011" v="4351" actId="1076"/>
          <ac:spMkLst>
            <pc:docMk/>
            <pc:sldMk cId="3241853194" sldId="32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8.001" v="4343" actId="1076"/>
          <ac:spMkLst>
            <pc:docMk/>
            <pc:sldMk cId="3241853194" sldId="32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8.003" v="4345" actId="1076"/>
          <ac:spMkLst>
            <pc:docMk/>
            <pc:sldMk cId="3241853194" sldId="32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8.034" v="4373" actId="1076"/>
          <ac:spMkLst>
            <pc:docMk/>
            <pc:sldMk cId="3241853194" sldId="32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7.988" v="4331" actId="1076"/>
          <ac:spMkLst>
            <pc:docMk/>
            <pc:sldMk cId="3241853194" sldId="32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7.985" v="4329" actId="1076"/>
          <ac:spMkLst>
            <pc:docMk/>
            <pc:sldMk cId="3241853194" sldId="32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7.995" v="4337" actId="1076"/>
          <ac:spMkLst>
            <pc:docMk/>
            <pc:sldMk cId="3241853194" sldId="32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8.017" v="4357" actId="1076"/>
          <ac:spMkLst>
            <pc:docMk/>
            <pc:sldMk cId="3241853194" sldId="32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8.030" v="4369" actId="1076"/>
          <ac:spMkLst>
            <pc:docMk/>
            <pc:sldMk cId="3241853194" sldId="32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8.036" v="4375" actId="1076"/>
          <ac:spMkLst>
            <pc:docMk/>
            <pc:sldMk cId="3241853194" sldId="32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8.021" v="4361" actId="1076"/>
          <ac:spMkLst>
            <pc:docMk/>
            <pc:sldMk cId="3241853194" sldId="32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8.019" v="4359" actId="1076"/>
          <ac:spMkLst>
            <pc:docMk/>
            <pc:sldMk cId="3241853194" sldId="32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8.009" v="4349" actId="1076"/>
          <ac:spMkLst>
            <pc:docMk/>
            <pc:sldMk cId="3241853194" sldId="32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8.005" v="4347" actId="1076"/>
          <ac:spMkLst>
            <pc:docMk/>
            <pc:sldMk cId="3241853194" sldId="32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8.015" v="4355" actId="1076"/>
          <ac:spMkLst>
            <pc:docMk/>
            <pc:sldMk cId="3241853194" sldId="32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8.026" v="4365" actId="1076"/>
          <ac:spMkLst>
            <pc:docMk/>
            <pc:sldMk cId="3241853194" sldId="32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8.028" v="4367" actId="1076"/>
          <ac:spMkLst>
            <pc:docMk/>
            <pc:sldMk cId="3241853194" sldId="32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8.023" v="4363" actId="1076"/>
          <ac:spMkLst>
            <pc:docMk/>
            <pc:sldMk cId="3241853194" sldId="32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7.990" v="4333" actId="1076"/>
          <ac:spMkLst>
            <pc:docMk/>
            <pc:sldMk cId="3241853194" sldId="328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8.567" v="4424" actId="1076"/>
        <pc:sldMkLst>
          <pc:docMk/>
          <pc:sldMk cId="1661065381" sldId="329"/>
        </pc:sldMkLst>
        <pc:spChg chg="mod">
          <ac:chgData name="Sarah Carter" userId="4b4e2a7e9c42e1b2" providerId="LiveId" clId="{F8589C56-4B41-4511-82DD-D13B5678864A}" dt="2023-11-22T21:37:08.530" v="4390" actId="1076"/>
          <ac:spMkLst>
            <pc:docMk/>
            <pc:sldMk cId="1661065381" sldId="32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8.547" v="4404" actId="1076"/>
          <ac:spMkLst>
            <pc:docMk/>
            <pc:sldMk cId="1661065381" sldId="32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8.565" v="4422" actId="1076"/>
          <ac:spMkLst>
            <pc:docMk/>
            <pc:sldMk cId="1661065381" sldId="32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8.560" v="4416" actId="1076"/>
          <ac:spMkLst>
            <pc:docMk/>
            <pc:sldMk cId="1661065381" sldId="32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8.553" v="4410" actId="1076"/>
          <ac:spMkLst>
            <pc:docMk/>
            <pc:sldMk cId="1661065381" sldId="32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8.549" v="4406" actId="1076"/>
          <ac:spMkLst>
            <pc:docMk/>
            <pc:sldMk cId="1661065381" sldId="32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8.516" v="4378" actId="1076"/>
          <ac:spMkLst>
            <pc:docMk/>
            <pc:sldMk cId="1661065381" sldId="32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8.551" v="4408" actId="1076"/>
          <ac:spMkLst>
            <pc:docMk/>
            <pc:sldMk cId="1661065381" sldId="32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8.533" v="4392" actId="1076"/>
          <ac:spMkLst>
            <pc:docMk/>
            <pc:sldMk cId="1661065381" sldId="32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8.521" v="4382" actId="1076"/>
          <ac:spMkLst>
            <pc:docMk/>
            <pc:sldMk cId="1661065381" sldId="32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8.537" v="4396" actId="1076"/>
          <ac:spMkLst>
            <pc:docMk/>
            <pc:sldMk cId="1661065381" sldId="32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8.519" v="4380" actId="1076"/>
          <ac:spMkLst>
            <pc:docMk/>
            <pc:sldMk cId="1661065381" sldId="32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8.539" v="4398" actId="1076"/>
          <ac:spMkLst>
            <pc:docMk/>
            <pc:sldMk cId="1661065381" sldId="32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8.562" v="4418" actId="1076"/>
          <ac:spMkLst>
            <pc:docMk/>
            <pc:sldMk cId="1661065381" sldId="32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8.555" v="4412" actId="1076"/>
          <ac:spMkLst>
            <pc:docMk/>
            <pc:sldMk cId="1661065381" sldId="32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8.535" v="4394" actId="1076"/>
          <ac:spMkLst>
            <pc:docMk/>
            <pc:sldMk cId="1661065381" sldId="32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8.567" v="4424" actId="1076"/>
          <ac:spMkLst>
            <pc:docMk/>
            <pc:sldMk cId="1661065381" sldId="32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8.542" v="4400" actId="1076"/>
          <ac:spMkLst>
            <pc:docMk/>
            <pc:sldMk cId="1661065381" sldId="32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8.526" v="4386" actId="1076"/>
          <ac:spMkLst>
            <pc:docMk/>
            <pc:sldMk cId="1661065381" sldId="32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8.564" v="4420" actId="1076"/>
          <ac:spMkLst>
            <pc:docMk/>
            <pc:sldMk cId="1661065381" sldId="32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8.523" v="4384" actId="1076"/>
          <ac:spMkLst>
            <pc:docMk/>
            <pc:sldMk cId="1661065381" sldId="32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8.528" v="4388" actId="1076"/>
          <ac:spMkLst>
            <pc:docMk/>
            <pc:sldMk cId="1661065381" sldId="32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8.544" v="4402" actId="1076"/>
          <ac:spMkLst>
            <pc:docMk/>
            <pc:sldMk cId="1661065381" sldId="32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8.557" v="4414" actId="1076"/>
          <ac:spMkLst>
            <pc:docMk/>
            <pc:sldMk cId="1661065381" sldId="329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09.102" v="4473" actId="1076"/>
        <pc:sldMkLst>
          <pc:docMk/>
          <pc:sldMk cId="506056299" sldId="330"/>
        </pc:sldMkLst>
        <pc:spChg chg="mod">
          <ac:chgData name="Sarah Carter" userId="4b4e2a7e9c42e1b2" providerId="LiveId" clId="{F8589C56-4B41-4511-82DD-D13B5678864A}" dt="2023-11-22T21:37:09.067" v="4443" actId="1076"/>
          <ac:spMkLst>
            <pc:docMk/>
            <pc:sldMk cId="506056299" sldId="33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09.102" v="4473" actId="1076"/>
          <ac:spMkLst>
            <pc:docMk/>
            <pc:sldMk cId="506056299" sldId="33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09.081" v="4455" actId="1076"/>
          <ac:spMkLst>
            <pc:docMk/>
            <pc:sldMk cId="506056299" sldId="33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09.099" v="4471" actId="1076"/>
          <ac:spMkLst>
            <pc:docMk/>
            <pc:sldMk cId="506056299" sldId="33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09.055" v="4433" actId="1076"/>
          <ac:spMkLst>
            <pc:docMk/>
            <pc:sldMk cId="506056299" sldId="33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09.069" v="4445" actId="1076"/>
          <ac:spMkLst>
            <pc:docMk/>
            <pc:sldMk cId="506056299" sldId="33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09.079" v="4453" actId="1076"/>
          <ac:spMkLst>
            <pc:docMk/>
            <pc:sldMk cId="506056299" sldId="33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09.071" v="4447" actId="1076"/>
          <ac:spMkLst>
            <pc:docMk/>
            <pc:sldMk cId="506056299" sldId="33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09.076" v="4451" actId="1076"/>
          <ac:spMkLst>
            <pc:docMk/>
            <pc:sldMk cId="506056299" sldId="33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09.089" v="4463" actId="1076"/>
          <ac:spMkLst>
            <pc:docMk/>
            <pc:sldMk cId="506056299" sldId="33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09.053" v="4431" actId="1076"/>
          <ac:spMkLst>
            <pc:docMk/>
            <pc:sldMk cId="506056299" sldId="33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09.087" v="4461" actId="1076"/>
          <ac:spMkLst>
            <pc:docMk/>
            <pc:sldMk cId="506056299" sldId="33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09.048" v="4427" actId="1076"/>
          <ac:spMkLst>
            <pc:docMk/>
            <pc:sldMk cId="506056299" sldId="33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09.050" v="4429" actId="1076"/>
          <ac:spMkLst>
            <pc:docMk/>
            <pc:sldMk cId="506056299" sldId="33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09.083" v="4457" actId="1076"/>
          <ac:spMkLst>
            <pc:docMk/>
            <pc:sldMk cId="506056299" sldId="33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09.074" v="4449" actId="1076"/>
          <ac:spMkLst>
            <pc:docMk/>
            <pc:sldMk cId="506056299" sldId="33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09.095" v="4467" actId="1076"/>
          <ac:spMkLst>
            <pc:docMk/>
            <pc:sldMk cId="506056299" sldId="33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09.062" v="4439" actId="1076"/>
          <ac:spMkLst>
            <pc:docMk/>
            <pc:sldMk cId="506056299" sldId="33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09.092" v="4465" actId="1076"/>
          <ac:spMkLst>
            <pc:docMk/>
            <pc:sldMk cId="506056299" sldId="33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09.085" v="4459" actId="1076"/>
          <ac:spMkLst>
            <pc:docMk/>
            <pc:sldMk cId="506056299" sldId="33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09.057" v="4435" actId="1076"/>
          <ac:spMkLst>
            <pc:docMk/>
            <pc:sldMk cId="506056299" sldId="33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09.097" v="4469" actId="1076"/>
          <ac:spMkLst>
            <pc:docMk/>
            <pc:sldMk cId="506056299" sldId="33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09.060" v="4437" actId="1076"/>
          <ac:spMkLst>
            <pc:docMk/>
            <pc:sldMk cId="506056299" sldId="33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09.064" v="4441" actId="1076"/>
          <ac:spMkLst>
            <pc:docMk/>
            <pc:sldMk cId="506056299" sldId="330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0.096" v="4522" actId="1076"/>
        <pc:sldMkLst>
          <pc:docMk/>
          <pc:sldMk cId="3019520054" sldId="331"/>
        </pc:sldMkLst>
        <pc:spChg chg="mod">
          <ac:chgData name="Sarah Carter" userId="4b4e2a7e9c42e1b2" providerId="LiveId" clId="{F8589C56-4B41-4511-82DD-D13B5678864A}" dt="2023-11-22T21:37:10.080" v="4510" actId="1076"/>
          <ac:spMkLst>
            <pc:docMk/>
            <pc:sldMk cId="3019520054" sldId="331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0.048" v="4484" actId="1076"/>
          <ac:spMkLst>
            <pc:docMk/>
            <pc:sldMk cId="3019520054" sldId="331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0.078" v="4508" actId="1076"/>
          <ac:spMkLst>
            <pc:docMk/>
            <pc:sldMk cId="3019520054" sldId="331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0.071" v="4502" actId="1076"/>
          <ac:spMkLst>
            <pc:docMk/>
            <pc:sldMk cId="3019520054" sldId="331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0.056" v="4490" actId="1076"/>
          <ac:spMkLst>
            <pc:docMk/>
            <pc:sldMk cId="3019520054" sldId="331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0.073" v="4504" actId="1076"/>
          <ac:spMkLst>
            <pc:docMk/>
            <pc:sldMk cId="3019520054" sldId="331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0.058" v="4492" actId="1076"/>
          <ac:spMkLst>
            <pc:docMk/>
            <pc:sldMk cId="3019520054" sldId="331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0.038" v="4476" actId="1076"/>
          <ac:spMkLst>
            <pc:docMk/>
            <pc:sldMk cId="3019520054" sldId="331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0.050" v="4486" actId="1076"/>
          <ac:spMkLst>
            <pc:docMk/>
            <pc:sldMk cId="3019520054" sldId="331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0.075" v="4506" actId="1076"/>
          <ac:spMkLst>
            <pc:docMk/>
            <pc:sldMk cId="3019520054" sldId="331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0.063" v="4496" actId="1076"/>
          <ac:spMkLst>
            <pc:docMk/>
            <pc:sldMk cId="3019520054" sldId="331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0.041" v="4478" actId="1076"/>
          <ac:spMkLst>
            <pc:docMk/>
            <pc:sldMk cId="3019520054" sldId="331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0.087" v="4516" actId="1076"/>
          <ac:spMkLst>
            <pc:docMk/>
            <pc:sldMk cId="3019520054" sldId="331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0.046" v="4482" actId="1076"/>
          <ac:spMkLst>
            <pc:docMk/>
            <pc:sldMk cId="3019520054" sldId="331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0.096" v="4522" actId="1076"/>
          <ac:spMkLst>
            <pc:docMk/>
            <pc:sldMk cId="3019520054" sldId="331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0.085" v="4514" actId="1076"/>
          <ac:spMkLst>
            <pc:docMk/>
            <pc:sldMk cId="3019520054" sldId="331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0.053" v="4488" actId="1076"/>
          <ac:spMkLst>
            <pc:docMk/>
            <pc:sldMk cId="3019520054" sldId="331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0.067" v="4500" actId="1076"/>
          <ac:spMkLst>
            <pc:docMk/>
            <pc:sldMk cId="3019520054" sldId="331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0.065" v="4498" actId="1076"/>
          <ac:spMkLst>
            <pc:docMk/>
            <pc:sldMk cId="3019520054" sldId="331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0.091" v="4518" actId="1076"/>
          <ac:spMkLst>
            <pc:docMk/>
            <pc:sldMk cId="3019520054" sldId="331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0.061" v="4494" actId="1076"/>
          <ac:spMkLst>
            <pc:docMk/>
            <pc:sldMk cId="3019520054" sldId="331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0.043" v="4480" actId="1076"/>
          <ac:spMkLst>
            <pc:docMk/>
            <pc:sldMk cId="3019520054" sldId="331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0.083" v="4512" actId="1076"/>
          <ac:spMkLst>
            <pc:docMk/>
            <pc:sldMk cId="3019520054" sldId="331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0.093" v="4520" actId="1076"/>
          <ac:spMkLst>
            <pc:docMk/>
            <pc:sldMk cId="3019520054" sldId="331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0.791" v="4571" actId="1076"/>
        <pc:sldMkLst>
          <pc:docMk/>
          <pc:sldMk cId="4282776867" sldId="332"/>
        </pc:sldMkLst>
        <pc:spChg chg="mod">
          <ac:chgData name="Sarah Carter" userId="4b4e2a7e9c42e1b2" providerId="LiveId" clId="{F8589C56-4B41-4511-82DD-D13B5678864A}" dt="2023-11-22T21:37:10.743" v="4533" actId="1076"/>
          <ac:spMkLst>
            <pc:docMk/>
            <pc:sldMk cId="4282776867" sldId="332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0.786" v="4567" actId="1076"/>
          <ac:spMkLst>
            <pc:docMk/>
            <pc:sldMk cId="4282776867" sldId="332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0.791" v="4571" actId="1076"/>
          <ac:spMkLst>
            <pc:docMk/>
            <pc:sldMk cId="4282776867" sldId="332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0.760" v="4547" actId="1076"/>
          <ac:spMkLst>
            <pc:docMk/>
            <pc:sldMk cId="4282776867" sldId="332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0.774" v="4557" actId="1076"/>
          <ac:spMkLst>
            <pc:docMk/>
            <pc:sldMk cId="4282776867" sldId="332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0.755" v="4543" actId="1076"/>
          <ac:spMkLst>
            <pc:docMk/>
            <pc:sldMk cId="4282776867" sldId="332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0.736" v="4527" actId="1076"/>
          <ac:spMkLst>
            <pc:docMk/>
            <pc:sldMk cId="4282776867" sldId="332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0.748" v="4537" actId="1076"/>
          <ac:spMkLst>
            <pc:docMk/>
            <pc:sldMk cId="4282776867" sldId="332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0.758" v="4545" actId="1076"/>
          <ac:spMkLst>
            <pc:docMk/>
            <pc:sldMk cId="4282776867" sldId="332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0.746" v="4535" actId="1076"/>
          <ac:spMkLst>
            <pc:docMk/>
            <pc:sldMk cId="4282776867" sldId="332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0.738" v="4529" actId="1076"/>
          <ac:spMkLst>
            <pc:docMk/>
            <pc:sldMk cId="4282776867" sldId="332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0.789" v="4569" actId="1076"/>
          <ac:spMkLst>
            <pc:docMk/>
            <pc:sldMk cId="4282776867" sldId="332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0.750" v="4539" actId="1076"/>
          <ac:spMkLst>
            <pc:docMk/>
            <pc:sldMk cId="4282776867" sldId="332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0.733" v="4525" actId="1076"/>
          <ac:spMkLst>
            <pc:docMk/>
            <pc:sldMk cId="4282776867" sldId="332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0.764" v="4549" actId="1076"/>
          <ac:spMkLst>
            <pc:docMk/>
            <pc:sldMk cId="4282776867" sldId="332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0.768" v="4553" actId="1076"/>
          <ac:spMkLst>
            <pc:docMk/>
            <pc:sldMk cId="4282776867" sldId="332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0.784" v="4565" actId="1076"/>
          <ac:spMkLst>
            <pc:docMk/>
            <pc:sldMk cId="4282776867" sldId="332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0.779" v="4561" actId="1076"/>
          <ac:spMkLst>
            <pc:docMk/>
            <pc:sldMk cId="4282776867" sldId="332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0.776" v="4559" actId="1076"/>
          <ac:spMkLst>
            <pc:docMk/>
            <pc:sldMk cId="4282776867" sldId="332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0.766" v="4551" actId="1076"/>
          <ac:spMkLst>
            <pc:docMk/>
            <pc:sldMk cId="4282776867" sldId="332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0.771" v="4555" actId="1076"/>
          <ac:spMkLst>
            <pc:docMk/>
            <pc:sldMk cId="4282776867" sldId="332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0.741" v="4531" actId="1076"/>
          <ac:spMkLst>
            <pc:docMk/>
            <pc:sldMk cId="4282776867" sldId="332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0.782" v="4563" actId="1076"/>
          <ac:spMkLst>
            <pc:docMk/>
            <pc:sldMk cId="4282776867" sldId="332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0.752" v="4541" actId="1076"/>
          <ac:spMkLst>
            <pc:docMk/>
            <pc:sldMk cId="4282776867" sldId="332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1.627" v="4620" actId="1076"/>
        <pc:sldMkLst>
          <pc:docMk/>
          <pc:sldMk cId="473353730" sldId="333"/>
        </pc:sldMkLst>
        <pc:spChg chg="mod">
          <ac:chgData name="Sarah Carter" userId="4b4e2a7e9c42e1b2" providerId="LiveId" clId="{F8589C56-4B41-4511-82DD-D13B5678864A}" dt="2023-11-22T21:37:11.609" v="4602" actId="1076"/>
          <ac:spMkLst>
            <pc:docMk/>
            <pc:sldMk cId="473353730" sldId="333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1.627" v="4620" actId="1076"/>
          <ac:spMkLst>
            <pc:docMk/>
            <pc:sldMk cId="473353730" sldId="333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1.602" v="4596" actId="1076"/>
          <ac:spMkLst>
            <pc:docMk/>
            <pc:sldMk cId="473353730" sldId="333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1.596" v="4592" actId="1076"/>
          <ac:spMkLst>
            <pc:docMk/>
            <pc:sldMk cId="473353730" sldId="333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1.613" v="4606" actId="1076"/>
          <ac:spMkLst>
            <pc:docMk/>
            <pc:sldMk cId="473353730" sldId="333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1.575" v="4574" actId="1076"/>
          <ac:spMkLst>
            <pc:docMk/>
            <pc:sldMk cId="473353730" sldId="333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1.606" v="4600" actId="1076"/>
          <ac:spMkLst>
            <pc:docMk/>
            <pc:sldMk cId="473353730" sldId="333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1.618" v="4612" actId="1076"/>
          <ac:spMkLst>
            <pc:docMk/>
            <pc:sldMk cId="473353730" sldId="333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1.616" v="4610" actId="1076"/>
          <ac:spMkLst>
            <pc:docMk/>
            <pc:sldMk cId="473353730" sldId="333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1.604" v="4598" actId="1076"/>
          <ac:spMkLst>
            <pc:docMk/>
            <pc:sldMk cId="473353730" sldId="333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1.622" v="4616" actId="1076"/>
          <ac:spMkLst>
            <pc:docMk/>
            <pc:sldMk cId="473353730" sldId="333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1.586" v="4584" actId="1076"/>
          <ac:spMkLst>
            <pc:docMk/>
            <pc:sldMk cId="473353730" sldId="333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1.577" v="4576" actId="1076"/>
          <ac:spMkLst>
            <pc:docMk/>
            <pc:sldMk cId="473353730" sldId="333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1.584" v="4582" actId="1076"/>
          <ac:spMkLst>
            <pc:docMk/>
            <pc:sldMk cId="473353730" sldId="333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1.625" v="4618" actId="1076"/>
          <ac:spMkLst>
            <pc:docMk/>
            <pc:sldMk cId="473353730" sldId="333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1.593" v="4590" actId="1076"/>
          <ac:spMkLst>
            <pc:docMk/>
            <pc:sldMk cId="473353730" sldId="333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1.579" v="4578" actId="1076"/>
          <ac:spMkLst>
            <pc:docMk/>
            <pc:sldMk cId="473353730" sldId="333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1.615" v="4608" actId="1076"/>
          <ac:spMkLst>
            <pc:docMk/>
            <pc:sldMk cId="473353730" sldId="333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1.582" v="4580" actId="1076"/>
          <ac:spMkLst>
            <pc:docMk/>
            <pc:sldMk cId="473353730" sldId="333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1.588" v="4586" actId="1076"/>
          <ac:spMkLst>
            <pc:docMk/>
            <pc:sldMk cId="473353730" sldId="333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1.598" v="4594" actId="1076"/>
          <ac:spMkLst>
            <pc:docMk/>
            <pc:sldMk cId="473353730" sldId="333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1.620" v="4614" actId="1076"/>
          <ac:spMkLst>
            <pc:docMk/>
            <pc:sldMk cId="473353730" sldId="333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1.611" v="4604" actId="1076"/>
          <ac:spMkLst>
            <pc:docMk/>
            <pc:sldMk cId="473353730" sldId="333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1.591" v="4588" actId="1076"/>
          <ac:spMkLst>
            <pc:docMk/>
            <pc:sldMk cId="473353730" sldId="333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2.311" v="4669" actId="1076"/>
        <pc:sldMkLst>
          <pc:docMk/>
          <pc:sldMk cId="16555851" sldId="334"/>
        </pc:sldMkLst>
        <pc:spChg chg="mod">
          <ac:chgData name="Sarah Carter" userId="4b4e2a7e9c42e1b2" providerId="LiveId" clId="{F8589C56-4B41-4511-82DD-D13B5678864A}" dt="2023-11-22T21:37:12.276" v="4643" actId="1076"/>
          <ac:spMkLst>
            <pc:docMk/>
            <pc:sldMk cId="16555851" sldId="334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2.296" v="4659" actId="1076"/>
          <ac:spMkLst>
            <pc:docMk/>
            <pc:sldMk cId="16555851" sldId="334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2.286" v="4651" actId="1076"/>
          <ac:spMkLst>
            <pc:docMk/>
            <pc:sldMk cId="16555851" sldId="334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2.259" v="4629" actId="1076"/>
          <ac:spMkLst>
            <pc:docMk/>
            <pc:sldMk cId="16555851" sldId="334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2.290" v="4655" actId="1076"/>
          <ac:spMkLst>
            <pc:docMk/>
            <pc:sldMk cId="16555851" sldId="334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2.266" v="4635" actId="1076"/>
          <ac:spMkLst>
            <pc:docMk/>
            <pc:sldMk cId="16555851" sldId="334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2.256" v="4627" actId="1076"/>
          <ac:spMkLst>
            <pc:docMk/>
            <pc:sldMk cId="16555851" sldId="334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2.263" v="4633" actId="1076"/>
          <ac:spMkLst>
            <pc:docMk/>
            <pc:sldMk cId="16555851" sldId="334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2.268" v="4637" actId="1076"/>
          <ac:spMkLst>
            <pc:docMk/>
            <pc:sldMk cId="16555851" sldId="334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2.294" v="4657" actId="1076"/>
          <ac:spMkLst>
            <pc:docMk/>
            <pc:sldMk cId="16555851" sldId="334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2.299" v="4661" actId="1076"/>
          <ac:spMkLst>
            <pc:docMk/>
            <pc:sldMk cId="16555851" sldId="334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2.270" v="4639" actId="1076"/>
          <ac:spMkLst>
            <pc:docMk/>
            <pc:sldMk cId="16555851" sldId="334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2.273" v="4641" actId="1076"/>
          <ac:spMkLst>
            <pc:docMk/>
            <pc:sldMk cId="16555851" sldId="334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2.308" v="4667" actId="1076"/>
          <ac:spMkLst>
            <pc:docMk/>
            <pc:sldMk cId="16555851" sldId="334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2.311" v="4669" actId="1076"/>
          <ac:spMkLst>
            <pc:docMk/>
            <pc:sldMk cId="16555851" sldId="334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2.288" v="4653" actId="1076"/>
          <ac:spMkLst>
            <pc:docMk/>
            <pc:sldMk cId="16555851" sldId="334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2.283" v="4649" actId="1076"/>
          <ac:spMkLst>
            <pc:docMk/>
            <pc:sldMk cId="16555851" sldId="334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2.281" v="4647" actId="1076"/>
          <ac:spMkLst>
            <pc:docMk/>
            <pc:sldMk cId="16555851" sldId="334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2.278" v="4645" actId="1076"/>
          <ac:spMkLst>
            <pc:docMk/>
            <pc:sldMk cId="16555851" sldId="334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2.253" v="4625" actId="1076"/>
          <ac:spMkLst>
            <pc:docMk/>
            <pc:sldMk cId="16555851" sldId="334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2.261" v="4631" actId="1076"/>
          <ac:spMkLst>
            <pc:docMk/>
            <pc:sldMk cId="16555851" sldId="334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2.251" v="4623" actId="1076"/>
          <ac:spMkLst>
            <pc:docMk/>
            <pc:sldMk cId="16555851" sldId="334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2.305" v="4665" actId="1076"/>
          <ac:spMkLst>
            <pc:docMk/>
            <pc:sldMk cId="16555851" sldId="334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2.302" v="4663" actId="1076"/>
          <ac:spMkLst>
            <pc:docMk/>
            <pc:sldMk cId="16555851" sldId="334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3.042" v="4718" actId="1076"/>
        <pc:sldMkLst>
          <pc:docMk/>
          <pc:sldMk cId="3715968614" sldId="335"/>
        </pc:sldMkLst>
        <pc:spChg chg="mod">
          <ac:chgData name="Sarah Carter" userId="4b4e2a7e9c42e1b2" providerId="LiveId" clId="{F8589C56-4B41-4511-82DD-D13B5678864A}" dt="2023-11-22T21:37:13.026" v="4704" actId="1076"/>
          <ac:spMkLst>
            <pc:docMk/>
            <pc:sldMk cId="3715968614" sldId="335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3.010" v="4690" actId="1076"/>
          <ac:spMkLst>
            <pc:docMk/>
            <pc:sldMk cId="3715968614" sldId="335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3.021" v="4700" actId="1076"/>
          <ac:spMkLst>
            <pc:docMk/>
            <pc:sldMk cId="3715968614" sldId="335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3" v="4682" actId="1076"/>
          <ac:spMkLst>
            <pc:docMk/>
            <pc:sldMk cId="3715968614" sldId="335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3.039" v="4716" actId="1076"/>
          <ac:spMkLst>
            <pc:docMk/>
            <pc:sldMk cId="3715968614" sldId="335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3.018" v="4698" actId="1076"/>
          <ac:spMkLst>
            <pc:docMk/>
            <pc:sldMk cId="3715968614" sldId="335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3.012" v="4692" actId="1076"/>
          <ac:spMkLst>
            <pc:docMk/>
            <pc:sldMk cId="3715968614" sldId="335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2.989" v="4672" actId="1076"/>
          <ac:spMkLst>
            <pc:docMk/>
            <pc:sldMk cId="3715968614" sldId="335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3.030" v="4708" actId="1076"/>
          <ac:spMkLst>
            <pc:docMk/>
            <pc:sldMk cId="3715968614" sldId="335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3.007" v="4688" actId="1076"/>
          <ac:spMkLst>
            <pc:docMk/>
            <pc:sldMk cId="3715968614" sldId="335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3.003" v="4684" actId="1076"/>
          <ac:spMkLst>
            <pc:docMk/>
            <pc:sldMk cId="3715968614" sldId="335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2.991" v="4674" actId="1076"/>
          <ac:spMkLst>
            <pc:docMk/>
            <pc:sldMk cId="3715968614" sldId="335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2.996" v="4678" actId="1076"/>
          <ac:spMkLst>
            <pc:docMk/>
            <pc:sldMk cId="3715968614" sldId="335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3.037" v="4714" actId="1076"/>
          <ac:spMkLst>
            <pc:docMk/>
            <pc:sldMk cId="3715968614" sldId="335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3.014" v="4694" actId="1076"/>
          <ac:spMkLst>
            <pc:docMk/>
            <pc:sldMk cId="3715968614" sldId="335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3.032" v="4710" actId="1076"/>
          <ac:spMkLst>
            <pc:docMk/>
            <pc:sldMk cId="3715968614" sldId="335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3.016" v="4696" actId="1076"/>
          <ac:spMkLst>
            <pc:docMk/>
            <pc:sldMk cId="3715968614" sldId="335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3.034" v="4712" actId="1076"/>
          <ac:spMkLst>
            <pc:docMk/>
            <pc:sldMk cId="3715968614" sldId="335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3.042" v="4718" actId="1076"/>
          <ac:spMkLst>
            <pc:docMk/>
            <pc:sldMk cId="3715968614" sldId="335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2.998" v="4680" actId="1076"/>
          <ac:spMkLst>
            <pc:docMk/>
            <pc:sldMk cId="3715968614" sldId="335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3.005" v="4686" actId="1076"/>
          <ac:spMkLst>
            <pc:docMk/>
            <pc:sldMk cId="3715968614" sldId="335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3.028" v="4706" actId="1076"/>
          <ac:spMkLst>
            <pc:docMk/>
            <pc:sldMk cId="3715968614" sldId="335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2.994" v="4676" actId="1076"/>
          <ac:spMkLst>
            <pc:docMk/>
            <pc:sldMk cId="3715968614" sldId="335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3.023" v="4702" actId="1076"/>
          <ac:spMkLst>
            <pc:docMk/>
            <pc:sldMk cId="3715968614" sldId="335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3.635" v="4767" actId="1076"/>
        <pc:sldMkLst>
          <pc:docMk/>
          <pc:sldMk cId="386421312" sldId="336"/>
        </pc:sldMkLst>
        <pc:spChg chg="mod">
          <ac:chgData name="Sarah Carter" userId="4b4e2a7e9c42e1b2" providerId="LiveId" clId="{F8589C56-4B41-4511-82DD-D13B5678864A}" dt="2023-11-22T21:37:13.612" v="4747" actId="1076"/>
          <ac:spMkLst>
            <pc:docMk/>
            <pc:sldMk cId="386421312" sldId="336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3.624" v="4757" actId="1076"/>
          <ac:spMkLst>
            <pc:docMk/>
            <pc:sldMk cId="386421312" sldId="336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3.633" v="4765" actId="1076"/>
          <ac:spMkLst>
            <pc:docMk/>
            <pc:sldMk cId="386421312" sldId="336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3.600" v="4737" actId="1076"/>
          <ac:spMkLst>
            <pc:docMk/>
            <pc:sldMk cId="386421312" sldId="336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3.629" v="4761" actId="1076"/>
          <ac:spMkLst>
            <pc:docMk/>
            <pc:sldMk cId="386421312" sldId="336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3.588" v="4727" actId="1076"/>
          <ac:spMkLst>
            <pc:docMk/>
            <pc:sldMk cId="386421312" sldId="336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3.594" v="4731" actId="1076"/>
          <ac:spMkLst>
            <pc:docMk/>
            <pc:sldMk cId="386421312" sldId="336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3.605" v="4741" actId="1076"/>
          <ac:spMkLst>
            <pc:docMk/>
            <pc:sldMk cId="386421312" sldId="336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3.626" v="4759" actId="1076"/>
          <ac:spMkLst>
            <pc:docMk/>
            <pc:sldMk cId="386421312" sldId="336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3.586" v="4725" actId="1076"/>
          <ac:spMkLst>
            <pc:docMk/>
            <pc:sldMk cId="386421312" sldId="336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3.608" v="4743" actId="1076"/>
          <ac:spMkLst>
            <pc:docMk/>
            <pc:sldMk cId="386421312" sldId="336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3.596" v="4733" actId="1076"/>
          <ac:spMkLst>
            <pc:docMk/>
            <pc:sldMk cId="386421312" sldId="336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3.598" v="4735" actId="1076"/>
          <ac:spMkLst>
            <pc:docMk/>
            <pc:sldMk cId="386421312" sldId="336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3.631" v="4763" actId="1076"/>
          <ac:spMkLst>
            <pc:docMk/>
            <pc:sldMk cId="386421312" sldId="336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3.591" v="4729" actId="1076"/>
          <ac:spMkLst>
            <pc:docMk/>
            <pc:sldMk cId="386421312" sldId="336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3.635" v="4767" actId="1076"/>
          <ac:spMkLst>
            <pc:docMk/>
            <pc:sldMk cId="386421312" sldId="336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3.610" v="4745" actId="1076"/>
          <ac:spMkLst>
            <pc:docMk/>
            <pc:sldMk cId="386421312" sldId="336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3.584" v="4723" actId="1076"/>
          <ac:spMkLst>
            <pc:docMk/>
            <pc:sldMk cId="386421312" sldId="336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3.622" v="4755" actId="1076"/>
          <ac:spMkLst>
            <pc:docMk/>
            <pc:sldMk cId="386421312" sldId="336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3.619" v="4753" actId="1076"/>
          <ac:spMkLst>
            <pc:docMk/>
            <pc:sldMk cId="386421312" sldId="336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3.617" v="4751" actId="1076"/>
          <ac:spMkLst>
            <pc:docMk/>
            <pc:sldMk cId="386421312" sldId="336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3.603" v="4739" actId="1076"/>
          <ac:spMkLst>
            <pc:docMk/>
            <pc:sldMk cId="386421312" sldId="336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3.581" v="4721" actId="1076"/>
          <ac:spMkLst>
            <pc:docMk/>
            <pc:sldMk cId="386421312" sldId="336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3.615" v="4749" actId="1076"/>
          <ac:spMkLst>
            <pc:docMk/>
            <pc:sldMk cId="386421312" sldId="336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4.139" v="4816" actId="1076"/>
        <pc:sldMkLst>
          <pc:docMk/>
          <pc:sldMk cId="2020007464" sldId="337"/>
        </pc:sldMkLst>
        <pc:spChg chg="mod">
          <ac:chgData name="Sarah Carter" userId="4b4e2a7e9c42e1b2" providerId="LiveId" clId="{F8589C56-4B41-4511-82DD-D13B5678864A}" dt="2023-11-22T21:37:14.132" v="4810" actId="1076"/>
          <ac:spMkLst>
            <pc:docMk/>
            <pc:sldMk cId="2020007464" sldId="337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4.102" v="4782" actId="1076"/>
          <ac:spMkLst>
            <pc:docMk/>
            <pc:sldMk cId="2020007464" sldId="337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4.100" v="4780" actId="1076"/>
          <ac:spMkLst>
            <pc:docMk/>
            <pc:sldMk cId="2020007464" sldId="337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4.109" v="4788" actId="1076"/>
          <ac:spMkLst>
            <pc:docMk/>
            <pc:sldMk cId="2020007464" sldId="337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4.104" v="4784" actId="1076"/>
          <ac:spMkLst>
            <pc:docMk/>
            <pc:sldMk cId="2020007464" sldId="337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4.125" v="4804" actId="1076"/>
          <ac:spMkLst>
            <pc:docMk/>
            <pc:sldMk cId="2020007464" sldId="337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4.088" v="4770" actId="1076"/>
          <ac:spMkLst>
            <pc:docMk/>
            <pc:sldMk cId="2020007464" sldId="337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4.130" v="4808" actId="1076"/>
          <ac:spMkLst>
            <pc:docMk/>
            <pc:sldMk cId="2020007464" sldId="337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4.092" v="4774" actId="1076"/>
          <ac:spMkLst>
            <pc:docMk/>
            <pc:sldMk cId="2020007464" sldId="337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4.111" v="4790" actId="1076"/>
          <ac:spMkLst>
            <pc:docMk/>
            <pc:sldMk cId="2020007464" sldId="337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4.112" v="4792" actId="1076"/>
          <ac:spMkLst>
            <pc:docMk/>
            <pc:sldMk cId="2020007464" sldId="337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4.123" v="4802" actId="1076"/>
          <ac:spMkLst>
            <pc:docMk/>
            <pc:sldMk cId="2020007464" sldId="337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4.090" v="4772" actId="1076"/>
          <ac:spMkLst>
            <pc:docMk/>
            <pc:sldMk cId="2020007464" sldId="337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4.107" v="4786" actId="1076"/>
          <ac:spMkLst>
            <pc:docMk/>
            <pc:sldMk cId="2020007464" sldId="337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4.127" v="4806" actId="1076"/>
          <ac:spMkLst>
            <pc:docMk/>
            <pc:sldMk cId="2020007464" sldId="337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4.134" v="4812" actId="1076"/>
          <ac:spMkLst>
            <pc:docMk/>
            <pc:sldMk cId="2020007464" sldId="337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4.137" v="4814" actId="1076"/>
          <ac:spMkLst>
            <pc:docMk/>
            <pc:sldMk cId="2020007464" sldId="337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4.098" v="4778" actId="1076"/>
          <ac:spMkLst>
            <pc:docMk/>
            <pc:sldMk cId="2020007464" sldId="337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4.120" v="4800" actId="1076"/>
          <ac:spMkLst>
            <pc:docMk/>
            <pc:sldMk cId="2020007464" sldId="337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4.118" v="4798" actId="1076"/>
          <ac:spMkLst>
            <pc:docMk/>
            <pc:sldMk cId="2020007464" sldId="337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4.116" v="4796" actId="1076"/>
          <ac:spMkLst>
            <pc:docMk/>
            <pc:sldMk cId="2020007464" sldId="337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4.096" v="4776" actId="1076"/>
          <ac:spMkLst>
            <pc:docMk/>
            <pc:sldMk cId="2020007464" sldId="337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4.114" v="4794" actId="1076"/>
          <ac:spMkLst>
            <pc:docMk/>
            <pc:sldMk cId="2020007464" sldId="337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4.139" v="4816" actId="1076"/>
          <ac:spMkLst>
            <pc:docMk/>
            <pc:sldMk cId="2020007464" sldId="337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4.721" v="4865" actId="1076"/>
        <pc:sldMkLst>
          <pc:docMk/>
          <pc:sldMk cId="3621822928" sldId="338"/>
        </pc:sldMkLst>
        <pc:spChg chg="mod">
          <ac:chgData name="Sarah Carter" userId="4b4e2a7e9c42e1b2" providerId="LiveId" clId="{F8589C56-4B41-4511-82DD-D13B5678864A}" dt="2023-11-22T21:37:14.673" v="4825" actId="1076"/>
          <ac:spMkLst>
            <pc:docMk/>
            <pc:sldMk cId="3621822928" sldId="338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4.719" v="4863" actId="1076"/>
          <ac:spMkLst>
            <pc:docMk/>
            <pc:sldMk cId="3621822928" sldId="338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4.678" v="4829" actId="1076"/>
          <ac:spMkLst>
            <pc:docMk/>
            <pc:sldMk cId="3621822928" sldId="338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4.671" v="4823" actId="1076"/>
          <ac:spMkLst>
            <pc:docMk/>
            <pc:sldMk cId="3621822928" sldId="338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4.688" v="4837" actId="1076"/>
          <ac:spMkLst>
            <pc:docMk/>
            <pc:sldMk cId="3621822928" sldId="338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4.695" v="4843" actId="1076"/>
          <ac:spMkLst>
            <pc:docMk/>
            <pc:sldMk cId="3621822928" sldId="338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4.690" v="4839" actId="1076"/>
          <ac:spMkLst>
            <pc:docMk/>
            <pc:sldMk cId="3621822928" sldId="338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4.699" v="4847" actId="1076"/>
          <ac:spMkLst>
            <pc:docMk/>
            <pc:sldMk cId="3621822928" sldId="338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4.716" v="4861" actId="1076"/>
          <ac:spMkLst>
            <pc:docMk/>
            <pc:sldMk cId="3621822928" sldId="338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4.685" v="4835" actId="1076"/>
          <ac:spMkLst>
            <pc:docMk/>
            <pc:sldMk cId="3621822928" sldId="338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4.705" v="4851" actId="1076"/>
          <ac:spMkLst>
            <pc:docMk/>
            <pc:sldMk cId="3621822928" sldId="338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4.666" v="4819" actId="1076"/>
          <ac:spMkLst>
            <pc:docMk/>
            <pc:sldMk cId="3621822928" sldId="338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4.697" v="4845" actId="1076"/>
          <ac:spMkLst>
            <pc:docMk/>
            <pc:sldMk cId="3621822928" sldId="338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4.683" v="4833" actId="1076"/>
          <ac:spMkLst>
            <pc:docMk/>
            <pc:sldMk cId="3621822928" sldId="338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4.707" v="4853" actId="1076"/>
          <ac:spMkLst>
            <pc:docMk/>
            <pc:sldMk cId="3621822928" sldId="338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4.693" v="4841" actId="1076"/>
          <ac:spMkLst>
            <pc:docMk/>
            <pc:sldMk cId="3621822928" sldId="338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4.681" v="4831" actId="1076"/>
          <ac:spMkLst>
            <pc:docMk/>
            <pc:sldMk cId="3621822928" sldId="338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4.668" v="4821" actId="1076"/>
          <ac:spMkLst>
            <pc:docMk/>
            <pc:sldMk cId="3621822928" sldId="338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4.712" v="4857" actId="1076"/>
          <ac:spMkLst>
            <pc:docMk/>
            <pc:sldMk cId="3621822928" sldId="338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4.676" v="4827" actId="1076"/>
          <ac:spMkLst>
            <pc:docMk/>
            <pc:sldMk cId="3621822928" sldId="338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4.721" v="4865" actId="1076"/>
          <ac:spMkLst>
            <pc:docMk/>
            <pc:sldMk cId="3621822928" sldId="338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4.702" v="4849" actId="1076"/>
          <ac:spMkLst>
            <pc:docMk/>
            <pc:sldMk cId="3621822928" sldId="338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4.710" v="4855" actId="1076"/>
          <ac:spMkLst>
            <pc:docMk/>
            <pc:sldMk cId="3621822928" sldId="338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4.714" v="4859" actId="1076"/>
          <ac:spMkLst>
            <pc:docMk/>
            <pc:sldMk cId="3621822928" sldId="338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5.204" v="4914" actId="1076"/>
        <pc:sldMkLst>
          <pc:docMk/>
          <pc:sldMk cId="101932470" sldId="339"/>
        </pc:sldMkLst>
        <pc:spChg chg="mod">
          <ac:chgData name="Sarah Carter" userId="4b4e2a7e9c42e1b2" providerId="LiveId" clId="{F8589C56-4B41-4511-82DD-D13B5678864A}" dt="2023-11-22T21:37:15.167" v="4880" actId="1076"/>
          <ac:spMkLst>
            <pc:docMk/>
            <pc:sldMk cId="101932470" sldId="339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5.174" v="4886" actId="1076"/>
          <ac:spMkLst>
            <pc:docMk/>
            <pc:sldMk cId="101932470" sldId="339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5.204" v="4914" actId="1076"/>
          <ac:spMkLst>
            <pc:docMk/>
            <pc:sldMk cId="101932470" sldId="339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5.191" v="4900" actId="1076"/>
          <ac:spMkLst>
            <pc:docMk/>
            <pc:sldMk cId="101932470" sldId="339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5.202" v="4912" actId="1076"/>
          <ac:spMkLst>
            <pc:docMk/>
            <pc:sldMk cId="101932470" sldId="339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5.177" v="4888" actId="1076"/>
          <ac:spMkLst>
            <pc:docMk/>
            <pc:sldMk cId="101932470" sldId="339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5.172" v="4884" actId="1076"/>
          <ac:spMkLst>
            <pc:docMk/>
            <pc:sldMk cId="101932470" sldId="339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5.188" v="4898" actId="1076"/>
          <ac:spMkLst>
            <pc:docMk/>
            <pc:sldMk cId="101932470" sldId="339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5.192" v="4902" actId="1076"/>
          <ac:spMkLst>
            <pc:docMk/>
            <pc:sldMk cId="101932470" sldId="339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5.165" v="4878" actId="1076"/>
          <ac:spMkLst>
            <pc:docMk/>
            <pc:sldMk cId="101932470" sldId="339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5.179" v="4890" actId="1076"/>
          <ac:spMkLst>
            <pc:docMk/>
            <pc:sldMk cId="101932470" sldId="339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5.196" v="4906" actId="1076"/>
          <ac:spMkLst>
            <pc:docMk/>
            <pc:sldMk cId="101932470" sldId="339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5.186" v="4896" actId="1076"/>
          <ac:spMkLst>
            <pc:docMk/>
            <pc:sldMk cId="101932470" sldId="339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5.194" v="4904" actId="1076"/>
          <ac:spMkLst>
            <pc:docMk/>
            <pc:sldMk cId="101932470" sldId="339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5.160" v="4874" actId="1076"/>
          <ac:spMkLst>
            <pc:docMk/>
            <pc:sldMk cId="101932470" sldId="339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5.169" v="4882" actId="1076"/>
          <ac:spMkLst>
            <pc:docMk/>
            <pc:sldMk cId="101932470" sldId="339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5.157" v="4872" actId="1076"/>
          <ac:spMkLst>
            <pc:docMk/>
            <pc:sldMk cId="101932470" sldId="339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5.181" v="4892" actId="1076"/>
          <ac:spMkLst>
            <pc:docMk/>
            <pc:sldMk cId="101932470" sldId="339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5.200" v="4910" actId="1076"/>
          <ac:spMkLst>
            <pc:docMk/>
            <pc:sldMk cId="101932470" sldId="339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5.162" v="4876" actId="1076"/>
          <ac:spMkLst>
            <pc:docMk/>
            <pc:sldMk cId="101932470" sldId="339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5.198" v="4908" actId="1076"/>
          <ac:spMkLst>
            <pc:docMk/>
            <pc:sldMk cId="101932470" sldId="339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5.152" v="4868" actId="1076"/>
          <ac:spMkLst>
            <pc:docMk/>
            <pc:sldMk cId="101932470" sldId="339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5.183" v="4894" actId="1076"/>
          <ac:spMkLst>
            <pc:docMk/>
            <pc:sldMk cId="101932470" sldId="339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5.155" v="4870" actId="1076"/>
          <ac:spMkLst>
            <pc:docMk/>
            <pc:sldMk cId="101932470" sldId="339"/>
            <ac:spMk id="30" creationId="{C1E870BE-901B-2C59-44CD-3BB926415815}"/>
          </ac:spMkLst>
        </pc:spChg>
      </pc:sldChg>
      <pc:sldChg chg="modSp add mod">
        <pc:chgData name="Sarah Carter" userId="4b4e2a7e9c42e1b2" providerId="LiveId" clId="{F8589C56-4B41-4511-82DD-D13B5678864A}" dt="2023-11-22T21:37:15.692" v="4963" actId="1076"/>
        <pc:sldMkLst>
          <pc:docMk/>
          <pc:sldMk cId="3097604589" sldId="340"/>
        </pc:sldMkLst>
        <pc:spChg chg="mod">
          <ac:chgData name="Sarah Carter" userId="4b4e2a7e9c42e1b2" providerId="LiveId" clId="{F8589C56-4B41-4511-82DD-D13B5678864A}" dt="2023-11-22T21:37:15.690" v="4961" actId="1076"/>
          <ac:spMkLst>
            <pc:docMk/>
            <pc:sldMk cId="3097604589" sldId="340"/>
            <ac:spMk id="2" creationId="{94DB046D-A672-9394-1406-5AF32B9C0236}"/>
          </ac:spMkLst>
        </pc:spChg>
        <pc:spChg chg="mod">
          <ac:chgData name="Sarah Carter" userId="4b4e2a7e9c42e1b2" providerId="LiveId" clId="{F8589C56-4B41-4511-82DD-D13B5678864A}" dt="2023-11-22T21:37:15.681" v="4953" actId="1076"/>
          <ac:spMkLst>
            <pc:docMk/>
            <pc:sldMk cId="3097604589" sldId="340"/>
            <ac:spMk id="3" creationId="{C6F8D946-2479-49E5-E512-D00C612F2266}"/>
          </ac:spMkLst>
        </pc:spChg>
        <pc:spChg chg="mod">
          <ac:chgData name="Sarah Carter" userId="4b4e2a7e9c42e1b2" providerId="LiveId" clId="{F8589C56-4B41-4511-82DD-D13B5678864A}" dt="2023-11-22T21:37:15.662" v="4937" actId="1076"/>
          <ac:spMkLst>
            <pc:docMk/>
            <pc:sldMk cId="3097604589" sldId="340"/>
            <ac:spMk id="4" creationId="{AA2858C8-0B31-2415-C6E3-C9A083D455B8}"/>
          </ac:spMkLst>
        </pc:spChg>
        <pc:spChg chg="mod">
          <ac:chgData name="Sarah Carter" userId="4b4e2a7e9c42e1b2" providerId="LiveId" clId="{F8589C56-4B41-4511-82DD-D13B5678864A}" dt="2023-11-22T21:37:15.659" v="4935" actId="1076"/>
          <ac:spMkLst>
            <pc:docMk/>
            <pc:sldMk cId="3097604589" sldId="340"/>
            <ac:spMk id="9" creationId="{DA3ABB4E-3784-125A-41C6-3DC5C02FCCD7}"/>
          </ac:spMkLst>
        </pc:spChg>
        <pc:spChg chg="mod">
          <ac:chgData name="Sarah Carter" userId="4b4e2a7e9c42e1b2" providerId="LiveId" clId="{F8589C56-4B41-4511-82DD-D13B5678864A}" dt="2023-11-22T21:37:15.674" v="4947" actId="1076"/>
          <ac:spMkLst>
            <pc:docMk/>
            <pc:sldMk cId="3097604589" sldId="340"/>
            <ac:spMk id="10" creationId="{F6940368-0978-2A7A-FA4C-C83A74A93BF4}"/>
          </ac:spMkLst>
        </pc:spChg>
        <pc:spChg chg="mod">
          <ac:chgData name="Sarah Carter" userId="4b4e2a7e9c42e1b2" providerId="LiveId" clId="{F8589C56-4B41-4511-82DD-D13B5678864A}" dt="2023-11-22T21:37:15.669" v="4943" actId="1076"/>
          <ac:spMkLst>
            <pc:docMk/>
            <pc:sldMk cId="3097604589" sldId="340"/>
            <ac:spMk id="11" creationId="{F01BBB80-1264-FC94-8F7B-DC24E48F8B21}"/>
          </ac:spMkLst>
        </pc:spChg>
        <pc:spChg chg="mod">
          <ac:chgData name="Sarah Carter" userId="4b4e2a7e9c42e1b2" providerId="LiveId" clId="{F8589C56-4B41-4511-82DD-D13B5678864A}" dt="2023-11-22T21:37:15.666" v="4941" actId="1076"/>
          <ac:spMkLst>
            <pc:docMk/>
            <pc:sldMk cId="3097604589" sldId="340"/>
            <ac:spMk id="12" creationId="{76C5FD55-22C4-EDE7-9422-A740EFE8066C}"/>
          </ac:spMkLst>
        </pc:spChg>
        <pc:spChg chg="mod">
          <ac:chgData name="Sarah Carter" userId="4b4e2a7e9c42e1b2" providerId="LiveId" clId="{F8589C56-4B41-4511-82DD-D13B5678864A}" dt="2023-11-22T21:37:15.650" v="4927" actId="1076"/>
          <ac:spMkLst>
            <pc:docMk/>
            <pc:sldMk cId="3097604589" sldId="340"/>
            <ac:spMk id="13" creationId="{9409FCC7-EF2C-EE61-0B1B-94491D1529D5}"/>
          </ac:spMkLst>
        </pc:spChg>
        <pc:spChg chg="mod">
          <ac:chgData name="Sarah Carter" userId="4b4e2a7e9c42e1b2" providerId="LiveId" clId="{F8589C56-4B41-4511-82DD-D13B5678864A}" dt="2023-11-22T21:37:15.652" v="4929" actId="1076"/>
          <ac:spMkLst>
            <pc:docMk/>
            <pc:sldMk cId="3097604589" sldId="340"/>
            <ac:spMk id="14" creationId="{07F136E8-08F7-3BA5-5435-39D89966FE9B}"/>
          </ac:spMkLst>
        </pc:spChg>
        <pc:spChg chg="mod">
          <ac:chgData name="Sarah Carter" userId="4b4e2a7e9c42e1b2" providerId="LiveId" clId="{F8589C56-4B41-4511-82DD-D13B5678864A}" dt="2023-11-22T21:37:15.679" v="4951" actId="1076"/>
          <ac:spMkLst>
            <pc:docMk/>
            <pc:sldMk cId="3097604589" sldId="340"/>
            <ac:spMk id="15" creationId="{D7ED3F44-8318-1699-EDAB-B81F025675DF}"/>
          </ac:spMkLst>
        </pc:spChg>
        <pc:spChg chg="mod">
          <ac:chgData name="Sarah Carter" userId="4b4e2a7e9c42e1b2" providerId="LiveId" clId="{F8589C56-4B41-4511-82DD-D13B5678864A}" dt="2023-11-22T21:37:15.657" v="4933" actId="1076"/>
          <ac:spMkLst>
            <pc:docMk/>
            <pc:sldMk cId="3097604589" sldId="340"/>
            <ac:spMk id="16" creationId="{B4F746B3-5642-7F1B-08C5-876E5F8ABE10}"/>
          </ac:spMkLst>
        </pc:spChg>
        <pc:spChg chg="mod">
          <ac:chgData name="Sarah Carter" userId="4b4e2a7e9c42e1b2" providerId="LiveId" clId="{F8589C56-4B41-4511-82DD-D13B5678864A}" dt="2023-11-22T21:37:15.648" v="4925" actId="1076"/>
          <ac:spMkLst>
            <pc:docMk/>
            <pc:sldMk cId="3097604589" sldId="340"/>
            <ac:spMk id="17" creationId="{8437D4AD-9CE5-B719-B5B3-469D18BF14B6}"/>
          </ac:spMkLst>
        </pc:spChg>
        <pc:spChg chg="mod">
          <ac:chgData name="Sarah Carter" userId="4b4e2a7e9c42e1b2" providerId="LiveId" clId="{F8589C56-4B41-4511-82DD-D13B5678864A}" dt="2023-11-22T21:37:15.638" v="4917" actId="1076"/>
          <ac:spMkLst>
            <pc:docMk/>
            <pc:sldMk cId="3097604589" sldId="340"/>
            <ac:spMk id="18" creationId="{E869A96E-FBF5-EA7E-5004-C512ACE35C60}"/>
          </ac:spMkLst>
        </pc:spChg>
        <pc:spChg chg="mod">
          <ac:chgData name="Sarah Carter" userId="4b4e2a7e9c42e1b2" providerId="LiveId" clId="{F8589C56-4B41-4511-82DD-D13B5678864A}" dt="2023-11-22T21:37:15.643" v="4921" actId="1076"/>
          <ac:spMkLst>
            <pc:docMk/>
            <pc:sldMk cId="3097604589" sldId="340"/>
            <ac:spMk id="19" creationId="{8D24D531-AEFD-7B28-1A13-B841BA6C8772}"/>
          </ac:spMkLst>
        </pc:spChg>
        <pc:spChg chg="mod">
          <ac:chgData name="Sarah Carter" userId="4b4e2a7e9c42e1b2" providerId="LiveId" clId="{F8589C56-4B41-4511-82DD-D13B5678864A}" dt="2023-11-22T21:37:15.685" v="4957" actId="1076"/>
          <ac:spMkLst>
            <pc:docMk/>
            <pc:sldMk cId="3097604589" sldId="340"/>
            <ac:spMk id="20" creationId="{05AC2A8E-4503-1B69-9435-6FC0C5DFCD32}"/>
          </ac:spMkLst>
        </pc:spChg>
        <pc:spChg chg="mod">
          <ac:chgData name="Sarah Carter" userId="4b4e2a7e9c42e1b2" providerId="LiveId" clId="{F8589C56-4B41-4511-82DD-D13B5678864A}" dt="2023-11-22T21:37:15.688" v="4959" actId="1076"/>
          <ac:spMkLst>
            <pc:docMk/>
            <pc:sldMk cId="3097604589" sldId="340"/>
            <ac:spMk id="21" creationId="{CE7A9FA9-21CC-9CA5-713C-CADB55B9C159}"/>
          </ac:spMkLst>
        </pc:spChg>
        <pc:spChg chg="mod">
          <ac:chgData name="Sarah Carter" userId="4b4e2a7e9c42e1b2" providerId="LiveId" clId="{F8589C56-4B41-4511-82DD-D13B5678864A}" dt="2023-11-22T21:37:15.664" v="4939" actId="1076"/>
          <ac:spMkLst>
            <pc:docMk/>
            <pc:sldMk cId="3097604589" sldId="340"/>
            <ac:spMk id="22" creationId="{D0AD0872-7AA5-0BDC-6EE2-0E7D84CE3E61}"/>
          </ac:spMkLst>
        </pc:spChg>
        <pc:spChg chg="mod">
          <ac:chgData name="Sarah Carter" userId="4b4e2a7e9c42e1b2" providerId="LiveId" clId="{F8589C56-4B41-4511-82DD-D13B5678864A}" dt="2023-11-22T21:37:15.692" v="4963" actId="1076"/>
          <ac:spMkLst>
            <pc:docMk/>
            <pc:sldMk cId="3097604589" sldId="340"/>
            <ac:spMk id="23" creationId="{801CF461-E261-A66B-B459-0DC19737D980}"/>
          </ac:spMkLst>
        </pc:spChg>
        <pc:spChg chg="mod">
          <ac:chgData name="Sarah Carter" userId="4b4e2a7e9c42e1b2" providerId="LiveId" clId="{F8589C56-4B41-4511-82DD-D13B5678864A}" dt="2023-11-22T21:37:15.683" v="4955" actId="1076"/>
          <ac:spMkLst>
            <pc:docMk/>
            <pc:sldMk cId="3097604589" sldId="340"/>
            <ac:spMk id="24" creationId="{903068CA-4B76-3ADB-3ED5-60C38CB01475}"/>
          </ac:spMkLst>
        </pc:spChg>
        <pc:spChg chg="mod">
          <ac:chgData name="Sarah Carter" userId="4b4e2a7e9c42e1b2" providerId="LiveId" clId="{F8589C56-4B41-4511-82DD-D13B5678864A}" dt="2023-11-22T21:37:15.655" v="4931" actId="1076"/>
          <ac:spMkLst>
            <pc:docMk/>
            <pc:sldMk cId="3097604589" sldId="340"/>
            <ac:spMk id="25" creationId="{B285E78D-9434-5E2B-7FF1-F2CE8842E5A7}"/>
          </ac:spMkLst>
        </pc:spChg>
        <pc:spChg chg="mod">
          <ac:chgData name="Sarah Carter" userId="4b4e2a7e9c42e1b2" providerId="LiveId" clId="{F8589C56-4B41-4511-82DD-D13B5678864A}" dt="2023-11-22T21:37:15.640" v="4919" actId="1076"/>
          <ac:spMkLst>
            <pc:docMk/>
            <pc:sldMk cId="3097604589" sldId="340"/>
            <ac:spMk id="26" creationId="{36482023-6BE3-D3C0-2D29-908119E7AFBF}"/>
          </ac:spMkLst>
        </pc:spChg>
        <pc:spChg chg="mod">
          <ac:chgData name="Sarah Carter" userId="4b4e2a7e9c42e1b2" providerId="LiveId" clId="{F8589C56-4B41-4511-82DD-D13B5678864A}" dt="2023-11-22T21:37:15.645" v="4923" actId="1076"/>
          <ac:spMkLst>
            <pc:docMk/>
            <pc:sldMk cId="3097604589" sldId="340"/>
            <ac:spMk id="28" creationId="{78A4247A-AE3C-AB4F-1555-E4A2128FDF46}"/>
          </ac:spMkLst>
        </pc:spChg>
        <pc:spChg chg="mod">
          <ac:chgData name="Sarah Carter" userId="4b4e2a7e9c42e1b2" providerId="LiveId" clId="{F8589C56-4B41-4511-82DD-D13B5678864A}" dt="2023-11-22T21:37:15.671" v="4945" actId="1076"/>
          <ac:spMkLst>
            <pc:docMk/>
            <pc:sldMk cId="3097604589" sldId="340"/>
            <ac:spMk id="29" creationId="{680DDCE5-A295-B47F-47D0-4B2227B2D6A4}"/>
          </ac:spMkLst>
        </pc:spChg>
        <pc:spChg chg="mod">
          <ac:chgData name="Sarah Carter" userId="4b4e2a7e9c42e1b2" providerId="LiveId" clId="{F8589C56-4B41-4511-82DD-D13B5678864A}" dt="2023-11-22T21:37:15.676" v="4949" actId="1076"/>
          <ac:spMkLst>
            <pc:docMk/>
            <pc:sldMk cId="3097604589" sldId="340"/>
            <ac:spMk id="30" creationId="{C1E870BE-901B-2C59-44CD-3BB926415815}"/>
          </ac:spMkLst>
        </pc:spChg>
      </pc:sldChg>
      <pc:sldChg chg="addSp delSp modSp add mod">
        <pc:chgData name="Sarah Carter" userId="4b4e2a7e9c42e1b2" providerId="LiveId" clId="{F8589C56-4B41-4511-82DD-D13B5678864A}" dt="2023-11-22T21:40:44.586" v="5012" actId="1076"/>
        <pc:sldMkLst>
          <pc:docMk/>
          <pc:sldMk cId="1697817005" sldId="341"/>
        </pc:sldMkLst>
        <pc:spChg chg="mod">
          <ac:chgData name="Sarah Carter" userId="4b4e2a7e9c42e1b2" providerId="LiveId" clId="{F8589C56-4B41-4511-82DD-D13B5678864A}" dt="2023-11-22T21:40:44.586" v="5012" actId="1076"/>
          <ac:spMkLst>
            <pc:docMk/>
            <pc:sldMk cId="1697817005" sldId="341"/>
            <ac:spMk id="10" creationId="{6EA6A493-4434-69B9-773F-C90C528F3DED}"/>
          </ac:spMkLst>
        </pc:spChg>
        <pc:graphicFrameChg chg="add del">
          <ac:chgData name="Sarah Carter" userId="4b4e2a7e9c42e1b2" providerId="LiveId" clId="{F8589C56-4B41-4511-82DD-D13B5678864A}" dt="2023-11-22T21:40:12.893" v="5001" actId="478"/>
          <ac:graphicFrameMkLst>
            <pc:docMk/>
            <pc:sldMk cId="1697817005" sldId="341"/>
            <ac:graphicFrameMk id="5" creationId="{07AA2576-1A01-436D-3E58-2ADE84579CDA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6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27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10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3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95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2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0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5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6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2135E-1DD1-4749-A0EB-084E2051244D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DE60-45E1-4D14-8CF8-E51C9CB73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3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5.png"/><Relationship Id="rId18" Type="http://schemas.openxmlformats.org/officeDocument/2006/relationships/image" Target="../media/image140.png"/><Relationship Id="rId26" Type="http://schemas.openxmlformats.org/officeDocument/2006/relationships/image" Target="../media/image72.png"/><Relationship Id="rId3" Type="http://schemas.openxmlformats.org/officeDocument/2006/relationships/image" Target="../media/image129.png"/><Relationship Id="rId21" Type="http://schemas.openxmlformats.org/officeDocument/2006/relationships/image" Target="../media/image142.png"/><Relationship Id="rId7" Type="http://schemas.openxmlformats.org/officeDocument/2006/relationships/image" Target="../media/image115.png"/><Relationship Id="rId12" Type="http://schemas.openxmlformats.org/officeDocument/2006/relationships/image" Target="../media/image1210.png"/><Relationship Id="rId17" Type="http://schemas.openxmlformats.org/officeDocument/2006/relationships/image" Target="../media/image139.png"/><Relationship Id="rId25" Type="http://schemas.openxmlformats.org/officeDocument/2006/relationships/image" Target="../media/image145.png"/><Relationship Id="rId2" Type="http://schemas.openxmlformats.org/officeDocument/2006/relationships/image" Target="../media/image2.PNG"/><Relationship Id="rId16" Type="http://schemas.openxmlformats.org/officeDocument/2006/relationships/image" Target="../media/image138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png"/><Relationship Id="rId11" Type="http://schemas.openxmlformats.org/officeDocument/2006/relationships/image" Target="../media/image134.png"/><Relationship Id="rId24" Type="http://schemas.openxmlformats.org/officeDocument/2006/relationships/image" Target="../media/image48.png"/><Relationship Id="rId5" Type="http://schemas.openxmlformats.org/officeDocument/2006/relationships/image" Target="../media/image131.png"/><Relationship Id="rId15" Type="http://schemas.openxmlformats.org/officeDocument/2006/relationships/image" Target="../media/image137.png"/><Relationship Id="rId23" Type="http://schemas.openxmlformats.org/officeDocument/2006/relationships/image" Target="../media/image144.png"/><Relationship Id="rId10" Type="http://schemas.openxmlformats.org/officeDocument/2006/relationships/image" Target="../media/image1010.png"/><Relationship Id="rId19" Type="http://schemas.openxmlformats.org/officeDocument/2006/relationships/image" Target="../media/image141.png"/><Relationship Id="rId4" Type="http://schemas.openxmlformats.org/officeDocument/2006/relationships/image" Target="../media/image130.png"/><Relationship Id="rId9" Type="http://schemas.openxmlformats.org/officeDocument/2006/relationships/image" Target="../media/image133.png"/><Relationship Id="rId14" Type="http://schemas.openxmlformats.org/officeDocument/2006/relationships/image" Target="../media/image136.png"/><Relationship Id="rId22" Type="http://schemas.openxmlformats.org/officeDocument/2006/relationships/image" Target="../media/image1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2.png"/><Relationship Id="rId18" Type="http://schemas.openxmlformats.org/officeDocument/2006/relationships/image" Target="../media/image156.png"/><Relationship Id="rId26" Type="http://schemas.openxmlformats.org/officeDocument/2006/relationships/image" Target="../media/image163.png"/><Relationship Id="rId3" Type="http://schemas.openxmlformats.org/officeDocument/2006/relationships/image" Target="../media/image3100.png"/><Relationship Id="rId21" Type="http://schemas.openxmlformats.org/officeDocument/2006/relationships/image" Target="../media/image158.png"/><Relationship Id="rId7" Type="http://schemas.openxmlformats.org/officeDocument/2006/relationships/image" Target="../media/image148.png"/><Relationship Id="rId12" Type="http://schemas.openxmlformats.org/officeDocument/2006/relationships/image" Target="../media/image151.png"/><Relationship Id="rId17" Type="http://schemas.openxmlformats.org/officeDocument/2006/relationships/image" Target="../media/image155.png"/><Relationship Id="rId25" Type="http://schemas.openxmlformats.org/officeDocument/2006/relationships/image" Target="../media/image162.png"/><Relationship Id="rId2" Type="http://schemas.openxmlformats.org/officeDocument/2006/relationships/image" Target="../media/image2.PNG"/><Relationship Id="rId16" Type="http://schemas.openxmlformats.org/officeDocument/2006/relationships/image" Target="../media/image154.png"/><Relationship Id="rId20" Type="http://schemas.openxmlformats.org/officeDocument/2006/relationships/image" Target="../media/image1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7.png"/><Relationship Id="rId11" Type="http://schemas.openxmlformats.org/officeDocument/2006/relationships/image" Target="../media/image117.png"/><Relationship Id="rId24" Type="http://schemas.openxmlformats.org/officeDocument/2006/relationships/image" Target="../media/image161.png"/><Relationship Id="rId5" Type="http://schemas.openxmlformats.org/officeDocument/2006/relationships/image" Target="../media/image146.png"/><Relationship Id="rId15" Type="http://schemas.openxmlformats.org/officeDocument/2006/relationships/image" Target="../media/image82.png"/><Relationship Id="rId23" Type="http://schemas.openxmlformats.org/officeDocument/2006/relationships/image" Target="../media/image160.png"/><Relationship Id="rId10" Type="http://schemas.openxmlformats.org/officeDocument/2006/relationships/image" Target="../media/image78.png"/><Relationship Id="rId19" Type="http://schemas.openxmlformats.org/officeDocument/2006/relationships/image" Target="../media/image43.png"/><Relationship Id="rId4" Type="http://schemas.openxmlformats.org/officeDocument/2006/relationships/image" Target="../media/image130.png"/><Relationship Id="rId9" Type="http://schemas.openxmlformats.org/officeDocument/2006/relationships/image" Target="../media/image150.png"/><Relationship Id="rId14" Type="http://schemas.openxmlformats.org/officeDocument/2006/relationships/image" Target="../media/image153.png"/><Relationship Id="rId22" Type="http://schemas.openxmlformats.org/officeDocument/2006/relationships/image" Target="../media/image1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13" Type="http://schemas.openxmlformats.org/officeDocument/2006/relationships/image" Target="../media/image171.png"/><Relationship Id="rId18" Type="http://schemas.openxmlformats.org/officeDocument/2006/relationships/image" Target="../media/image175.png"/><Relationship Id="rId26" Type="http://schemas.openxmlformats.org/officeDocument/2006/relationships/image" Target="../media/image180.png"/><Relationship Id="rId3" Type="http://schemas.openxmlformats.org/officeDocument/2006/relationships/image" Target="../media/image164.png"/><Relationship Id="rId21" Type="http://schemas.openxmlformats.org/officeDocument/2006/relationships/image" Target="../media/image10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174.png"/><Relationship Id="rId25" Type="http://schemas.openxmlformats.org/officeDocument/2006/relationships/image" Target="../media/image179.png"/><Relationship Id="rId2" Type="http://schemas.openxmlformats.org/officeDocument/2006/relationships/image" Target="../media/image2.PNG"/><Relationship Id="rId16" Type="http://schemas.openxmlformats.org/officeDocument/2006/relationships/image" Target="../media/image173.png"/><Relationship Id="rId20" Type="http://schemas.openxmlformats.org/officeDocument/2006/relationships/image" Target="../media/image1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6.png"/><Relationship Id="rId11" Type="http://schemas.openxmlformats.org/officeDocument/2006/relationships/image" Target="../media/image170.png"/><Relationship Id="rId24" Type="http://schemas.openxmlformats.org/officeDocument/2006/relationships/image" Target="../media/image2410.png"/><Relationship Id="rId5" Type="http://schemas.openxmlformats.org/officeDocument/2006/relationships/image" Target="../media/image165.png"/><Relationship Id="rId15" Type="http://schemas.openxmlformats.org/officeDocument/2006/relationships/image" Target="../media/image102.png"/><Relationship Id="rId23" Type="http://schemas.openxmlformats.org/officeDocument/2006/relationships/image" Target="../media/image109.png"/><Relationship Id="rId10" Type="http://schemas.openxmlformats.org/officeDocument/2006/relationships/image" Target="../media/image169.png"/><Relationship Id="rId19" Type="http://schemas.openxmlformats.org/officeDocument/2006/relationships/image" Target="../media/image176.png"/><Relationship Id="rId4" Type="http://schemas.openxmlformats.org/officeDocument/2006/relationships/image" Target="../media/image130.png"/><Relationship Id="rId9" Type="http://schemas.openxmlformats.org/officeDocument/2006/relationships/image" Target="../media/image168.png"/><Relationship Id="rId14" Type="http://schemas.openxmlformats.org/officeDocument/2006/relationships/image" Target="../media/image172.png"/><Relationship Id="rId22" Type="http://schemas.openxmlformats.org/officeDocument/2006/relationships/image" Target="../media/image17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88.png"/><Relationship Id="rId18" Type="http://schemas.openxmlformats.org/officeDocument/2006/relationships/image" Target="../media/image122.png"/><Relationship Id="rId26" Type="http://schemas.openxmlformats.org/officeDocument/2006/relationships/image" Target="../media/image194.png"/><Relationship Id="rId3" Type="http://schemas.openxmlformats.org/officeDocument/2006/relationships/image" Target="../media/image181.png"/><Relationship Id="rId21" Type="http://schemas.openxmlformats.org/officeDocument/2006/relationships/image" Target="../media/image142.png"/><Relationship Id="rId7" Type="http://schemas.openxmlformats.org/officeDocument/2006/relationships/image" Target="../media/image184.png"/><Relationship Id="rId12" Type="http://schemas.openxmlformats.org/officeDocument/2006/relationships/image" Target="../media/image187.png"/><Relationship Id="rId17" Type="http://schemas.openxmlformats.org/officeDocument/2006/relationships/image" Target="../media/image139.png"/><Relationship Id="rId25" Type="http://schemas.openxmlformats.org/officeDocument/2006/relationships/image" Target="../media/image71.png"/><Relationship Id="rId2" Type="http://schemas.openxmlformats.org/officeDocument/2006/relationships/image" Target="../media/image2.PNG"/><Relationship Id="rId16" Type="http://schemas.openxmlformats.org/officeDocument/2006/relationships/image" Target="../media/image19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3.png"/><Relationship Id="rId11" Type="http://schemas.openxmlformats.org/officeDocument/2006/relationships/image" Target="../media/image186.png"/><Relationship Id="rId24" Type="http://schemas.openxmlformats.org/officeDocument/2006/relationships/image" Target="../media/image193.png"/><Relationship Id="rId5" Type="http://schemas.openxmlformats.org/officeDocument/2006/relationships/image" Target="../media/image182.png"/><Relationship Id="rId15" Type="http://schemas.openxmlformats.org/officeDocument/2006/relationships/image" Target="../media/image189.png"/><Relationship Id="rId23" Type="http://schemas.openxmlformats.org/officeDocument/2006/relationships/image" Target="../media/image192.png"/><Relationship Id="rId10" Type="http://schemas.openxmlformats.org/officeDocument/2006/relationships/image" Target="../media/image116.png"/><Relationship Id="rId19" Type="http://schemas.openxmlformats.org/officeDocument/2006/relationships/image" Target="../media/image67.png"/><Relationship Id="rId4" Type="http://schemas.openxmlformats.org/officeDocument/2006/relationships/image" Target="../media/image73.png"/><Relationship Id="rId9" Type="http://schemas.openxmlformats.org/officeDocument/2006/relationships/image" Target="../media/image33.png"/><Relationship Id="rId14" Type="http://schemas.openxmlformats.org/officeDocument/2006/relationships/image" Target="../media/image119.png"/><Relationship Id="rId22" Type="http://schemas.openxmlformats.org/officeDocument/2006/relationships/image" Target="../media/image19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13" Type="http://schemas.openxmlformats.org/officeDocument/2006/relationships/image" Target="../media/image171.png"/><Relationship Id="rId18" Type="http://schemas.openxmlformats.org/officeDocument/2006/relationships/image" Target="../media/image66.png"/><Relationship Id="rId26" Type="http://schemas.openxmlformats.org/officeDocument/2006/relationships/image" Target="../media/image163.png"/><Relationship Id="rId3" Type="http://schemas.openxmlformats.org/officeDocument/2006/relationships/image" Target="../media/image195.png"/><Relationship Id="rId21" Type="http://schemas.openxmlformats.org/officeDocument/2006/relationships/image" Target="../media/image2110.png"/><Relationship Id="rId7" Type="http://schemas.openxmlformats.org/officeDocument/2006/relationships/image" Target="../media/image115.png"/><Relationship Id="rId12" Type="http://schemas.openxmlformats.org/officeDocument/2006/relationships/image" Target="../media/image199.png"/><Relationship Id="rId17" Type="http://schemas.openxmlformats.org/officeDocument/2006/relationships/image" Target="../media/image202.png"/><Relationship Id="rId25" Type="http://schemas.openxmlformats.org/officeDocument/2006/relationships/image" Target="../media/image205.png"/><Relationship Id="rId2" Type="http://schemas.openxmlformats.org/officeDocument/2006/relationships/image" Target="../media/image2.PNG"/><Relationship Id="rId16" Type="http://schemas.openxmlformats.org/officeDocument/2006/relationships/image" Target="../media/image201.png"/><Relationship Id="rId20" Type="http://schemas.openxmlformats.org/officeDocument/2006/relationships/image" Target="../media/image2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7.png"/><Relationship Id="rId11" Type="http://schemas.openxmlformats.org/officeDocument/2006/relationships/image" Target="../media/image198.png"/><Relationship Id="rId24" Type="http://schemas.openxmlformats.org/officeDocument/2006/relationships/image" Target="../media/image204.png"/><Relationship Id="rId5" Type="http://schemas.openxmlformats.org/officeDocument/2006/relationships/image" Target="../media/image197.png"/><Relationship Id="rId15" Type="http://schemas.openxmlformats.org/officeDocument/2006/relationships/image" Target="../media/image1510.png"/><Relationship Id="rId23" Type="http://schemas.openxmlformats.org/officeDocument/2006/relationships/image" Target="../media/image144.png"/><Relationship Id="rId10" Type="http://schemas.openxmlformats.org/officeDocument/2006/relationships/image" Target="../media/image98.png"/><Relationship Id="rId19" Type="http://schemas.openxmlformats.org/officeDocument/2006/relationships/image" Target="../media/image176.png"/><Relationship Id="rId4" Type="http://schemas.openxmlformats.org/officeDocument/2006/relationships/image" Target="../media/image196.png"/><Relationship Id="rId9" Type="http://schemas.openxmlformats.org/officeDocument/2006/relationships/image" Target="../media/image150.png"/><Relationship Id="rId14" Type="http://schemas.openxmlformats.org/officeDocument/2006/relationships/image" Target="../media/image200.png"/><Relationship Id="rId22" Type="http://schemas.openxmlformats.org/officeDocument/2006/relationships/image" Target="../media/image10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208.png"/><Relationship Id="rId18" Type="http://schemas.openxmlformats.org/officeDocument/2006/relationships/image" Target="../media/image156.png"/><Relationship Id="rId26" Type="http://schemas.openxmlformats.org/officeDocument/2006/relationships/image" Target="../media/image216.png"/><Relationship Id="rId3" Type="http://schemas.openxmlformats.org/officeDocument/2006/relationships/image" Target="../media/image206.png"/><Relationship Id="rId21" Type="http://schemas.openxmlformats.org/officeDocument/2006/relationships/image" Target="../media/image213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17" Type="http://schemas.openxmlformats.org/officeDocument/2006/relationships/image" Target="../media/image65.png"/><Relationship Id="rId25" Type="http://schemas.openxmlformats.org/officeDocument/2006/relationships/image" Target="../media/image90.png"/><Relationship Id="rId2" Type="http://schemas.openxmlformats.org/officeDocument/2006/relationships/image" Target="../media/image2.PNG"/><Relationship Id="rId16" Type="http://schemas.openxmlformats.org/officeDocument/2006/relationships/image" Target="../media/image210.png"/><Relationship Id="rId20" Type="http://schemas.openxmlformats.org/officeDocument/2006/relationships/image" Target="../media/image2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7.png"/><Relationship Id="rId11" Type="http://schemas.openxmlformats.org/officeDocument/2006/relationships/image" Target="../media/image134.png"/><Relationship Id="rId24" Type="http://schemas.openxmlformats.org/officeDocument/2006/relationships/image" Target="../media/image215.png"/><Relationship Id="rId5" Type="http://schemas.openxmlformats.org/officeDocument/2006/relationships/image" Target="../media/image29.png"/><Relationship Id="rId15" Type="http://schemas.openxmlformats.org/officeDocument/2006/relationships/image" Target="../media/image209.png"/><Relationship Id="rId23" Type="http://schemas.openxmlformats.org/officeDocument/2006/relationships/image" Target="../media/image214.png"/><Relationship Id="rId10" Type="http://schemas.openxmlformats.org/officeDocument/2006/relationships/image" Target="../media/image34.png"/><Relationship Id="rId19" Type="http://schemas.openxmlformats.org/officeDocument/2006/relationships/image" Target="../media/image211.png"/><Relationship Id="rId4" Type="http://schemas.openxmlformats.org/officeDocument/2006/relationships/image" Target="../media/image130.png"/><Relationship Id="rId9" Type="http://schemas.openxmlformats.org/officeDocument/2006/relationships/image" Target="../media/image77.png"/><Relationship Id="rId14" Type="http://schemas.openxmlformats.org/officeDocument/2006/relationships/image" Target="../media/image119.png"/><Relationship Id="rId22" Type="http://schemas.openxmlformats.org/officeDocument/2006/relationships/image" Target="../media/image19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13" Type="http://schemas.openxmlformats.org/officeDocument/2006/relationships/image" Target="../media/image226.png"/><Relationship Id="rId18" Type="http://schemas.openxmlformats.org/officeDocument/2006/relationships/image" Target="../media/image227.png"/><Relationship Id="rId26" Type="http://schemas.openxmlformats.org/officeDocument/2006/relationships/image" Target="../media/image234.png"/><Relationship Id="rId3" Type="http://schemas.openxmlformats.org/officeDocument/2006/relationships/image" Target="../media/image129.png"/><Relationship Id="rId21" Type="http://schemas.openxmlformats.org/officeDocument/2006/relationships/image" Target="../media/image230.png"/><Relationship Id="rId7" Type="http://schemas.openxmlformats.org/officeDocument/2006/relationships/image" Target="../media/image220.png"/><Relationship Id="rId12" Type="http://schemas.openxmlformats.org/officeDocument/2006/relationships/image" Target="../media/image225.png"/><Relationship Id="rId17" Type="http://schemas.openxmlformats.org/officeDocument/2006/relationships/image" Target="../media/image139.png"/><Relationship Id="rId25" Type="http://schemas.openxmlformats.org/officeDocument/2006/relationships/image" Target="../media/image233.png"/><Relationship Id="rId2" Type="http://schemas.openxmlformats.org/officeDocument/2006/relationships/image" Target="../media/image2.PNG"/><Relationship Id="rId16" Type="http://schemas.openxmlformats.org/officeDocument/2006/relationships/image" Target="../media/image210.png"/><Relationship Id="rId20" Type="http://schemas.openxmlformats.org/officeDocument/2006/relationships/image" Target="../media/image2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9.png"/><Relationship Id="rId11" Type="http://schemas.openxmlformats.org/officeDocument/2006/relationships/image" Target="../media/image224.png"/><Relationship Id="rId24" Type="http://schemas.openxmlformats.org/officeDocument/2006/relationships/image" Target="../media/image232.png"/><Relationship Id="rId5" Type="http://schemas.openxmlformats.org/officeDocument/2006/relationships/image" Target="../media/image218.png"/><Relationship Id="rId15" Type="http://schemas.openxmlformats.org/officeDocument/2006/relationships/image" Target="../media/image39.png"/><Relationship Id="rId23" Type="http://schemas.openxmlformats.org/officeDocument/2006/relationships/image" Target="../media/image231.png"/><Relationship Id="rId10" Type="http://schemas.openxmlformats.org/officeDocument/2006/relationships/image" Target="../media/image223.png"/><Relationship Id="rId19" Type="http://schemas.openxmlformats.org/officeDocument/2006/relationships/image" Target="../media/image228.png"/><Relationship Id="rId4" Type="http://schemas.openxmlformats.org/officeDocument/2006/relationships/image" Target="../media/image217.png"/><Relationship Id="rId9" Type="http://schemas.openxmlformats.org/officeDocument/2006/relationships/image" Target="../media/image222.png"/><Relationship Id="rId14" Type="http://schemas.openxmlformats.org/officeDocument/2006/relationships/image" Target="../media/image1410.png"/><Relationship Id="rId22" Type="http://schemas.openxmlformats.org/officeDocument/2006/relationships/image" Target="../media/image17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61.png"/><Relationship Id="rId18" Type="http://schemas.openxmlformats.org/officeDocument/2006/relationships/image" Target="../media/image175.png"/><Relationship Id="rId26" Type="http://schemas.openxmlformats.org/officeDocument/2006/relationships/image" Target="../media/image91.png"/><Relationship Id="rId3" Type="http://schemas.openxmlformats.org/officeDocument/2006/relationships/image" Target="../media/image129.png"/><Relationship Id="rId21" Type="http://schemas.openxmlformats.org/officeDocument/2006/relationships/image" Target="../media/image243.png"/><Relationship Id="rId7" Type="http://schemas.openxmlformats.org/officeDocument/2006/relationships/image" Target="../media/image95.png"/><Relationship Id="rId12" Type="http://schemas.openxmlformats.org/officeDocument/2006/relationships/image" Target="../media/image1210.png"/><Relationship Id="rId17" Type="http://schemas.openxmlformats.org/officeDocument/2006/relationships/image" Target="../media/image241.png"/><Relationship Id="rId25" Type="http://schemas.openxmlformats.org/officeDocument/2006/relationships/image" Target="../media/image111.png"/><Relationship Id="rId2" Type="http://schemas.openxmlformats.org/officeDocument/2006/relationships/image" Target="../media/image2.PNG"/><Relationship Id="rId16" Type="http://schemas.openxmlformats.org/officeDocument/2006/relationships/image" Target="../media/image240.png"/><Relationship Id="rId20" Type="http://schemas.openxmlformats.org/officeDocument/2006/relationships/image" Target="../media/image2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6.png"/><Relationship Id="rId11" Type="http://schemas.openxmlformats.org/officeDocument/2006/relationships/image" Target="../media/image238.png"/><Relationship Id="rId24" Type="http://schemas.openxmlformats.org/officeDocument/2006/relationships/image" Target="../media/image246.png"/><Relationship Id="rId5" Type="http://schemas.openxmlformats.org/officeDocument/2006/relationships/image" Target="../media/image218.png"/><Relationship Id="rId15" Type="http://schemas.openxmlformats.org/officeDocument/2006/relationships/image" Target="../media/image239.png"/><Relationship Id="rId23" Type="http://schemas.openxmlformats.org/officeDocument/2006/relationships/image" Target="../media/image245.png"/><Relationship Id="rId10" Type="http://schemas.openxmlformats.org/officeDocument/2006/relationships/image" Target="../media/image34.png"/><Relationship Id="rId19" Type="http://schemas.openxmlformats.org/officeDocument/2006/relationships/image" Target="../media/image1910.png"/><Relationship Id="rId4" Type="http://schemas.openxmlformats.org/officeDocument/2006/relationships/image" Target="../media/image235.png"/><Relationship Id="rId9" Type="http://schemas.openxmlformats.org/officeDocument/2006/relationships/image" Target="../media/image237.png"/><Relationship Id="rId14" Type="http://schemas.openxmlformats.org/officeDocument/2006/relationships/image" Target="../media/image1410.png"/><Relationship Id="rId22" Type="http://schemas.openxmlformats.org/officeDocument/2006/relationships/image" Target="../media/image2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52.png"/><Relationship Id="rId18" Type="http://schemas.openxmlformats.org/officeDocument/2006/relationships/image" Target="../media/image140.png"/><Relationship Id="rId26" Type="http://schemas.openxmlformats.org/officeDocument/2006/relationships/image" Target="../media/image262.png"/><Relationship Id="rId3" Type="http://schemas.openxmlformats.org/officeDocument/2006/relationships/image" Target="../media/image247.png"/><Relationship Id="rId21" Type="http://schemas.openxmlformats.org/officeDocument/2006/relationships/image" Target="../media/image257.png"/><Relationship Id="rId7" Type="http://schemas.openxmlformats.org/officeDocument/2006/relationships/image" Target="../media/image248.png"/><Relationship Id="rId12" Type="http://schemas.openxmlformats.org/officeDocument/2006/relationships/image" Target="../media/image251.png"/><Relationship Id="rId17" Type="http://schemas.openxmlformats.org/officeDocument/2006/relationships/image" Target="../media/image255.png"/><Relationship Id="rId25" Type="http://schemas.openxmlformats.org/officeDocument/2006/relationships/image" Target="../media/image261.png"/><Relationship Id="rId2" Type="http://schemas.openxmlformats.org/officeDocument/2006/relationships/image" Target="../media/image2.PNG"/><Relationship Id="rId16" Type="http://schemas.openxmlformats.org/officeDocument/2006/relationships/image" Target="../media/image254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6.png"/><Relationship Id="rId11" Type="http://schemas.openxmlformats.org/officeDocument/2006/relationships/image" Target="../media/image250.png"/><Relationship Id="rId24" Type="http://schemas.openxmlformats.org/officeDocument/2006/relationships/image" Target="../media/image260.png"/><Relationship Id="rId5" Type="http://schemas.openxmlformats.org/officeDocument/2006/relationships/image" Target="../media/image114.png"/><Relationship Id="rId15" Type="http://schemas.openxmlformats.org/officeDocument/2006/relationships/image" Target="../media/image39.png"/><Relationship Id="rId23" Type="http://schemas.openxmlformats.org/officeDocument/2006/relationships/image" Target="../media/image259.png"/><Relationship Id="rId10" Type="http://schemas.openxmlformats.org/officeDocument/2006/relationships/image" Target="../media/image249.png"/><Relationship Id="rId19" Type="http://schemas.openxmlformats.org/officeDocument/2006/relationships/image" Target="../media/image256.png"/><Relationship Id="rId4" Type="http://schemas.openxmlformats.org/officeDocument/2006/relationships/image" Target="../media/image73.png"/><Relationship Id="rId9" Type="http://schemas.openxmlformats.org/officeDocument/2006/relationships/image" Target="../media/image133.png"/><Relationship Id="rId14" Type="http://schemas.openxmlformats.org/officeDocument/2006/relationships/image" Target="../media/image253.png"/><Relationship Id="rId22" Type="http://schemas.openxmlformats.org/officeDocument/2006/relationships/image" Target="../media/image2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png"/><Relationship Id="rId13" Type="http://schemas.openxmlformats.org/officeDocument/2006/relationships/image" Target="../media/image226.png"/><Relationship Id="rId18" Type="http://schemas.openxmlformats.org/officeDocument/2006/relationships/image" Target="../media/image270.png"/><Relationship Id="rId26" Type="http://schemas.openxmlformats.org/officeDocument/2006/relationships/image" Target="../media/image275.png"/><Relationship Id="rId3" Type="http://schemas.openxmlformats.org/officeDocument/2006/relationships/image" Target="../media/image129.png"/><Relationship Id="rId21" Type="http://schemas.openxmlformats.org/officeDocument/2006/relationships/image" Target="../media/image272.png"/><Relationship Id="rId7" Type="http://schemas.openxmlformats.org/officeDocument/2006/relationships/image" Target="../media/image31.png"/><Relationship Id="rId12" Type="http://schemas.openxmlformats.org/officeDocument/2006/relationships/image" Target="../media/image151.png"/><Relationship Id="rId17" Type="http://schemas.openxmlformats.org/officeDocument/2006/relationships/image" Target="../media/image269.png"/><Relationship Id="rId25" Type="http://schemas.openxmlformats.org/officeDocument/2006/relationships/image" Target="../media/image274.png"/><Relationship Id="rId2" Type="http://schemas.openxmlformats.org/officeDocument/2006/relationships/image" Target="../media/image2.PNG"/><Relationship Id="rId16" Type="http://schemas.openxmlformats.org/officeDocument/2006/relationships/image" Target="../media/image268.png"/><Relationship Id="rId20" Type="http://schemas.openxmlformats.org/officeDocument/2006/relationships/image" Target="../media/image2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6.png"/><Relationship Id="rId11" Type="http://schemas.openxmlformats.org/officeDocument/2006/relationships/image" Target="../media/image266.png"/><Relationship Id="rId24" Type="http://schemas.openxmlformats.org/officeDocument/2006/relationships/image" Target="../media/image70.png"/><Relationship Id="rId5" Type="http://schemas.openxmlformats.org/officeDocument/2006/relationships/image" Target="../media/image263.png"/><Relationship Id="rId15" Type="http://schemas.openxmlformats.org/officeDocument/2006/relationships/image" Target="../media/image102.png"/><Relationship Id="rId23" Type="http://schemas.openxmlformats.org/officeDocument/2006/relationships/image" Target="../media/image259.png"/><Relationship Id="rId10" Type="http://schemas.openxmlformats.org/officeDocument/2006/relationships/image" Target="../media/image169.png"/><Relationship Id="rId19" Type="http://schemas.openxmlformats.org/officeDocument/2006/relationships/image" Target="../media/image141.png"/><Relationship Id="rId4" Type="http://schemas.openxmlformats.org/officeDocument/2006/relationships/image" Target="../media/image130.png"/><Relationship Id="rId9" Type="http://schemas.openxmlformats.org/officeDocument/2006/relationships/image" Target="../media/image265.png"/><Relationship Id="rId14" Type="http://schemas.openxmlformats.org/officeDocument/2006/relationships/image" Target="../media/image267.png"/><Relationship Id="rId22" Type="http://schemas.openxmlformats.org/officeDocument/2006/relationships/image" Target="../media/image27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2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171.png"/><Relationship Id="rId18" Type="http://schemas.openxmlformats.org/officeDocument/2006/relationships/image" Target="../media/image175.png"/><Relationship Id="rId26" Type="http://schemas.openxmlformats.org/officeDocument/2006/relationships/image" Target="../media/image50.png"/><Relationship Id="rId3" Type="http://schemas.openxmlformats.org/officeDocument/2006/relationships/image" Target="../media/image276.png"/><Relationship Id="rId21" Type="http://schemas.openxmlformats.org/officeDocument/2006/relationships/image" Target="../media/image283.png"/><Relationship Id="rId7" Type="http://schemas.openxmlformats.org/officeDocument/2006/relationships/image" Target="../media/image278.png"/><Relationship Id="rId12" Type="http://schemas.openxmlformats.org/officeDocument/2006/relationships/image" Target="../media/image280.png"/><Relationship Id="rId17" Type="http://schemas.openxmlformats.org/officeDocument/2006/relationships/image" Target="../media/image65.png"/><Relationship Id="rId25" Type="http://schemas.openxmlformats.org/officeDocument/2006/relationships/image" Target="../media/image286.png"/><Relationship Id="rId2" Type="http://schemas.openxmlformats.org/officeDocument/2006/relationships/image" Target="../media/image2.PNG"/><Relationship Id="rId16" Type="http://schemas.openxmlformats.org/officeDocument/2006/relationships/image" Target="../media/image173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7.png"/><Relationship Id="rId11" Type="http://schemas.openxmlformats.org/officeDocument/2006/relationships/image" Target="../media/image117.png"/><Relationship Id="rId24" Type="http://schemas.openxmlformats.org/officeDocument/2006/relationships/image" Target="../media/image285.png"/><Relationship Id="rId5" Type="http://schemas.openxmlformats.org/officeDocument/2006/relationships/image" Target="../media/image94.png"/><Relationship Id="rId15" Type="http://schemas.openxmlformats.org/officeDocument/2006/relationships/image" Target="../media/image281.png"/><Relationship Id="rId23" Type="http://schemas.openxmlformats.org/officeDocument/2006/relationships/image" Target="../media/image69.png"/><Relationship Id="rId10" Type="http://schemas.openxmlformats.org/officeDocument/2006/relationships/image" Target="../media/image223.png"/><Relationship Id="rId19" Type="http://schemas.openxmlformats.org/officeDocument/2006/relationships/image" Target="../media/image282.png"/><Relationship Id="rId4" Type="http://schemas.openxmlformats.org/officeDocument/2006/relationships/image" Target="../media/image461.png"/><Relationship Id="rId9" Type="http://schemas.openxmlformats.org/officeDocument/2006/relationships/image" Target="../media/image279.png"/><Relationship Id="rId14" Type="http://schemas.openxmlformats.org/officeDocument/2006/relationships/image" Target="../media/image253.png"/><Relationship Id="rId22" Type="http://schemas.openxmlformats.org/officeDocument/2006/relationships/image" Target="../media/image28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png"/><Relationship Id="rId13" Type="http://schemas.openxmlformats.org/officeDocument/2006/relationships/image" Target="../media/image188.png"/><Relationship Id="rId18" Type="http://schemas.openxmlformats.org/officeDocument/2006/relationships/image" Target="../media/image105.png"/><Relationship Id="rId26" Type="http://schemas.openxmlformats.org/officeDocument/2006/relationships/image" Target="../media/image275.png"/><Relationship Id="rId3" Type="http://schemas.openxmlformats.org/officeDocument/2006/relationships/image" Target="../media/image287.png"/><Relationship Id="rId21" Type="http://schemas.openxmlformats.org/officeDocument/2006/relationships/image" Target="../media/image45.png"/><Relationship Id="rId7" Type="http://schemas.openxmlformats.org/officeDocument/2006/relationships/image" Target="../media/image290.png"/><Relationship Id="rId12" Type="http://schemas.openxmlformats.org/officeDocument/2006/relationships/image" Target="../media/image60.png"/><Relationship Id="rId17" Type="http://schemas.openxmlformats.org/officeDocument/2006/relationships/image" Target="../media/image255.png"/><Relationship Id="rId25" Type="http://schemas.openxmlformats.org/officeDocument/2006/relationships/image" Target="../media/image298.png"/><Relationship Id="rId2" Type="http://schemas.openxmlformats.org/officeDocument/2006/relationships/image" Target="../media/image2.PNG"/><Relationship Id="rId16" Type="http://schemas.openxmlformats.org/officeDocument/2006/relationships/image" Target="../media/image295.png"/><Relationship Id="rId20" Type="http://schemas.openxmlformats.org/officeDocument/2006/relationships/image" Target="../media/image29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9.png"/><Relationship Id="rId11" Type="http://schemas.openxmlformats.org/officeDocument/2006/relationships/image" Target="../media/image134.png"/><Relationship Id="rId24" Type="http://schemas.openxmlformats.org/officeDocument/2006/relationships/image" Target="../media/image2410.png"/><Relationship Id="rId5" Type="http://schemas.openxmlformats.org/officeDocument/2006/relationships/image" Target="../media/image114.png"/><Relationship Id="rId15" Type="http://schemas.openxmlformats.org/officeDocument/2006/relationships/image" Target="../media/image294.png"/><Relationship Id="rId23" Type="http://schemas.openxmlformats.org/officeDocument/2006/relationships/image" Target="../media/image109.png"/><Relationship Id="rId10" Type="http://schemas.openxmlformats.org/officeDocument/2006/relationships/image" Target="../media/image58.png"/><Relationship Id="rId19" Type="http://schemas.openxmlformats.org/officeDocument/2006/relationships/image" Target="../media/image296.png"/><Relationship Id="rId4" Type="http://schemas.openxmlformats.org/officeDocument/2006/relationships/image" Target="../media/image288.png"/><Relationship Id="rId9" Type="http://schemas.openxmlformats.org/officeDocument/2006/relationships/image" Target="../media/image292.png"/><Relationship Id="rId14" Type="http://schemas.openxmlformats.org/officeDocument/2006/relationships/image" Target="../media/image293.png"/><Relationship Id="rId22" Type="http://schemas.openxmlformats.org/officeDocument/2006/relationships/image" Target="../media/image17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png"/><Relationship Id="rId13" Type="http://schemas.openxmlformats.org/officeDocument/2006/relationships/image" Target="../media/image306.png"/><Relationship Id="rId18" Type="http://schemas.openxmlformats.org/officeDocument/2006/relationships/image" Target="../media/image309.png"/><Relationship Id="rId26" Type="http://schemas.openxmlformats.org/officeDocument/2006/relationships/image" Target="../media/image234.png"/><Relationship Id="rId3" Type="http://schemas.openxmlformats.org/officeDocument/2006/relationships/image" Target="../media/image299.png"/><Relationship Id="rId21" Type="http://schemas.openxmlformats.org/officeDocument/2006/relationships/image" Target="../media/image311.png"/><Relationship Id="rId7" Type="http://schemas.openxmlformats.org/officeDocument/2006/relationships/image" Target="../media/image302.png"/><Relationship Id="rId12" Type="http://schemas.openxmlformats.org/officeDocument/2006/relationships/image" Target="../media/image305.png"/><Relationship Id="rId17" Type="http://schemas.openxmlformats.org/officeDocument/2006/relationships/image" Target="../media/image308.png"/><Relationship Id="rId25" Type="http://schemas.openxmlformats.org/officeDocument/2006/relationships/image" Target="../media/image313.png"/><Relationship Id="rId2" Type="http://schemas.openxmlformats.org/officeDocument/2006/relationships/image" Target="../media/image2.PNG"/><Relationship Id="rId16" Type="http://schemas.openxmlformats.org/officeDocument/2006/relationships/image" Target="../media/image83.png"/><Relationship Id="rId20" Type="http://schemas.openxmlformats.org/officeDocument/2006/relationships/image" Target="../media/image2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1.png"/><Relationship Id="rId11" Type="http://schemas.openxmlformats.org/officeDocument/2006/relationships/image" Target="../media/image304.png"/><Relationship Id="rId24" Type="http://schemas.openxmlformats.org/officeDocument/2006/relationships/image" Target="../media/image285.png"/><Relationship Id="rId5" Type="http://schemas.openxmlformats.org/officeDocument/2006/relationships/image" Target="../media/image146.png"/><Relationship Id="rId15" Type="http://schemas.openxmlformats.org/officeDocument/2006/relationships/image" Target="../media/image307.png"/><Relationship Id="rId23" Type="http://schemas.openxmlformats.org/officeDocument/2006/relationships/image" Target="../media/image312.png"/><Relationship Id="rId10" Type="http://schemas.openxmlformats.org/officeDocument/2006/relationships/image" Target="../media/image303.png"/><Relationship Id="rId19" Type="http://schemas.openxmlformats.org/officeDocument/2006/relationships/image" Target="../media/image310.png"/><Relationship Id="rId4" Type="http://schemas.openxmlformats.org/officeDocument/2006/relationships/image" Target="../media/image300.png"/><Relationship Id="rId9" Type="http://schemas.openxmlformats.org/officeDocument/2006/relationships/image" Target="../media/image910.png"/><Relationship Id="rId14" Type="http://schemas.openxmlformats.org/officeDocument/2006/relationships/image" Target="../media/image62.png"/><Relationship Id="rId22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png"/><Relationship Id="rId13" Type="http://schemas.openxmlformats.org/officeDocument/2006/relationships/image" Target="../media/image306.png"/><Relationship Id="rId18" Type="http://schemas.openxmlformats.org/officeDocument/2006/relationships/image" Target="../media/image322.png"/><Relationship Id="rId26" Type="http://schemas.openxmlformats.org/officeDocument/2006/relationships/image" Target="../media/image50.png"/><Relationship Id="rId3" Type="http://schemas.openxmlformats.org/officeDocument/2006/relationships/image" Target="../media/image314.png"/><Relationship Id="rId21" Type="http://schemas.openxmlformats.org/officeDocument/2006/relationships/image" Target="../media/image323.png"/><Relationship Id="rId7" Type="http://schemas.openxmlformats.org/officeDocument/2006/relationships/image" Target="../media/image317.png"/><Relationship Id="rId12" Type="http://schemas.openxmlformats.org/officeDocument/2006/relationships/image" Target="../media/image320.png"/><Relationship Id="rId17" Type="http://schemas.openxmlformats.org/officeDocument/2006/relationships/image" Target="../media/image321.png"/><Relationship Id="rId25" Type="http://schemas.openxmlformats.org/officeDocument/2006/relationships/image" Target="../media/image49.png"/><Relationship Id="rId2" Type="http://schemas.openxmlformats.org/officeDocument/2006/relationships/image" Target="../media/image2.PNG"/><Relationship Id="rId16" Type="http://schemas.openxmlformats.org/officeDocument/2006/relationships/image" Target="../media/image190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6.png"/><Relationship Id="rId11" Type="http://schemas.openxmlformats.org/officeDocument/2006/relationships/image" Target="../media/image319.png"/><Relationship Id="rId24" Type="http://schemas.openxmlformats.org/officeDocument/2006/relationships/image" Target="../media/image126.png"/><Relationship Id="rId5" Type="http://schemas.openxmlformats.org/officeDocument/2006/relationships/image" Target="../media/image315.png"/><Relationship Id="rId15" Type="http://schemas.openxmlformats.org/officeDocument/2006/relationships/image" Target="../media/image102.png"/><Relationship Id="rId23" Type="http://schemas.openxmlformats.org/officeDocument/2006/relationships/image" Target="../media/image325.png"/><Relationship Id="rId10" Type="http://schemas.openxmlformats.org/officeDocument/2006/relationships/image" Target="../media/image169.png"/><Relationship Id="rId19" Type="http://schemas.openxmlformats.org/officeDocument/2006/relationships/image" Target="../media/image211.png"/><Relationship Id="rId4" Type="http://schemas.openxmlformats.org/officeDocument/2006/relationships/image" Target="../media/image288.png"/><Relationship Id="rId9" Type="http://schemas.openxmlformats.org/officeDocument/2006/relationships/image" Target="../media/image318.png"/><Relationship Id="rId14" Type="http://schemas.openxmlformats.org/officeDocument/2006/relationships/image" Target="../media/image136.png"/><Relationship Id="rId22" Type="http://schemas.openxmlformats.org/officeDocument/2006/relationships/image" Target="../media/image3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13" Type="http://schemas.openxmlformats.org/officeDocument/2006/relationships/image" Target="../media/image61.png"/><Relationship Id="rId18" Type="http://schemas.openxmlformats.org/officeDocument/2006/relationships/image" Target="../media/image333.png"/><Relationship Id="rId26" Type="http://schemas.openxmlformats.org/officeDocument/2006/relationships/image" Target="../media/image337.png"/><Relationship Id="rId3" Type="http://schemas.openxmlformats.org/officeDocument/2006/relationships/image" Target="../media/image299.png"/><Relationship Id="rId21" Type="http://schemas.openxmlformats.org/officeDocument/2006/relationships/image" Target="../media/image311.png"/><Relationship Id="rId7" Type="http://schemas.openxmlformats.org/officeDocument/2006/relationships/image" Target="../media/image328.png"/><Relationship Id="rId12" Type="http://schemas.openxmlformats.org/officeDocument/2006/relationships/image" Target="../media/image331.png"/><Relationship Id="rId17" Type="http://schemas.openxmlformats.org/officeDocument/2006/relationships/image" Target="../media/image174.png"/><Relationship Id="rId25" Type="http://schemas.openxmlformats.org/officeDocument/2006/relationships/image" Target="../media/image111.png"/><Relationship Id="rId2" Type="http://schemas.openxmlformats.org/officeDocument/2006/relationships/image" Target="../media/image2.PNG"/><Relationship Id="rId16" Type="http://schemas.openxmlformats.org/officeDocument/2006/relationships/image" Target="../media/image254.png"/><Relationship Id="rId20" Type="http://schemas.openxmlformats.org/officeDocument/2006/relationships/image" Target="../media/image3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6.png"/><Relationship Id="rId11" Type="http://schemas.openxmlformats.org/officeDocument/2006/relationships/image" Target="../media/image1110.png"/><Relationship Id="rId24" Type="http://schemas.openxmlformats.org/officeDocument/2006/relationships/image" Target="../media/image2410.png"/><Relationship Id="rId5" Type="http://schemas.openxmlformats.org/officeDocument/2006/relationships/image" Target="../media/image327.png"/><Relationship Id="rId15" Type="http://schemas.openxmlformats.org/officeDocument/2006/relationships/image" Target="../media/image281.png"/><Relationship Id="rId23" Type="http://schemas.openxmlformats.org/officeDocument/2006/relationships/image" Target="../media/image245.png"/><Relationship Id="rId10" Type="http://schemas.openxmlformats.org/officeDocument/2006/relationships/image" Target="../media/image330.png"/><Relationship Id="rId19" Type="http://schemas.openxmlformats.org/officeDocument/2006/relationships/image" Target="../media/image334.png"/><Relationship Id="rId4" Type="http://schemas.openxmlformats.org/officeDocument/2006/relationships/image" Target="../media/image326.png"/><Relationship Id="rId9" Type="http://schemas.openxmlformats.org/officeDocument/2006/relationships/image" Target="../media/image329.png"/><Relationship Id="rId14" Type="http://schemas.openxmlformats.org/officeDocument/2006/relationships/image" Target="../media/image332.png"/><Relationship Id="rId22" Type="http://schemas.openxmlformats.org/officeDocument/2006/relationships/image" Target="../media/image3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13" Type="http://schemas.openxmlformats.org/officeDocument/2006/relationships/image" Target="../media/image343.png"/><Relationship Id="rId18" Type="http://schemas.openxmlformats.org/officeDocument/2006/relationships/image" Target="../media/image344.png"/><Relationship Id="rId26" Type="http://schemas.openxmlformats.org/officeDocument/2006/relationships/image" Target="../media/image345.png"/><Relationship Id="rId3" Type="http://schemas.openxmlformats.org/officeDocument/2006/relationships/image" Target="../media/image195.png"/><Relationship Id="rId21" Type="http://schemas.openxmlformats.org/officeDocument/2006/relationships/image" Target="../media/image243.png"/><Relationship Id="rId7" Type="http://schemas.openxmlformats.org/officeDocument/2006/relationships/image" Target="../media/image339.png"/><Relationship Id="rId12" Type="http://schemas.openxmlformats.org/officeDocument/2006/relationships/image" Target="../media/image342.png"/><Relationship Id="rId17" Type="http://schemas.openxmlformats.org/officeDocument/2006/relationships/image" Target="../media/image1710.png"/><Relationship Id="rId25" Type="http://schemas.openxmlformats.org/officeDocument/2006/relationships/image" Target="../media/image71.png"/><Relationship Id="rId2" Type="http://schemas.openxmlformats.org/officeDocument/2006/relationships/image" Target="../media/image2.PNG"/><Relationship Id="rId16" Type="http://schemas.openxmlformats.org/officeDocument/2006/relationships/image" Target="../media/image83.png"/><Relationship Id="rId20" Type="http://schemas.openxmlformats.org/officeDocument/2006/relationships/image" Target="../media/image2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7.png"/><Relationship Id="rId11" Type="http://schemas.openxmlformats.org/officeDocument/2006/relationships/image" Target="../media/image238.png"/><Relationship Id="rId24" Type="http://schemas.openxmlformats.org/officeDocument/2006/relationships/image" Target="../media/image285.png"/><Relationship Id="rId5" Type="http://schemas.openxmlformats.org/officeDocument/2006/relationships/image" Target="../media/image338.png"/><Relationship Id="rId15" Type="http://schemas.openxmlformats.org/officeDocument/2006/relationships/image" Target="../media/image120.png"/><Relationship Id="rId23" Type="http://schemas.openxmlformats.org/officeDocument/2006/relationships/image" Target="../media/image89.png"/><Relationship Id="rId10" Type="http://schemas.openxmlformats.org/officeDocument/2006/relationships/image" Target="../media/image341.png"/><Relationship Id="rId19" Type="http://schemas.openxmlformats.org/officeDocument/2006/relationships/image" Target="../media/image296.png"/><Relationship Id="rId4" Type="http://schemas.openxmlformats.org/officeDocument/2006/relationships/image" Target="../media/image461.png"/><Relationship Id="rId9" Type="http://schemas.openxmlformats.org/officeDocument/2006/relationships/image" Target="../media/image340.png"/><Relationship Id="rId14" Type="http://schemas.openxmlformats.org/officeDocument/2006/relationships/image" Target="../media/image253.png"/><Relationship Id="rId22" Type="http://schemas.openxmlformats.org/officeDocument/2006/relationships/image" Target="../media/image32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8.png"/><Relationship Id="rId13" Type="http://schemas.openxmlformats.org/officeDocument/2006/relationships/image" Target="../media/image350.png"/><Relationship Id="rId18" Type="http://schemas.openxmlformats.org/officeDocument/2006/relationships/image" Target="../media/image351.png"/><Relationship Id="rId26" Type="http://schemas.openxmlformats.org/officeDocument/2006/relationships/image" Target="../media/image234.png"/><Relationship Id="rId3" Type="http://schemas.openxmlformats.org/officeDocument/2006/relationships/image" Target="../media/image346.png"/><Relationship Id="rId21" Type="http://schemas.openxmlformats.org/officeDocument/2006/relationships/image" Target="../media/image272.png"/><Relationship Id="rId7" Type="http://schemas.openxmlformats.org/officeDocument/2006/relationships/image" Target="../media/image302.png"/><Relationship Id="rId12" Type="http://schemas.openxmlformats.org/officeDocument/2006/relationships/image" Target="../media/image349.png"/><Relationship Id="rId17" Type="http://schemas.openxmlformats.org/officeDocument/2006/relationships/image" Target="../media/image308.png"/><Relationship Id="rId25" Type="http://schemas.openxmlformats.org/officeDocument/2006/relationships/image" Target="../media/image111.png"/><Relationship Id="rId2" Type="http://schemas.openxmlformats.org/officeDocument/2006/relationships/image" Target="../media/image2.PNG"/><Relationship Id="rId16" Type="http://schemas.openxmlformats.org/officeDocument/2006/relationships/image" Target="../media/image295.png"/><Relationship Id="rId20" Type="http://schemas.openxmlformats.org/officeDocument/2006/relationships/image" Target="../media/image3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7.png"/><Relationship Id="rId11" Type="http://schemas.openxmlformats.org/officeDocument/2006/relationships/image" Target="../media/image304.png"/><Relationship Id="rId24" Type="http://schemas.openxmlformats.org/officeDocument/2006/relationships/image" Target="../media/image353.png"/><Relationship Id="rId5" Type="http://schemas.openxmlformats.org/officeDocument/2006/relationships/image" Target="../media/image347.png"/><Relationship Id="rId15" Type="http://schemas.openxmlformats.org/officeDocument/2006/relationships/image" Target="../media/image120.png"/><Relationship Id="rId23" Type="http://schemas.openxmlformats.org/officeDocument/2006/relationships/image" Target="../media/image160.png"/><Relationship Id="rId10" Type="http://schemas.openxmlformats.org/officeDocument/2006/relationships/image" Target="../media/image78.png"/><Relationship Id="rId19" Type="http://schemas.openxmlformats.org/officeDocument/2006/relationships/image" Target="../media/image106.png"/><Relationship Id="rId4" Type="http://schemas.openxmlformats.org/officeDocument/2006/relationships/image" Target="../media/image93.png"/><Relationship Id="rId9" Type="http://schemas.openxmlformats.org/officeDocument/2006/relationships/image" Target="../media/image222.png"/><Relationship Id="rId14" Type="http://schemas.openxmlformats.org/officeDocument/2006/relationships/image" Target="../media/image119.png"/><Relationship Id="rId2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6.png"/><Relationship Id="rId13" Type="http://schemas.openxmlformats.org/officeDocument/2006/relationships/image" Target="../media/image358.png"/><Relationship Id="rId18" Type="http://schemas.openxmlformats.org/officeDocument/2006/relationships/image" Target="../media/image175.png"/><Relationship Id="rId26" Type="http://schemas.openxmlformats.org/officeDocument/2006/relationships/image" Target="../media/image128.png"/><Relationship Id="rId3" Type="http://schemas.openxmlformats.org/officeDocument/2006/relationships/image" Target="../media/image287.png"/><Relationship Id="rId21" Type="http://schemas.openxmlformats.org/officeDocument/2006/relationships/image" Target="../media/image230.png"/><Relationship Id="rId7" Type="http://schemas.openxmlformats.org/officeDocument/2006/relationships/image" Target="../media/image31.png"/><Relationship Id="rId12" Type="http://schemas.openxmlformats.org/officeDocument/2006/relationships/image" Target="../media/image357.png"/><Relationship Id="rId17" Type="http://schemas.openxmlformats.org/officeDocument/2006/relationships/image" Target="../media/image360.png"/><Relationship Id="rId25" Type="http://schemas.openxmlformats.org/officeDocument/2006/relationships/image" Target="../media/image205.png"/><Relationship Id="rId2" Type="http://schemas.openxmlformats.org/officeDocument/2006/relationships/image" Target="../media/image2.PNG"/><Relationship Id="rId16" Type="http://schemas.openxmlformats.org/officeDocument/2006/relationships/image" Target="../media/image154.png"/><Relationship Id="rId20" Type="http://schemas.openxmlformats.org/officeDocument/2006/relationships/image" Target="../media/image1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5.png"/><Relationship Id="rId11" Type="http://schemas.openxmlformats.org/officeDocument/2006/relationships/image" Target="../media/image266.png"/><Relationship Id="rId24" Type="http://schemas.openxmlformats.org/officeDocument/2006/relationships/image" Target="../media/image361.png"/><Relationship Id="rId5" Type="http://schemas.openxmlformats.org/officeDocument/2006/relationships/image" Target="../media/image354.png"/><Relationship Id="rId15" Type="http://schemas.openxmlformats.org/officeDocument/2006/relationships/image" Target="../media/image294.png"/><Relationship Id="rId23" Type="http://schemas.openxmlformats.org/officeDocument/2006/relationships/image" Target="../media/image47.png"/><Relationship Id="rId10" Type="http://schemas.openxmlformats.org/officeDocument/2006/relationships/image" Target="../media/image98.png"/><Relationship Id="rId19" Type="http://schemas.openxmlformats.org/officeDocument/2006/relationships/image" Target="../media/image106.png"/><Relationship Id="rId4" Type="http://schemas.openxmlformats.org/officeDocument/2006/relationships/image" Target="../media/image130.png"/><Relationship Id="rId9" Type="http://schemas.openxmlformats.org/officeDocument/2006/relationships/image" Target="../media/image77.png"/><Relationship Id="rId14" Type="http://schemas.openxmlformats.org/officeDocument/2006/relationships/image" Target="../media/image359.png"/><Relationship Id="rId22" Type="http://schemas.openxmlformats.org/officeDocument/2006/relationships/image" Target="../media/image22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18.png"/><Relationship Id="rId18" Type="http://schemas.openxmlformats.org/officeDocument/2006/relationships/image" Target="../media/image366.png"/><Relationship Id="rId26" Type="http://schemas.openxmlformats.org/officeDocument/2006/relationships/image" Target="../media/image180.png"/><Relationship Id="rId3" Type="http://schemas.openxmlformats.org/officeDocument/2006/relationships/image" Target="../media/image164.png"/><Relationship Id="rId21" Type="http://schemas.openxmlformats.org/officeDocument/2006/relationships/image" Target="../media/image369.png"/><Relationship Id="rId7" Type="http://schemas.openxmlformats.org/officeDocument/2006/relationships/image" Target="../media/image339.png"/><Relationship Id="rId12" Type="http://schemas.openxmlformats.org/officeDocument/2006/relationships/image" Target="../media/image357.png"/><Relationship Id="rId17" Type="http://schemas.openxmlformats.org/officeDocument/2006/relationships/image" Target="../media/image365.png"/><Relationship Id="rId25" Type="http://schemas.openxmlformats.org/officeDocument/2006/relationships/image" Target="../media/image205.png"/><Relationship Id="rId2" Type="http://schemas.openxmlformats.org/officeDocument/2006/relationships/image" Target="../media/image2.PNG"/><Relationship Id="rId16" Type="http://schemas.openxmlformats.org/officeDocument/2006/relationships/image" Target="../media/image138.png"/><Relationship Id="rId20" Type="http://schemas.openxmlformats.org/officeDocument/2006/relationships/image" Target="../media/image3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1.png"/><Relationship Id="rId11" Type="http://schemas.openxmlformats.org/officeDocument/2006/relationships/image" Target="../media/image364.png"/><Relationship Id="rId24" Type="http://schemas.openxmlformats.org/officeDocument/2006/relationships/image" Target="../media/image204.png"/><Relationship Id="rId5" Type="http://schemas.openxmlformats.org/officeDocument/2006/relationships/image" Target="../media/image182.png"/><Relationship Id="rId15" Type="http://schemas.openxmlformats.org/officeDocument/2006/relationships/image" Target="../media/image281.png"/><Relationship Id="rId23" Type="http://schemas.openxmlformats.org/officeDocument/2006/relationships/image" Target="../media/image370.png"/><Relationship Id="rId10" Type="http://schemas.openxmlformats.org/officeDocument/2006/relationships/image" Target="../media/image363.png"/><Relationship Id="rId19" Type="http://schemas.openxmlformats.org/officeDocument/2006/relationships/image" Target="../media/image367.png"/><Relationship Id="rId4" Type="http://schemas.openxmlformats.org/officeDocument/2006/relationships/image" Target="../media/image362.png"/><Relationship Id="rId9" Type="http://schemas.openxmlformats.org/officeDocument/2006/relationships/image" Target="../media/image168.png"/><Relationship Id="rId14" Type="http://schemas.openxmlformats.org/officeDocument/2006/relationships/image" Target="../media/image332.png"/><Relationship Id="rId22" Type="http://schemas.openxmlformats.org/officeDocument/2006/relationships/image" Target="../media/image10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373.png"/><Relationship Id="rId18" Type="http://schemas.openxmlformats.org/officeDocument/2006/relationships/image" Target="../media/image376.png"/><Relationship Id="rId26" Type="http://schemas.openxmlformats.org/officeDocument/2006/relationships/image" Target="../media/image378.png"/><Relationship Id="rId3" Type="http://schemas.openxmlformats.org/officeDocument/2006/relationships/image" Target="../media/image371.png"/><Relationship Id="rId21" Type="http://schemas.openxmlformats.org/officeDocument/2006/relationships/image" Target="../media/image243.png"/><Relationship Id="rId7" Type="http://schemas.openxmlformats.org/officeDocument/2006/relationships/image" Target="../media/image302.png"/><Relationship Id="rId12" Type="http://schemas.openxmlformats.org/officeDocument/2006/relationships/image" Target="../media/image100.png"/><Relationship Id="rId17" Type="http://schemas.openxmlformats.org/officeDocument/2006/relationships/image" Target="../media/image1710.png"/><Relationship Id="rId25" Type="http://schemas.openxmlformats.org/officeDocument/2006/relationships/image" Target="../media/image2510.png"/><Relationship Id="rId2" Type="http://schemas.openxmlformats.org/officeDocument/2006/relationships/image" Target="../media/image2.PNG"/><Relationship Id="rId16" Type="http://schemas.openxmlformats.org/officeDocument/2006/relationships/image" Target="../media/image64.png"/><Relationship Id="rId20" Type="http://schemas.openxmlformats.org/officeDocument/2006/relationships/image" Target="../media/image3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238.png"/><Relationship Id="rId24" Type="http://schemas.openxmlformats.org/officeDocument/2006/relationships/image" Target="../media/image361.png"/><Relationship Id="rId5" Type="http://schemas.openxmlformats.org/officeDocument/2006/relationships/image" Target="../media/image354.png"/><Relationship Id="rId15" Type="http://schemas.openxmlformats.org/officeDocument/2006/relationships/image" Target="../media/image375.png"/><Relationship Id="rId23" Type="http://schemas.openxmlformats.org/officeDocument/2006/relationships/image" Target="../media/image214.png"/><Relationship Id="rId10" Type="http://schemas.openxmlformats.org/officeDocument/2006/relationships/image" Target="../media/image341.png"/><Relationship Id="rId19" Type="http://schemas.openxmlformats.org/officeDocument/2006/relationships/image" Target="../media/image67.png"/><Relationship Id="rId4" Type="http://schemas.openxmlformats.org/officeDocument/2006/relationships/image" Target="../media/image372.png"/><Relationship Id="rId9" Type="http://schemas.openxmlformats.org/officeDocument/2006/relationships/image" Target="../media/image33.png"/><Relationship Id="rId14" Type="http://schemas.openxmlformats.org/officeDocument/2006/relationships/image" Target="../media/image374.png"/><Relationship Id="rId22" Type="http://schemas.openxmlformats.org/officeDocument/2006/relationships/image" Target="../media/image1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358.png"/><Relationship Id="rId18" Type="http://schemas.openxmlformats.org/officeDocument/2006/relationships/image" Target="../media/image366.png"/><Relationship Id="rId26" Type="http://schemas.openxmlformats.org/officeDocument/2006/relationships/image" Target="../media/image386.png"/><Relationship Id="rId3" Type="http://schemas.openxmlformats.org/officeDocument/2006/relationships/image" Target="../media/image2710.png"/><Relationship Id="rId21" Type="http://schemas.openxmlformats.org/officeDocument/2006/relationships/image" Target="../media/image2110.png"/><Relationship Id="rId7" Type="http://schemas.openxmlformats.org/officeDocument/2006/relationships/image" Target="../media/image380.png"/><Relationship Id="rId12" Type="http://schemas.openxmlformats.org/officeDocument/2006/relationships/image" Target="../media/image342.png"/><Relationship Id="rId17" Type="http://schemas.openxmlformats.org/officeDocument/2006/relationships/image" Target="../media/image384.png"/><Relationship Id="rId25" Type="http://schemas.openxmlformats.org/officeDocument/2006/relationships/image" Target="../media/image286.png"/><Relationship Id="rId2" Type="http://schemas.openxmlformats.org/officeDocument/2006/relationships/image" Target="../media/image2.PNG"/><Relationship Id="rId16" Type="http://schemas.openxmlformats.org/officeDocument/2006/relationships/image" Target="../media/image103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6.png"/><Relationship Id="rId11" Type="http://schemas.openxmlformats.org/officeDocument/2006/relationships/image" Target="../media/image186.png"/><Relationship Id="rId24" Type="http://schemas.openxmlformats.org/officeDocument/2006/relationships/image" Target="../media/image385.png"/><Relationship Id="rId5" Type="http://schemas.openxmlformats.org/officeDocument/2006/relationships/image" Target="../media/image315.png"/><Relationship Id="rId15" Type="http://schemas.openxmlformats.org/officeDocument/2006/relationships/image" Target="../media/image383.png"/><Relationship Id="rId23" Type="http://schemas.openxmlformats.org/officeDocument/2006/relationships/image" Target="../media/image192.png"/><Relationship Id="rId10" Type="http://schemas.openxmlformats.org/officeDocument/2006/relationships/image" Target="../media/image363.png"/><Relationship Id="rId19" Type="http://schemas.openxmlformats.org/officeDocument/2006/relationships/image" Target="../media/image367.png"/><Relationship Id="rId4" Type="http://schemas.openxmlformats.org/officeDocument/2006/relationships/image" Target="../media/image379.png"/><Relationship Id="rId9" Type="http://schemas.openxmlformats.org/officeDocument/2006/relationships/image" Target="../media/image381.png"/><Relationship Id="rId14" Type="http://schemas.openxmlformats.org/officeDocument/2006/relationships/image" Target="../media/image382.png"/><Relationship Id="rId22" Type="http://schemas.openxmlformats.org/officeDocument/2006/relationships/image" Target="../media/image25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92.png"/><Relationship Id="rId18" Type="http://schemas.openxmlformats.org/officeDocument/2006/relationships/image" Target="../media/image122.png"/><Relationship Id="rId26" Type="http://schemas.openxmlformats.org/officeDocument/2006/relationships/image" Target="../media/image378.png"/><Relationship Id="rId3" Type="http://schemas.openxmlformats.org/officeDocument/2006/relationships/image" Target="../media/image387.png"/><Relationship Id="rId21" Type="http://schemas.openxmlformats.org/officeDocument/2006/relationships/image" Target="../media/image283.png"/><Relationship Id="rId7" Type="http://schemas.openxmlformats.org/officeDocument/2006/relationships/image" Target="../media/image389.png"/><Relationship Id="rId12" Type="http://schemas.openxmlformats.org/officeDocument/2006/relationships/image" Target="../media/image391.png"/><Relationship Id="rId17" Type="http://schemas.openxmlformats.org/officeDocument/2006/relationships/image" Target="../media/image202.png"/><Relationship Id="rId25" Type="http://schemas.openxmlformats.org/officeDocument/2006/relationships/image" Target="../media/image127.png"/><Relationship Id="rId2" Type="http://schemas.openxmlformats.org/officeDocument/2006/relationships/image" Target="../media/image2.PNG"/><Relationship Id="rId16" Type="http://schemas.openxmlformats.org/officeDocument/2006/relationships/image" Target="../media/image40.png"/><Relationship Id="rId20" Type="http://schemas.openxmlformats.org/officeDocument/2006/relationships/image" Target="../media/image2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8.png"/><Relationship Id="rId11" Type="http://schemas.openxmlformats.org/officeDocument/2006/relationships/image" Target="../media/image198.png"/><Relationship Id="rId24" Type="http://schemas.openxmlformats.org/officeDocument/2006/relationships/image" Target="../media/image385.png"/><Relationship Id="rId5" Type="http://schemas.openxmlformats.org/officeDocument/2006/relationships/image" Target="../media/image197.png"/><Relationship Id="rId15" Type="http://schemas.openxmlformats.org/officeDocument/2006/relationships/image" Target="../media/image39.png"/><Relationship Id="rId23" Type="http://schemas.openxmlformats.org/officeDocument/2006/relationships/image" Target="../media/image69.png"/><Relationship Id="rId10" Type="http://schemas.openxmlformats.org/officeDocument/2006/relationships/image" Target="../media/image390.png"/><Relationship Id="rId19" Type="http://schemas.openxmlformats.org/officeDocument/2006/relationships/image" Target="../media/image393.png"/><Relationship Id="rId4" Type="http://schemas.openxmlformats.org/officeDocument/2006/relationships/image" Target="../media/image326.png"/><Relationship Id="rId9" Type="http://schemas.openxmlformats.org/officeDocument/2006/relationships/image" Target="../media/image168.png"/><Relationship Id="rId14" Type="http://schemas.openxmlformats.org/officeDocument/2006/relationships/image" Target="../media/image382.png"/><Relationship Id="rId22" Type="http://schemas.openxmlformats.org/officeDocument/2006/relationships/image" Target="../media/image39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png"/><Relationship Id="rId13" Type="http://schemas.openxmlformats.org/officeDocument/2006/relationships/image" Target="../media/image398.png"/><Relationship Id="rId18" Type="http://schemas.openxmlformats.org/officeDocument/2006/relationships/image" Target="../media/image1810.png"/><Relationship Id="rId26" Type="http://schemas.openxmlformats.org/officeDocument/2006/relationships/image" Target="../media/image262.png"/><Relationship Id="rId3" Type="http://schemas.openxmlformats.org/officeDocument/2006/relationships/image" Target="../media/image299.png"/><Relationship Id="rId21" Type="http://schemas.openxmlformats.org/officeDocument/2006/relationships/image" Target="../media/image399.png"/><Relationship Id="rId7" Type="http://schemas.openxmlformats.org/officeDocument/2006/relationships/image" Target="../media/image389.png"/><Relationship Id="rId12" Type="http://schemas.openxmlformats.org/officeDocument/2006/relationships/image" Target="../media/image305.png"/><Relationship Id="rId17" Type="http://schemas.openxmlformats.org/officeDocument/2006/relationships/image" Target="../media/image121.png"/><Relationship Id="rId25" Type="http://schemas.openxmlformats.org/officeDocument/2006/relationships/image" Target="../media/image401.png"/><Relationship Id="rId2" Type="http://schemas.openxmlformats.org/officeDocument/2006/relationships/image" Target="../media/image2.PNG"/><Relationship Id="rId16" Type="http://schemas.openxmlformats.org/officeDocument/2006/relationships/image" Target="../media/image268.png"/><Relationship Id="rId20" Type="http://schemas.openxmlformats.org/officeDocument/2006/relationships/image" Target="../media/image3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6.png"/><Relationship Id="rId11" Type="http://schemas.openxmlformats.org/officeDocument/2006/relationships/image" Target="../media/image397.png"/><Relationship Id="rId24" Type="http://schemas.openxmlformats.org/officeDocument/2006/relationships/image" Target="../media/image400.png"/><Relationship Id="rId5" Type="http://schemas.openxmlformats.org/officeDocument/2006/relationships/image" Target="../media/image354.png"/><Relationship Id="rId15" Type="http://schemas.openxmlformats.org/officeDocument/2006/relationships/image" Target="../media/image63.png"/><Relationship Id="rId23" Type="http://schemas.openxmlformats.org/officeDocument/2006/relationships/image" Target="../media/image325.png"/><Relationship Id="rId10" Type="http://schemas.openxmlformats.org/officeDocument/2006/relationships/image" Target="../media/image363.png"/><Relationship Id="rId19" Type="http://schemas.openxmlformats.org/officeDocument/2006/relationships/image" Target="../media/image228.png"/><Relationship Id="rId4" Type="http://schemas.openxmlformats.org/officeDocument/2006/relationships/image" Target="../media/image395.png"/><Relationship Id="rId9" Type="http://schemas.openxmlformats.org/officeDocument/2006/relationships/image" Target="../media/image133.png"/><Relationship Id="rId14" Type="http://schemas.openxmlformats.org/officeDocument/2006/relationships/image" Target="../media/image200.png"/><Relationship Id="rId22" Type="http://schemas.openxmlformats.org/officeDocument/2006/relationships/image" Target="../media/image27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52.png"/><Relationship Id="rId18" Type="http://schemas.openxmlformats.org/officeDocument/2006/relationships/image" Target="../media/image66.png"/><Relationship Id="rId26" Type="http://schemas.openxmlformats.org/officeDocument/2006/relationships/image" Target="../media/image234.png"/><Relationship Id="rId3" Type="http://schemas.openxmlformats.org/officeDocument/2006/relationships/image" Target="../media/image299.png"/><Relationship Id="rId21" Type="http://schemas.openxmlformats.org/officeDocument/2006/relationships/image" Target="../media/image407.png"/><Relationship Id="rId7" Type="http://schemas.openxmlformats.org/officeDocument/2006/relationships/image" Target="../media/image278.png"/><Relationship Id="rId12" Type="http://schemas.openxmlformats.org/officeDocument/2006/relationships/image" Target="../media/image349.png"/><Relationship Id="rId17" Type="http://schemas.openxmlformats.org/officeDocument/2006/relationships/image" Target="../media/image405.png"/><Relationship Id="rId25" Type="http://schemas.openxmlformats.org/officeDocument/2006/relationships/image" Target="../media/image90.png"/><Relationship Id="rId2" Type="http://schemas.openxmlformats.org/officeDocument/2006/relationships/image" Target="../media/image2.PNG"/><Relationship Id="rId16" Type="http://schemas.openxmlformats.org/officeDocument/2006/relationships/image" Target="../media/image404.png"/><Relationship Id="rId20" Type="http://schemas.openxmlformats.org/officeDocument/2006/relationships/image" Target="../media/image4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319.png"/><Relationship Id="rId24" Type="http://schemas.openxmlformats.org/officeDocument/2006/relationships/image" Target="../media/image385.png"/><Relationship Id="rId5" Type="http://schemas.openxmlformats.org/officeDocument/2006/relationships/image" Target="../media/image182.png"/><Relationship Id="rId15" Type="http://schemas.openxmlformats.org/officeDocument/2006/relationships/image" Target="../media/image63.png"/><Relationship Id="rId23" Type="http://schemas.openxmlformats.org/officeDocument/2006/relationships/image" Target="../media/image408.png"/><Relationship Id="rId10" Type="http://schemas.openxmlformats.org/officeDocument/2006/relationships/image" Target="../media/image403.png"/><Relationship Id="rId19" Type="http://schemas.openxmlformats.org/officeDocument/2006/relationships/image" Target="../media/image211.png"/><Relationship Id="rId4" Type="http://schemas.openxmlformats.org/officeDocument/2006/relationships/image" Target="../media/image402.png"/><Relationship Id="rId9" Type="http://schemas.openxmlformats.org/officeDocument/2006/relationships/image" Target="../media/image265.png"/><Relationship Id="rId14" Type="http://schemas.openxmlformats.org/officeDocument/2006/relationships/image" Target="../media/image382.png"/><Relationship Id="rId22" Type="http://schemas.openxmlformats.org/officeDocument/2006/relationships/image" Target="../media/image27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1.png"/><Relationship Id="rId13" Type="http://schemas.openxmlformats.org/officeDocument/2006/relationships/image" Target="../media/image392.png"/><Relationship Id="rId18" Type="http://schemas.openxmlformats.org/officeDocument/2006/relationships/image" Target="../media/image1810.png"/><Relationship Id="rId26" Type="http://schemas.openxmlformats.org/officeDocument/2006/relationships/image" Target="../media/image180.png"/><Relationship Id="rId3" Type="http://schemas.openxmlformats.org/officeDocument/2006/relationships/image" Target="../media/image51.png"/><Relationship Id="rId21" Type="http://schemas.openxmlformats.org/officeDocument/2006/relationships/image" Target="../media/image407.png"/><Relationship Id="rId7" Type="http://schemas.openxmlformats.org/officeDocument/2006/relationships/image" Target="../media/image410.png"/><Relationship Id="rId12" Type="http://schemas.openxmlformats.org/officeDocument/2006/relationships/image" Target="../media/image391.png"/><Relationship Id="rId17" Type="http://schemas.openxmlformats.org/officeDocument/2006/relationships/image" Target="../media/image104.png"/><Relationship Id="rId25" Type="http://schemas.openxmlformats.org/officeDocument/2006/relationships/image" Target="../media/image233.png"/><Relationship Id="rId2" Type="http://schemas.openxmlformats.org/officeDocument/2006/relationships/image" Target="../media/image2.PNG"/><Relationship Id="rId16" Type="http://schemas.openxmlformats.org/officeDocument/2006/relationships/image" Target="../media/image240.png"/><Relationship Id="rId20" Type="http://schemas.openxmlformats.org/officeDocument/2006/relationships/image" Target="../media/image4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9.png"/><Relationship Id="rId11" Type="http://schemas.openxmlformats.org/officeDocument/2006/relationships/image" Target="../media/image304.png"/><Relationship Id="rId24" Type="http://schemas.openxmlformats.org/officeDocument/2006/relationships/image" Target="../media/image285.png"/><Relationship Id="rId5" Type="http://schemas.openxmlformats.org/officeDocument/2006/relationships/image" Target="../media/image131.png"/><Relationship Id="rId15" Type="http://schemas.openxmlformats.org/officeDocument/2006/relationships/image" Target="../media/image120.png"/><Relationship Id="rId23" Type="http://schemas.openxmlformats.org/officeDocument/2006/relationships/image" Target="../media/image312.png"/><Relationship Id="rId10" Type="http://schemas.openxmlformats.org/officeDocument/2006/relationships/image" Target="../media/image169.png"/><Relationship Id="rId19" Type="http://schemas.openxmlformats.org/officeDocument/2006/relationships/image" Target="../media/image85.png"/><Relationship Id="rId4" Type="http://schemas.openxmlformats.org/officeDocument/2006/relationships/image" Target="../media/image300.png"/><Relationship Id="rId9" Type="http://schemas.openxmlformats.org/officeDocument/2006/relationships/image" Target="../media/image97.png"/><Relationship Id="rId14" Type="http://schemas.openxmlformats.org/officeDocument/2006/relationships/image" Target="../media/image412.png"/><Relationship Id="rId22" Type="http://schemas.openxmlformats.org/officeDocument/2006/relationships/image" Target="../media/image41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6.png"/><Relationship Id="rId13" Type="http://schemas.openxmlformats.org/officeDocument/2006/relationships/image" Target="../media/image417.png"/><Relationship Id="rId18" Type="http://schemas.openxmlformats.org/officeDocument/2006/relationships/image" Target="../media/image42.png"/><Relationship Id="rId26" Type="http://schemas.openxmlformats.org/officeDocument/2006/relationships/image" Target="../media/image419.png"/><Relationship Id="rId3" Type="http://schemas.openxmlformats.org/officeDocument/2006/relationships/image" Target="../media/image164.png"/><Relationship Id="rId21" Type="http://schemas.openxmlformats.org/officeDocument/2006/relationships/image" Target="../media/image230.png"/><Relationship Id="rId7" Type="http://schemas.openxmlformats.org/officeDocument/2006/relationships/image" Target="../media/image302.png"/><Relationship Id="rId12" Type="http://schemas.openxmlformats.org/officeDocument/2006/relationships/image" Target="../media/image305.png"/><Relationship Id="rId17" Type="http://schemas.openxmlformats.org/officeDocument/2006/relationships/image" Target="../media/image321.png"/><Relationship Id="rId25" Type="http://schemas.openxmlformats.org/officeDocument/2006/relationships/image" Target="../media/image313.png"/><Relationship Id="rId2" Type="http://schemas.openxmlformats.org/officeDocument/2006/relationships/image" Target="../media/image2.PNG"/><Relationship Id="rId16" Type="http://schemas.openxmlformats.org/officeDocument/2006/relationships/image" Target="../media/image418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5.png"/><Relationship Id="rId11" Type="http://schemas.openxmlformats.org/officeDocument/2006/relationships/image" Target="../media/image59.png"/><Relationship Id="rId24" Type="http://schemas.openxmlformats.org/officeDocument/2006/relationships/image" Target="../media/image70.png"/><Relationship Id="rId5" Type="http://schemas.openxmlformats.org/officeDocument/2006/relationships/image" Target="../media/image94.png"/><Relationship Id="rId15" Type="http://schemas.openxmlformats.org/officeDocument/2006/relationships/image" Target="../media/image383.png"/><Relationship Id="rId23" Type="http://schemas.openxmlformats.org/officeDocument/2006/relationships/image" Target="../media/image214.png"/><Relationship Id="rId10" Type="http://schemas.openxmlformats.org/officeDocument/2006/relationships/image" Target="../media/image1010.png"/><Relationship Id="rId19" Type="http://schemas.openxmlformats.org/officeDocument/2006/relationships/image" Target="../media/image106.png"/><Relationship Id="rId4" Type="http://schemas.openxmlformats.org/officeDocument/2006/relationships/image" Target="../media/image415.png"/><Relationship Id="rId9" Type="http://schemas.openxmlformats.org/officeDocument/2006/relationships/image" Target="../media/image340.png"/><Relationship Id="rId14" Type="http://schemas.openxmlformats.org/officeDocument/2006/relationships/image" Target="../media/image81.png"/><Relationship Id="rId22" Type="http://schemas.openxmlformats.org/officeDocument/2006/relationships/image" Target="../media/image39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417.png"/><Relationship Id="rId18" Type="http://schemas.openxmlformats.org/officeDocument/2006/relationships/image" Target="../media/image270.png"/><Relationship Id="rId26" Type="http://schemas.openxmlformats.org/officeDocument/2006/relationships/image" Target="../media/image163.png"/><Relationship Id="rId3" Type="http://schemas.openxmlformats.org/officeDocument/2006/relationships/image" Target="../media/image164.png"/><Relationship Id="rId21" Type="http://schemas.openxmlformats.org/officeDocument/2006/relationships/image" Target="../media/image87.png"/><Relationship Id="rId7" Type="http://schemas.openxmlformats.org/officeDocument/2006/relationships/image" Target="../media/image290.png"/><Relationship Id="rId12" Type="http://schemas.openxmlformats.org/officeDocument/2006/relationships/image" Target="../media/image1210.png"/><Relationship Id="rId17" Type="http://schemas.openxmlformats.org/officeDocument/2006/relationships/image" Target="../media/image139.png"/><Relationship Id="rId25" Type="http://schemas.openxmlformats.org/officeDocument/2006/relationships/image" Target="../media/image90.png"/><Relationship Id="rId2" Type="http://schemas.openxmlformats.org/officeDocument/2006/relationships/image" Target="../media/image2.PNG"/><Relationship Id="rId16" Type="http://schemas.openxmlformats.org/officeDocument/2006/relationships/image" Target="../media/image422.png"/><Relationship Id="rId20" Type="http://schemas.openxmlformats.org/officeDocument/2006/relationships/image" Target="../media/image4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9.png"/><Relationship Id="rId11" Type="http://schemas.openxmlformats.org/officeDocument/2006/relationships/image" Target="../media/image421.png"/><Relationship Id="rId24" Type="http://schemas.openxmlformats.org/officeDocument/2006/relationships/image" Target="../media/image353.png"/><Relationship Id="rId5" Type="http://schemas.openxmlformats.org/officeDocument/2006/relationships/image" Target="../media/image347.png"/><Relationship Id="rId15" Type="http://schemas.openxmlformats.org/officeDocument/2006/relationships/image" Target="../media/image294.png"/><Relationship Id="rId23" Type="http://schemas.openxmlformats.org/officeDocument/2006/relationships/image" Target="../media/image423.png"/><Relationship Id="rId10" Type="http://schemas.openxmlformats.org/officeDocument/2006/relationships/image" Target="../media/image420.png"/><Relationship Id="rId19" Type="http://schemas.openxmlformats.org/officeDocument/2006/relationships/image" Target="../media/image334.png"/><Relationship Id="rId4" Type="http://schemas.openxmlformats.org/officeDocument/2006/relationships/image" Target="../media/image93.png"/><Relationship Id="rId9" Type="http://schemas.openxmlformats.org/officeDocument/2006/relationships/image" Target="../media/image97.png"/><Relationship Id="rId14" Type="http://schemas.openxmlformats.org/officeDocument/2006/relationships/image" Target="../media/image332.png"/><Relationship Id="rId22" Type="http://schemas.openxmlformats.org/officeDocument/2006/relationships/image" Target="../media/image33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5.png"/><Relationship Id="rId13" Type="http://schemas.openxmlformats.org/officeDocument/2006/relationships/image" Target="../media/image426.png"/><Relationship Id="rId18" Type="http://schemas.openxmlformats.org/officeDocument/2006/relationships/image" Target="../media/image227.png"/><Relationship Id="rId26" Type="http://schemas.openxmlformats.org/officeDocument/2006/relationships/image" Target="../media/image234.png"/><Relationship Id="rId3" Type="http://schemas.openxmlformats.org/officeDocument/2006/relationships/image" Target="../media/image195.png"/><Relationship Id="rId21" Type="http://schemas.openxmlformats.org/officeDocument/2006/relationships/image" Target="../media/image107.png"/><Relationship Id="rId7" Type="http://schemas.openxmlformats.org/officeDocument/2006/relationships/image" Target="../media/image290.png"/><Relationship Id="rId12" Type="http://schemas.openxmlformats.org/officeDocument/2006/relationships/image" Target="../media/image187.png"/><Relationship Id="rId17" Type="http://schemas.openxmlformats.org/officeDocument/2006/relationships/image" Target="../media/image121.png"/><Relationship Id="rId25" Type="http://schemas.openxmlformats.org/officeDocument/2006/relationships/image" Target="../media/image430.png"/><Relationship Id="rId2" Type="http://schemas.openxmlformats.org/officeDocument/2006/relationships/image" Target="../media/image2.PNG"/><Relationship Id="rId16" Type="http://schemas.openxmlformats.org/officeDocument/2006/relationships/image" Target="../media/image427.png"/><Relationship Id="rId20" Type="http://schemas.openxmlformats.org/officeDocument/2006/relationships/image" Target="../media/image4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png"/><Relationship Id="rId11" Type="http://schemas.openxmlformats.org/officeDocument/2006/relationships/image" Target="../media/image1110.png"/><Relationship Id="rId24" Type="http://schemas.openxmlformats.org/officeDocument/2006/relationships/image" Target="../media/image385.png"/><Relationship Id="rId5" Type="http://schemas.openxmlformats.org/officeDocument/2006/relationships/image" Target="../media/image424.png"/><Relationship Id="rId15" Type="http://schemas.openxmlformats.org/officeDocument/2006/relationships/image" Target="../media/image189.png"/><Relationship Id="rId23" Type="http://schemas.openxmlformats.org/officeDocument/2006/relationships/image" Target="../media/image370.png"/><Relationship Id="rId10" Type="http://schemas.openxmlformats.org/officeDocument/2006/relationships/image" Target="../media/image1010.png"/><Relationship Id="rId19" Type="http://schemas.openxmlformats.org/officeDocument/2006/relationships/image" Target="../media/image428.png"/><Relationship Id="rId4" Type="http://schemas.openxmlformats.org/officeDocument/2006/relationships/image" Target="../media/image395.png"/><Relationship Id="rId9" Type="http://schemas.openxmlformats.org/officeDocument/2006/relationships/image" Target="../media/image33.png"/><Relationship Id="rId14" Type="http://schemas.openxmlformats.org/officeDocument/2006/relationships/image" Target="../media/image382.png"/><Relationship Id="rId22" Type="http://schemas.openxmlformats.org/officeDocument/2006/relationships/image" Target="../media/image19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6.png"/><Relationship Id="rId13" Type="http://schemas.openxmlformats.org/officeDocument/2006/relationships/image" Target="../media/image432.png"/><Relationship Id="rId18" Type="http://schemas.openxmlformats.org/officeDocument/2006/relationships/image" Target="../media/image433.png"/><Relationship Id="rId26" Type="http://schemas.openxmlformats.org/officeDocument/2006/relationships/image" Target="../media/image2610.png"/><Relationship Id="rId3" Type="http://schemas.openxmlformats.org/officeDocument/2006/relationships/image" Target="../media/image287.png"/><Relationship Id="rId21" Type="http://schemas.openxmlformats.org/officeDocument/2006/relationships/image" Target="../media/image311.png"/><Relationship Id="rId7" Type="http://schemas.openxmlformats.org/officeDocument/2006/relationships/image" Target="../media/image115.png"/><Relationship Id="rId12" Type="http://schemas.openxmlformats.org/officeDocument/2006/relationships/image" Target="../media/image187.png"/><Relationship Id="rId17" Type="http://schemas.openxmlformats.org/officeDocument/2006/relationships/image" Target="../media/image121.png"/><Relationship Id="rId25" Type="http://schemas.openxmlformats.org/officeDocument/2006/relationships/image" Target="../media/image437.png"/><Relationship Id="rId2" Type="http://schemas.openxmlformats.org/officeDocument/2006/relationships/image" Target="../media/image2.PNG"/><Relationship Id="rId16" Type="http://schemas.openxmlformats.org/officeDocument/2006/relationships/image" Target="../media/image254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png"/><Relationship Id="rId11" Type="http://schemas.openxmlformats.org/officeDocument/2006/relationships/image" Target="../media/image250.png"/><Relationship Id="rId24" Type="http://schemas.openxmlformats.org/officeDocument/2006/relationships/image" Target="../media/image436.png"/><Relationship Id="rId5" Type="http://schemas.openxmlformats.org/officeDocument/2006/relationships/image" Target="../media/image347.png"/><Relationship Id="rId15" Type="http://schemas.openxmlformats.org/officeDocument/2006/relationships/image" Target="../media/image307.png"/><Relationship Id="rId23" Type="http://schemas.openxmlformats.org/officeDocument/2006/relationships/image" Target="../media/image435.png"/><Relationship Id="rId10" Type="http://schemas.openxmlformats.org/officeDocument/2006/relationships/image" Target="../media/image431.png"/><Relationship Id="rId19" Type="http://schemas.openxmlformats.org/officeDocument/2006/relationships/image" Target="../media/image176.png"/><Relationship Id="rId4" Type="http://schemas.openxmlformats.org/officeDocument/2006/relationships/image" Target="../media/image73.png"/><Relationship Id="rId9" Type="http://schemas.openxmlformats.org/officeDocument/2006/relationships/image" Target="../media/image33.png"/><Relationship Id="rId14" Type="http://schemas.openxmlformats.org/officeDocument/2006/relationships/image" Target="../media/image1410.png"/><Relationship Id="rId22" Type="http://schemas.openxmlformats.org/officeDocument/2006/relationships/image" Target="../media/image43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13" Type="http://schemas.openxmlformats.org/officeDocument/2006/relationships/image" Target="../media/image350.png"/><Relationship Id="rId18" Type="http://schemas.openxmlformats.org/officeDocument/2006/relationships/image" Target="../media/image344.png"/><Relationship Id="rId26" Type="http://schemas.openxmlformats.org/officeDocument/2006/relationships/image" Target="../media/image194.png"/><Relationship Id="rId3" Type="http://schemas.openxmlformats.org/officeDocument/2006/relationships/image" Target="../media/image3100.png"/><Relationship Id="rId21" Type="http://schemas.openxmlformats.org/officeDocument/2006/relationships/image" Target="../media/image87.png"/><Relationship Id="rId7" Type="http://schemas.openxmlformats.org/officeDocument/2006/relationships/image" Target="../media/image439.png"/><Relationship Id="rId12" Type="http://schemas.openxmlformats.org/officeDocument/2006/relationships/image" Target="../media/image440.png"/><Relationship Id="rId17" Type="http://schemas.openxmlformats.org/officeDocument/2006/relationships/image" Target="../media/image360.png"/><Relationship Id="rId25" Type="http://schemas.openxmlformats.org/officeDocument/2006/relationships/image" Target="../media/image443.png"/><Relationship Id="rId2" Type="http://schemas.openxmlformats.org/officeDocument/2006/relationships/image" Target="../media/image2.PNG"/><Relationship Id="rId16" Type="http://schemas.openxmlformats.org/officeDocument/2006/relationships/image" Target="../media/image201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6.png"/><Relationship Id="rId11" Type="http://schemas.openxmlformats.org/officeDocument/2006/relationships/image" Target="../media/image364.png"/><Relationship Id="rId24" Type="http://schemas.openxmlformats.org/officeDocument/2006/relationships/image" Target="../media/image442.png"/><Relationship Id="rId5" Type="http://schemas.openxmlformats.org/officeDocument/2006/relationships/image" Target="../media/image438.png"/><Relationship Id="rId15" Type="http://schemas.openxmlformats.org/officeDocument/2006/relationships/image" Target="../media/image239.png"/><Relationship Id="rId23" Type="http://schemas.openxmlformats.org/officeDocument/2006/relationships/image" Target="../media/image214.png"/><Relationship Id="rId10" Type="http://schemas.openxmlformats.org/officeDocument/2006/relationships/image" Target="../media/image98.png"/><Relationship Id="rId19" Type="http://schemas.openxmlformats.org/officeDocument/2006/relationships/image" Target="../media/image441.png"/><Relationship Id="rId4" Type="http://schemas.openxmlformats.org/officeDocument/2006/relationships/image" Target="../media/image372.png"/><Relationship Id="rId9" Type="http://schemas.openxmlformats.org/officeDocument/2006/relationships/image" Target="../media/image77.png"/><Relationship Id="rId14" Type="http://schemas.openxmlformats.org/officeDocument/2006/relationships/image" Target="../media/image267.png"/><Relationship Id="rId22" Type="http://schemas.openxmlformats.org/officeDocument/2006/relationships/image" Target="../media/image33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1310.png"/><Relationship Id="rId18" Type="http://schemas.openxmlformats.org/officeDocument/2006/relationships/image" Target="../media/image1810.png"/><Relationship Id="rId26" Type="http://schemas.openxmlformats.org/officeDocument/2006/relationships/image" Target="../media/image2610.png"/><Relationship Id="rId3" Type="http://schemas.openxmlformats.org/officeDocument/2006/relationships/image" Target="../media/image3100.png"/><Relationship Id="rId21" Type="http://schemas.openxmlformats.org/officeDocument/2006/relationships/image" Target="../media/image2110.png"/><Relationship Id="rId7" Type="http://schemas.openxmlformats.org/officeDocument/2006/relationships/image" Target="../media/image710.png"/><Relationship Id="rId12" Type="http://schemas.openxmlformats.org/officeDocument/2006/relationships/image" Target="../media/image1210.png"/><Relationship Id="rId17" Type="http://schemas.openxmlformats.org/officeDocument/2006/relationships/image" Target="../media/image1710.png"/><Relationship Id="rId25" Type="http://schemas.openxmlformats.org/officeDocument/2006/relationships/image" Target="../media/image2510.png"/><Relationship Id="rId2" Type="http://schemas.openxmlformats.org/officeDocument/2006/relationships/image" Target="../media/image2.PNG"/><Relationship Id="rId16" Type="http://schemas.openxmlformats.org/officeDocument/2006/relationships/image" Target="../media/image1610.png"/><Relationship Id="rId20" Type="http://schemas.openxmlformats.org/officeDocument/2006/relationships/image" Target="../media/image20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png"/><Relationship Id="rId11" Type="http://schemas.openxmlformats.org/officeDocument/2006/relationships/image" Target="../media/image1110.png"/><Relationship Id="rId24" Type="http://schemas.openxmlformats.org/officeDocument/2006/relationships/image" Target="../media/image2410.png"/><Relationship Id="rId5" Type="http://schemas.openxmlformats.org/officeDocument/2006/relationships/image" Target="../media/image510.png"/><Relationship Id="rId15" Type="http://schemas.openxmlformats.org/officeDocument/2006/relationships/image" Target="../media/image1510.png"/><Relationship Id="rId23" Type="http://schemas.openxmlformats.org/officeDocument/2006/relationships/image" Target="../media/image2310.png"/><Relationship Id="rId10" Type="http://schemas.openxmlformats.org/officeDocument/2006/relationships/image" Target="../media/image1010.png"/><Relationship Id="rId19" Type="http://schemas.openxmlformats.org/officeDocument/2006/relationships/image" Target="../media/image1910.png"/><Relationship Id="rId4" Type="http://schemas.openxmlformats.org/officeDocument/2006/relationships/image" Target="../media/image461.png"/><Relationship Id="rId9" Type="http://schemas.openxmlformats.org/officeDocument/2006/relationships/image" Target="../media/image910.png"/><Relationship Id="rId14" Type="http://schemas.openxmlformats.org/officeDocument/2006/relationships/image" Target="../media/image1410.png"/><Relationship Id="rId22" Type="http://schemas.openxmlformats.org/officeDocument/2006/relationships/image" Target="../media/image22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5.png"/><Relationship Id="rId13" Type="http://schemas.openxmlformats.org/officeDocument/2006/relationships/image" Target="../media/image350.png"/><Relationship Id="rId18" Type="http://schemas.openxmlformats.org/officeDocument/2006/relationships/image" Target="../media/image140.png"/><Relationship Id="rId26" Type="http://schemas.openxmlformats.org/officeDocument/2006/relationships/image" Target="../media/image2610.png"/><Relationship Id="rId3" Type="http://schemas.openxmlformats.org/officeDocument/2006/relationships/image" Target="../media/image3100.png"/><Relationship Id="rId21" Type="http://schemas.openxmlformats.org/officeDocument/2006/relationships/image" Target="../media/image369.png"/><Relationship Id="rId7" Type="http://schemas.openxmlformats.org/officeDocument/2006/relationships/image" Target="../media/image389.png"/><Relationship Id="rId12" Type="http://schemas.openxmlformats.org/officeDocument/2006/relationships/image" Target="../media/image331.png"/><Relationship Id="rId17" Type="http://schemas.openxmlformats.org/officeDocument/2006/relationships/image" Target="../media/image84.png"/><Relationship Id="rId25" Type="http://schemas.openxmlformats.org/officeDocument/2006/relationships/image" Target="../media/image145.png"/><Relationship Id="rId2" Type="http://schemas.openxmlformats.org/officeDocument/2006/relationships/image" Target="../media/image2.PNG"/><Relationship Id="rId16" Type="http://schemas.openxmlformats.org/officeDocument/2006/relationships/image" Target="../media/image448.png"/><Relationship Id="rId20" Type="http://schemas.openxmlformats.org/officeDocument/2006/relationships/image" Target="../media/image29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7.png"/><Relationship Id="rId11" Type="http://schemas.openxmlformats.org/officeDocument/2006/relationships/image" Target="../media/image1110.png"/><Relationship Id="rId24" Type="http://schemas.openxmlformats.org/officeDocument/2006/relationships/image" Target="../media/image246.png"/><Relationship Id="rId5" Type="http://schemas.openxmlformats.org/officeDocument/2006/relationships/image" Target="../media/image444.png"/><Relationship Id="rId15" Type="http://schemas.openxmlformats.org/officeDocument/2006/relationships/image" Target="../media/image447.png"/><Relationship Id="rId23" Type="http://schemas.openxmlformats.org/officeDocument/2006/relationships/image" Target="../media/image449.png"/><Relationship Id="rId10" Type="http://schemas.openxmlformats.org/officeDocument/2006/relationships/image" Target="../media/image446.png"/><Relationship Id="rId19" Type="http://schemas.openxmlformats.org/officeDocument/2006/relationships/image" Target="../media/image176.png"/><Relationship Id="rId4" Type="http://schemas.openxmlformats.org/officeDocument/2006/relationships/image" Target="../media/image402.png"/><Relationship Id="rId9" Type="http://schemas.openxmlformats.org/officeDocument/2006/relationships/image" Target="../media/image57.png"/><Relationship Id="rId14" Type="http://schemas.openxmlformats.org/officeDocument/2006/relationships/image" Target="../media/image200.png"/><Relationship Id="rId22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5.png"/><Relationship Id="rId13" Type="http://schemas.openxmlformats.org/officeDocument/2006/relationships/image" Target="../media/image392.png"/><Relationship Id="rId18" Type="http://schemas.openxmlformats.org/officeDocument/2006/relationships/image" Target="../media/image270.png"/><Relationship Id="rId26" Type="http://schemas.openxmlformats.org/officeDocument/2006/relationships/image" Target="../media/image163.png"/><Relationship Id="rId3" Type="http://schemas.openxmlformats.org/officeDocument/2006/relationships/image" Target="../media/image195.png"/><Relationship Id="rId21" Type="http://schemas.openxmlformats.org/officeDocument/2006/relationships/image" Target="../media/image142.png"/><Relationship Id="rId7" Type="http://schemas.openxmlformats.org/officeDocument/2006/relationships/image" Target="../media/image115.png"/><Relationship Id="rId12" Type="http://schemas.openxmlformats.org/officeDocument/2006/relationships/image" Target="../media/image251.png"/><Relationship Id="rId17" Type="http://schemas.openxmlformats.org/officeDocument/2006/relationships/image" Target="../media/image269.png"/><Relationship Id="rId25" Type="http://schemas.openxmlformats.org/officeDocument/2006/relationships/image" Target="../media/image233.png"/><Relationship Id="rId2" Type="http://schemas.openxmlformats.org/officeDocument/2006/relationships/image" Target="../media/image2.PNG"/><Relationship Id="rId16" Type="http://schemas.openxmlformats.org/officeDocument/2006/relationships/image" Target="../media/image422.png"/><Relationship Id="rId20" Type="http://schemas.openxmlformats.org/officeDocument/2006/relationships/image" Target="../media/image2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9.png"/><Relationship Id="rId11" Type="http://schemas.openxmlformats.org/officeDocument/2006/relationships/image" Target="../media/image319.png"/><Relationship Id="rId24" Type="http://schemas.openxmlformats.org/officeDocument/2006/relationships/image" Target="../media/image436.png"/><Relationship Id="rId5" Type="http://schemas.openxmlformats.org/officeDocument/2006/relationships/image" Target="../media/image338.png"/><Relationship Id="rId15" Type="http://schemas.openxmlformats.org/officeDocument/2006/relationships/image" Target="../media/image120.png"/><Relationship Id="rId23" Type="http://schemas.openxmlformats.org/officeDocument/2006/relationships/image" Target="../media/image435.png"/><Relationship Id="rId10" Type="http://schemas.openxmlformats.org/officeDocument/2006/relationships/image" Target="../media/image363.png"/><Relationship Id="rId19" Type="http://schemas.openxmlformats.org/officeDocument/2006/relationships/image" Target="../media/image106.png"/><Relationship Id="rId4" Type="http://schemas.openxmlformats.org/officeDocument/2006/relationships/image" Target="../media/image52.png"/><Relationship Id="rId9" Type="http://schemas.openxmlformats.org/officeDocument/2006/relationships/image" Target="../media/image237.png"/><Relationship Id="rId14" Type="http://schemas.openxmlformats.org/officeDocument/2006/relationships/image" Target="../media/image101.png"/><Relationship Id="rId22" Type="http://schemas.openxmlformats.org/officeDocument/2006/relationships/image" Target="../media/image17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1.png"/><Relationship Id="rId13" Type="http://schemas.openxmlformats.org/officeDocument/2006/relationships/image" Target="../media/image152.png"/><Relationship Id="rId18" Type="http://schemas.openxmlformats.org/officeDocument/2006/relationships/image" Target="../media/image309.png"/><Relationship Id="rId26" Type="http://schemas.openxmlformats.org/officeDocument/2006/relationships/image" Target="../media/image112.png"/><Relationship Id="rId3" Type="http://schemas.openxmlformats.org/officeDocument/2006/relationships/image" Target="../media/image181.png"/><Relationship Id="rId21" Type="http://schemas.openxmlformats.org/officeDocument/2006/relationships/image" Target="../media/image455.png"/><Relationship Id="rId7" Type="http://schemas.openxmlformats.org/officeDocument/2006/relationships/image" Target="../media/image278.png"/><Relationship Id="rId12" Type="http://schemas.openxmlformats.org/officeDocument/2006/relationships/image" Target="../media/image453.png"/><Relationship Id="rId17" Type="http://schemas.openxmlformats.org/officeDocument/2006/relationships/image" Target="../media/image121.png"/><Relationship Id="rId25" Type="http://schemas.openxmlformats.org/officeDocument/2006/relationships/image" Target="../media/image456.png"/><Relationship Id="rId2" Type="http://schemas.openxmlformats.org/officeDocument/2006/relationships/image" Target="../media/image2.PNG"/><Relationship Id="rId16" Type="http://schemas.openxmlformats.org/officeDocument/2006/relationships/image" Target="../media/image268.png"/><Relationship Id="rId20" Type="http://schemas.openxmlformats.org/officeDocument/2006/relationships/image" Target="../media/image3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png"/><Relationship Id="rId11" Type="http://schemas.openxmlformats.org/officeDocument/2006/relationships/image" Target="../media/image452.png"/><Relationship Id="rId24" Type="http://schemas.openxmlformats.org/officeDocument/2006/relationships/image" Target="../media/image193.png"/><Relationship Id="rId5" Type="http://schemas.openxmlformats.org/officeDocument/2006/relationships/image" Target="../media/image450.png"/><Relationship Id="rId15" Type="http://schemas.openxmlformats.org/officeDocument/2006/relationships/image" Target="../media/image454.png"/><Relationship Id="rId23" Type="http://schemas.openxmlformats.org/officeDocument/2006/relationships/image" Target="../media/image435.png"/><Relationship Id="rId10" Type="http://schemas.openxmlformats.org/officeDocument/2006/relationships/image" Target="../media/image116.png"/><Relationship Id="rId19" Type="http://schemas.openxmlformats.org/officeDocument/2006/relationships/image" Target="../media/image428.png"/><Relationship Id="rId4" Type="http://schemas.openxmlformats.org/officeDocument/2006/relationships/image" Target="../media/image372.png"/><Relationship Id="rId9" Type="http://schemas.openxmlformats.org/officeDocument/2006/relationships/image" Target="../media/image329.png"/><Relationship Id="rId14" Type="http://schemas.openxmlformats.org/officeDocument/2006/relationships/image" Target="../media/image172.png"/><Relationship Id="rId22" Type="http://schemas.openxmlformats.org/officeDocument/2006/relationships/image" Target="../media/image159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373.png"/><Relationship Id="rId18" Type="http://schemas.openxmlformats.org/officeDocument/2006/relationships/image" Target="../media/image1810.png"/><Relationship Id="rId26" Type="http://schemas.openxmlformats.org/officeDocument/2006/relationships/image" Target="../media/image2610.png"/><Relationship Id="rId3" Type="http://schemas.openxmlformats.org/officeDocument/2006/relationships/image" Target="../media/image457.png"/><Relationship Id="rId21" Type="http://schemas.openxmlformats.org/officeDocument/2006/relationships/image" Target="../media/image460.png"/><Relationship Id="rId7" Type="http://schemas.openxmlformats.org/officeDocument/2006/relationships/image" Target="../media/image328.png"/><Relationship Id="rId12" Type="http://schemas.openxmlformats.org/officeDocument/2006/relationships/image" Target="../media/image459.png"/><Relationship Id="rId17" Type="http://schemas.openxmlformats.org/officeDocument/2006/relationships/image" Target="../media/image384.png"/><Relationship Id="rId25" Type="http://schemas.openxmlformats.org/officeDocument/2006/relationships/image" Target="../media/image313.png"/><Relationship Id="rId2" Type="http://schemas.openxmlformats.org/officeDocument/2006/relationships/image" Target="../media/image2.PNG"/><Relationship Id="rId16" Type="http://schemas.openxmlformats.org/officeDocument/2006/relationships/image" Target="../media/image422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6.png"/><Relationship Id="rId11" Type="http://schemas.openxmlformats.org/officeDocument/2006/relationships/image" Target="../media/image238.png"/><Relationship Id="rId24" Type="http://schemas.openxmlformats.org/officeDocument/2006/relationships/image" Target="../media/image193.png"/><Relationship Id="rId5" Type="http://schemas.openxmlformats.org/officeDocument/2006/relationships/image" Target="../media/image327.png"/><Relationship Id="rId15" Type="http://schemas.openxmlformats.org/officeDocument/2006/relationships/image" Target="../media/image294.png"/><Relationship Id="rId23" Type="http://schemas.openxmlformats.org/officeDocument/2006/relationships/image" Target="../media/image408.png"/><Relationship Id="rId10" Type="http://schemas.openxmlformats.org/officeDocument/2006/relationships/image" Target="../media/image363.png"/><Relationship Id="rId19" Type="http://schemas.openxmlformats.org/officeDocument/2006/relationships/image" Target="../media/image334.png"/><Relationship Id="rId4" Type="http://schemas.openxmlformats.org/officeDocument/2006/relationships/image" Target="../media/image326.png"/><Relationship Id="rId9" Type="http://schemas.openxmlformats.org/officeDocument/2006/relationships/image" Target="../media/image458.png"/><Relationship Id="rId14" Type="http://schemas.openxmlformats.org/officeDocument/2006/relationships/image" Target="../media/image332.png"/><Relationship Id="rId22" Type="http://schemas.openxmlformats.org/officeDocument/2006/relationships/image" Target="../media/image4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710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2" Type="http://schemas.openxmlformats.org/officeDocument/2006/relationships/image" Target="../media/image2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26" Type="http://schemas.openxmlformats.org/officeDocument/2006/relationships/image" Target="../media/image72.png"/><Relationship Id="rId3" Type="http://schemas.openxmlformats.org/officeDocument/2006/relationships/image" Target="../media/image51.png"/><Relationship Id="rId21" Type="http://schemas.openxmlformats.org/officeDocument/2006/relationships/image" Target="../media/image2110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5" Type="http://schemas.openxmlformats.org/officeDocument/2006/relationships/image" Target="../media/image71.png"/><Relationship Id="rId2" Type="http://schemas.openxmlformats.org/officeDocument/2006/relationships/image" Target="../media/image2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0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23" Type="http://schemas.openxmlformats.org/officeDocument/2006/relationships/image" Target="../media/image69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37.png"/><Relationship Id="rId18" Type="http://schemas.openxmlformats.org/officeDocument/2006/relationships/image" Target="../media/image1810.png"/><Relationship Id="rId26" Type="http://schemas.openxmlformats.org/officeDocument/2006/relationships/image" Target="../media/image91.png"/><Relationship Id="rId3" Type="http://schemas.openxmlformats.org/officeDocument/2006/relationships/image" Target="../media/image3100.png"/><Relationship Id="rId21" Type="http://schemas.openxmlformats.org/officeDocument/2006/relationships/image" Target="../media/image87.png"/><Relationship Id="rId7" Type="http://schemas.openxmlformats.org/officeDocument/2006/relationships/image" Target="../media/image55.png"/><Relationship Id="rId12" Type="http://schemas.openxmlformats.org/officeDocument/2006/relationships/image" Target="../media/image80.png"/><Relationship Id="rId17" Type="http://schemas.openxmlformats.org/officeDocument/2006/relationships/image" Target="../media/image84.png"/><Relationship Id="rId25" Type="http://schemas.openxmlformats.org/officeDocument/2006/relationships/image" Target="../media/image90.png"/><Relationship Id="rId2" Type="http://schemas.openxmlformats.org/officeDocument/2006/relationships/image" Target="../media/image2.PNG"/><Relationship Id="rId16" Type="http://schemas.openxmlformats.org/officeDocument/2006/relationships/image" Target="../media/image83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11" Type="http://schemas.openxmlformats.org/officeDocument/2006/relationships/image" Target="../media/image79.png"/><Relationship Id="rId24" Type="http://schemas.openxmlformats.org/officeDocument/2006/relationships/image" Target="../media/image2410.png"/><Relationship Id="rId5" Type="http://schemas.openxmlformats.org/officeDocument/2006/relationships/image" Target="../media/image74.png"/><Relationship Id="rId15" Type="http://schemas.openxmlformats.org/officeDocument/2006/relationships/image" Target="../media/image82.png"/><Relationship Id="rId23" Type="http://schemas.openxmlformats.org/officeDocument/2006/relationships/image" Target="../media/image89.png"/><Relationship Id="rId10" Type="http://schemas.openxmlformats.org/officeDocument/2006/relationships/image" Target="../media/image78.png"/><Relationship Id="rId19" Type="http://schemas.openxmlformats.org/officeDocument/2006/relationships/image" Target="../media/image85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Relationship Id="rId14" Type="http://schemas.openxmlformats.org/officeDocument/2006/relationships/image" Target="../media/image81.png"/><Relationship Id="rId22" Type="http://schemas.openxmlformats.org/officeDocument/2006/relationships/image" Target="../media/image8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37.png"/><Relationship Id="rId18" Type="http://schemas.openxmlformats.org/officeDocument/2006/relationships/image" Target="../media/image105.png"/><Relationship Id="rId26" Type="http://schemas.openxmlformats.org/officeDocument/2006/relationships/image" Target="../media/image112.png"/><Relationship Id="rId3" Type="http://schemas.openxmlformats.org/officeDocument/2006/relationships/image" Target="../media/image92.png"/><Relationship Id="rId21" Type="http://schemas.openxmlformats.org/officeDocument/2006/relationships/image" Target="../media/image107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17" Type="http://schemas.openxmlformats.org/officeDocument/2006/relationships/image" Target="../media/image104.png"/><Relationship Id="rId25" Type="http://schemas.openxmlformats.org/officeDocument/2006/relationships/image" Target="../media/image111.png"/><Relationship Id="rId2" Type="http://schemas.openxmlformats.org/officeDocument/2006/relationships/image" Target="../media/image2.PNG"/><Relationship Id="rId16" Type="http://schemas.openxmlformats.org/officeDocument/2006/relationships/image" Target="../media/image103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png"/><Relationship Id="rId11" Type="http://schemas.openxmlformats.org/officeDocument/2006/relationships/image" Target="../media/image99.png"/><Relationship Id="rId24" Type="http://schemas.openxmlformats.org/officeDocument/2006/relationships/image" Target="../media/image110.png"/><Relationship Id="rId5" Type="http://schemas.openxmlformats.org/officeDocument/2006/relationships/image" Target="../media/image94.png"/><Relationship Id="rId15" Type="http://schemas.openxmlformats.org/officeDocument/2006/relationships/image" Target="../media/image102.png"/><Relationship Id="rId23" Type="http://schemas.openxmlformats.org/officeDocument/2006/relationships/image" Target="../media/image109.png"/><Relationship Id="rId10" Type="http://schemas.openxmlformats.org/officeDocument/2006/relationships/image" Target="../media/image98.png"/><Relationship Id="rId19" Type="http://schemas.openxmlformats.org/officeDocument/2006/relationships/image" Target="../media/image106.png"/><Relationship Id="rId4" Type="http://schemas.openxmlformats.org/officeDocument/2006/relationships/image" Target="../media/image93.png"/><Relationship Id="rId9" Type="http://schemas.openxmlformats.org/officeDocument/2006/relationships/image" Target="../media/image97.png"/><Relationship Id="rId14" Type="http://schemas.openxmlformats.org/officeDocument/2006/relationships/image" Target="../media/image101.png"/><Relationship Id="rId22" Type="http://schemas.openxmlformats.org/officeDocument/2006/relationships/image" Target="../media/image10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118.png"/><Relationship Id="rId18" Type="http://schemas.openxmlformats.org/officeDocument/2006/relationships/image" Target="../media/image122.png"/><Relationship Id="rId26" Type="http://schemas.openxmlformats.org/officeDocument/2006/relationships/image" Target="../media/image128.png"/><Relationship Id="rId3" Type="http://schemas.openxmlformats.org/officeDocument/2006/relationships/image" Target="../media/image113.png"/><Relationship Id="rId21" Type="http://schemas.openxmlformats.org/officeDocument/2006/relationships/image" Target="../media/image124.png"/><Relationship Id="rId7" Type="http://schemas.openxmlformats.org/officeDocument/2006/relationships/image" Target="../media/image115.png"/><Relationship Id="rId12" Type="http://schemas.openxmlformats.org/officeDocument/2006/relationships/image" Target="../media/image60.png"/><Relationship Id="rId17" Type="http://schemas.openxmlformats.org/officeDocument/2006/relationships/image" Target="../media/image121.png"/><Relationship Id="rId25" Type="http://schemas.openxmlformats.org/officeDocument/2006/relationships/image" Target="../media/image127.png"/><Relationship Id="rId2" Type="http://schemas.openxmlformats.org/officeDocument/2006/relationships/image" Target="../media/image2.PNG"/><Relationship Id="rId16" Type="http://schemas.openxmlformats.org/officeDocument/2006/relationships/image" Target="../media/image103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117.png"/><Relationship Id="rId24" Type="http://schemas.openxmlformats.org/officeDocument/2006/relationships/image" Target="../media/image126.png"/><Relationship Id="rId5" Type="http://schemas.openxmlformats.org/officeDocument/2006/relationships/image" Target="../media/image114.png"/><Relationship Id="rId15" Type="http://schemas.openxmlformats.org/officeDocument/2006/relationships/image" Target="../media/image120.png"/><Relationship Id="rId23" Type="http://schemas.openxmlformats.org/officeDocument/2006/relationships/image" Target="../media/image125.png"/><Relationship Id="rId10" Type="http://schemas.openxmlformats.org/officeDocument/2006/relationships/image" Target="../media/image116.png"/><Relationship Id="rId19" Type="http://schemas.openxmlformats.org/officeDocument/2006/relationships/image" Target="../media/image106.png"/><Relationship Id="rId4" Type="http://schemas.openxmlformats.org/officeDocument/2006/relationships/image" Target="../media/image28.png"/><Relationship Id="rId9" Type="http://schemas.openxmlformats.org/officeDocument/2006/relationships/image" Target="../media/image57.png"/><Relationship Id="rId14" Type="http://schemas.openxmlformats.org/officeDocument/2006/relationships/image" Target="../media/image119.png"/><Relationship Id="rId22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7AA2576-1A01-436D-3E58-2ADE84579C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3135562"/>
                  </p:ext>
                </p:extLst>
              </p:nvPr>
            </p:nvGraphicFramePr>
            <p:xfrm>
              <a:off x="235321" y="3458815"/>
              <a:ext cx="7301752" cy="54743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5438">
                      <a:extLst>
                        <a:ext uri="{9D8B030D-6E8A-4147-A177-3AD203B41FA5}">
                          <a16:colId xmlns:a16="http://schemas.microsoft.com/office/drawing/2014/main" val="3451006089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037718392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3238167765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148098198"/>
                        </a:ext>
                      </a:extLst>
                    </a:gridCol>
                  </a:tblGrid>
                  <a:tr h="9123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23904129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+3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ad>
                                  <m:rad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g>
                                  <m:e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+8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58911743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−8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−9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47992984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+5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44413514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987343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g>
                                  <m:e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+8 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819233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7AA2576-1A01-436D-3E58-2ADE84579C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3135562"/>
                  </p:ext>
                </p:extLst>
              </p:nvPr>
            </p:nvGraphicFramePr>
            <p:xfrm>
              <a:off x="235321" y="3458815"/>
              <a:ext cx="7301752" cy="54743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5438">
                      <a:extLst>
                        <a:ext uri="{9D8B030D-6E8A-4147-A177-3AD203B41FA5}">
                          <a16:colId xmlns:a16="http://schemas.microsoft.com/office/drawing/2014/main" val="3451006089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037718392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3238167765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148098198"/>
                        </a:ext>
                      </a:extLst>
                    </a:gridCol>
                  </a:tblGrid>
                  <a:tr h="912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667" r="-300333" b="-5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667" r="-200333" b="-5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667" r="-101003" b="-5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667" r="-667" b="-50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904129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100667" r="-300333" b="-4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100667" r="-200333" b="-4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100667" r="-101003" b="-4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100667" r="-667" b="-40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8911743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200667" r="-300333" b="-3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200667" r="-200333" b="-3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200667" r="-101003" b="-30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200667" r="-667" b="-30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992984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302685" r="-300333" b="-2026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302685" r="-200333" b="-2026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302685" r="-101003" b="-2026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302685" r="-667" b="-2026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4413514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400000" r="-300333" b="-1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400000" r="-200333" b="-1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400000" r="-101003" b="-1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400000" r="-667" b="-10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87343"/>
                      </a:ext>
                    </a:extLst>
                  </a:tr>
                  <a:tr h="912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500000" r="-300333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500000" r="-200333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500000" r="-101003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500000" r="-667" b="-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192337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C26201EC-E912-B8F6-3A39-B053A81BC9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8CC886-DD46-4052-02FC-460A3319550A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A6A493-4434-69B9-773F-C90C528F3DED}"/>
              </a:ext>
            </a:extLst>
          </p:cNvPr>
          <p:cNvSpPr txBox="1"/>
          <p:nvPr/>
        </p:nvSpPr>
        <p:spPr>
          <a:xfrm>
            <a:off x="235320" y="2242192"/>
            <a:ext cx="730175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CALL SHEET</a:t>
            </a:r>
          </a:p>
          <a:p>
            <a:pPr algn="ctr"/>
            <a:endParaRPr lang="en-US" sz="600" b="1" dirty="0">
              <a:latin typeface="Century Gothic" panose="020B0502020202020204" pitchFamily="34" charset="0"/>
            </a:endParaRPr>
          </a:p>
          <a:p>
            <a:r>
              <a:rPr lang="en-US" sz="1200" b="1" dirty="0">
                <a:latin typeface="Century Gothic" panose="020B0502020202020204" pitchFamily="34" charset="0"/>
              </a:rPr>
              <a:t>Tip: Mark off each derivative problem as you give it to students to avoid accidentally giving the same problem twice.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E3ED3E-86FC-F4CE-7178-F43E843C3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424603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16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4849264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264042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42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3583055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055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469645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645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1863355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55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270193" y="8042573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8042573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6555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1909228" y="5950644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228" y="5950644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444" r="-573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6184744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744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5805634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5805634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810102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2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2088592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92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5128448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448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3545032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032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5037288" y="3655269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88" y="3655269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1863355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55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5848921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5848921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8179662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8179662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1809842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42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73353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3756992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3756992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3810553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553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444" r="-113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4849264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1803691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691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62353" y="5824390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3" y="5824390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753255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55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5037288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88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2004678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678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8042573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8042573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282776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3756992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3756992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3369579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9579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444" r="-509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62353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3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2088592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92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4764135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4764135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019520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444" r="-252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5162173" y="3756992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73" y="3756992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4849264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6184744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744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5043406" y="5824390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06" y="5824390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6594659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659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2126653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653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5880614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5880614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4772894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4772894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8179662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8179662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506056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11351" y="8144296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51" y="8144296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444" r="-336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2264237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37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385" r="-1538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5950644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5950644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444" r="-1705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3583055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055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3673957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957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5840994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5840994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2126653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653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5128448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448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3655269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3655269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6658779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79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66106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5950644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5950644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1909228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228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264042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42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62350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350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5043406" y="8018042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06" y="8018042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2126653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653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6957787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6957787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8179662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8179662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241853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5162173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73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3333" r="-2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444" r="-1705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6184744" y="7058305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744" y="7058305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2088592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92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5860961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5860961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3647384" y="4903949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384" y="4903949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3651579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579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1863355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55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3465029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029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6658779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79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09049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7047470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7047470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3333" r="-2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5950644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5950644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264042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42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62350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350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62353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3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6594659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659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4997598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598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726682" y="4903949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82" y="4903949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4764135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4764135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3655269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3655269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5822984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5822984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1809842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42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2660636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3333" r="-2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444" r="-113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1803691" y="8155131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691" y="8155131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5805634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5805634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810102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2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5860961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5860961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4903949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4903949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3686962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3686962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4772894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4772894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5854677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5854677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95527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7AA2576-1A01-436D-3E58-2ADE84579C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5417079"/>
                  </p:ext>
                </p:extLst>
              </p:nvPr>
            </p:nvGraphicFramePr>
            <p:xfrm>
              <a:off x="235321" y="2752716"/>
              <a:ext cx="7301752" cy="62007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5438">
                      <a:extLst>
                        <a:ext uri="{9D8B030D-6E8A-4147-A177-3AD203B41FA5}">
                          <a16:colId xmlns:a16="http://schemas.microsoft.com/office/drawing/2014/main" val="3451006089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037718392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3238167765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148098198"/>
                        </a:ext>
                      </a:extLst>
                    </a:gridCol>
                  </a:tblGrid>
                  <a:tr h="5156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904129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53767606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+3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ad>
                                  <m:ra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>
                                    <m:r>
                                      <m:rPr>
                                        <m:brk m:alnAt="7"/>
                                      </m:r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g>
                                  <m:e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+8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8911743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647200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−8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−9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992984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48699588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+5</m:t>
                                </m:r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4413514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40443638"/>
                      </a:ext>
                    </a:extLst>
                  </a:tr>
                  <a:tr h="52831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87343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9458928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>
                                    <m:r>
                                      <m:rPr>
                                        <m:brk m:alnAt="7"/>
                                      </m:r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g>
                                  <m:e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+8 </m:t>
                                </m:r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1923373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436296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7AA2576-1A01-436D-3E58-2ADE84579C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5417079"/>
                  </p:ext>
                </p:extLst>
              </p:nvPr>
            </p:nvGraphicFramePr>
            <p:xfrm>
              <a:off x="235321" y="2752716"/>
              <a:ext cx="7301752" cy="62007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5438">
                      <a:extLst>
                        <a:ext uri="{9D8B030D-6E8A-4147-A177-3AD203B41FA5}">
                          <a16:colId xmlns:a16="http://schemas.microsoft.com/office/drawing/2014/main" val="3451006089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037718392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3238167765"/>
                        </a:ext>
                      </a:extLst>
                    </a:gridCol>
                    <a:gridCol w="1825438">
                      <a:extLst>
                        <a:ext uri="{9D8B030D-6E8A-4147-A177-3AD203B41FA5}">
                          <a16:colId xmlns:a16="http://schemas.microsoft.com/office/drawing/2014/main" val="4148098198"/>
                        </a:ext>
                      </a:extLst>
                    </a:gridCol>
                  </a:tblGrid>
                  <a:tr h="5156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1176" r="-300333" b="-1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1176" r="-200333" b="-1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1176" r="-101003" b="-1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1176" r="-667" b="-1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904129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53767606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200000" r="-300333" b="-90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200000" r="-200333" b="-90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200000" r="-101003" b="-90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200000" r="-667" b="-9011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8911743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647200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404762" r="-300333" b="-7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404762" r="-200333" b="-7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404762" r="-101003" b="-7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404762" r="-667" b="-7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992984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48699588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598824" r="-300333" b="-502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598824" r="-200333" b="-502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598824" r="-101003" b="-502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598824" r="-667" b="-5023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4413514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40443638"/>
                      </a:ext>
                    </a:extLst>
                  </a:tr>
                  <a:tr h="5283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779310" r="-300333" b="-2942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779310" r="-200333" b="-2942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779310" r="-101003" b="-2942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779310" r="-667" b="-2942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87343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9458928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3" t="-1011905" r="-300333" b="-10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333" t="-1011905" r="-200333" b="-10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1003" t="-1011905" r="-101003" b="-10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0000" t="-1011905" r="-667" b="-103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1923373"/>
                      </a:ext>
                    </a:extLst>
                  </a:tr>
                  <a:tr h="515679">
                    <a:tc>
                      <a:txBody>
                        <a:bodyPr/>
                        <a:lstStyle/>
                        <a:p>
                          <a:pPr algn="ctr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43629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C26201EC-E912-B8F6-3A39-B053A81BC9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8CC886-DD46-4052-02FC-460A3319550A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A6A493-4434-69B9-773F-C90C528F3DED}"/>
              </a:ext>
            </a:extLst>
          </p:cNvPr>
          <p:cNvSpPr txBox="1"/>
          <p:nvPr/>
        </p:nvSpPr>
        <p:spPr>
          <a:xfrm>
            <a:off x="235320" y="2075608"/>
            <a:ext cx="73017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CALL SHEET WITH SOLUTIONS</a:t>
            </a:r>
          </a:p>
          <a:p>
            <a:pPr algn="ctr"/>
            <a:endParaRPr lang="en-US" sz="6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E3ED3E-86FC-F4CE-7178-F43E843C34DE}"/>
              </a:ext>
            </a:extLst>
          </p:cNvPr>
          <p:cNvGraphicFramePr>
            <a:graphicFrameLocks noGrp="1"/>
          </p:cNvGraphicFramePr>
          <p:nvPr/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3010222-4F80-7C60-BC5A-345B54496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037" y="7472135"/>
            <a:ext cx="471887" cy="389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E11084-C5C8-9616-E308-20F26EAA2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199" y="3341348"/>
            <a:ext cx="551725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003D14-F40F-EE65-015A-35767947DA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5961" y="4363284"/>
            <a:ext cx="403125" cy="363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08699C-1F4A-34D5-04E8-4ACC9DB073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8464" y="6538675"/>
            <a:ext cx="1097174" cy="2164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7EA0F4-E6D2-04B9-23EF-B8EADDDE86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4617" y="3341348"/>
            <a:ext cx="193292" cy="3353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CA884D-FCDB-9758-4C97-D509F5B99A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7377" y="5464288"/>
            <a:ext cx="749473" cy="2196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B4E7EF-F5D7-B6A6-FA25-C2A3DBF40D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4582" y="6498053"/>
            <a:ext cx="367693" cy="2976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C3C44D4-54B6-F63F-C6E6-5DA8DD44BF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54356" y="5385896"/>
            <a:ext cx="755710" cy="3903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09548D3-124D-C658-B1C6-100F6C979A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21808" y="7568352"/>
            <a:ext cx="585617" cy="2082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A0F4E04-2373-449A-BEF5-190EFCACC5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48262" y="5472116"/>
            <a:ext cx="549435" cy="2259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DBA453-FF1B-05E3-E9DF-B795ED1CBC5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16576" y="6538675"/>
            <a:ext cx="703376" cy="19183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C14ED3D-6509-564D-9455-44DA31B687E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24550" y="8501285"/>
            <a:ext cx="455988" cy="3585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6D25C2F-F1E4-DE01-751C-F31A620393C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65103" y="4459190"/>
            <a:ext cx="1063322" cy="2048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A115C86-9B09-0536-F28A-F347716A7E7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07199" y="8583288"/>
            <a:ext cx="663748" cy="1945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0478123-9C38-5644-C733-FB8DF8C91B8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518260" y="4366189"/>
            <a:ext cx="868568" cy="3574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B9B0201-DBE6-8170-685F-4064E5B81E2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773609" y="5453876"/>
            <a:ext cx="334300" cy="23740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A40FE13-C3B9-EE77-D34F-C6062F8BD1A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63538" y="3376668"/>
            <a:ext cx="193470" cy="33065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57806F0-3E56-297D-DF43-3B522DD2572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01162" y="4352281"/>
            <a:ext cx="318222" cy="38521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871A72B-7EDC-864D-42AE-836A246D0F6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26716" y="8571320"/>
            <a:ext cx="230292" cy="23509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45EDE7E-49EB-A98C-A686-F409C5506B7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404582" y="8524606"/>
            <a:ext cx="413796" cy="34217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2A0F9FB-CC4D-0D90-3215-308AAA8B6FC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44682" y="7568352"/>
            <a:ext cx="394359" cy="21908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0C4C56C-94A1-D7C2-2DC9-0B79878AA4BE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81866" y="6418898"/>
            <a:ext cx="296055" cy="36470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D7C5F77-3249-6C4F-0943-28D34A91346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431913" y="3400979"/>
            <a:ext cx="313029" cy="22556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DAA0894-6767-69FB-5521-FFA7776036A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387516" y="7450452"/>
            <a:ext cx="384759" cy="39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966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11351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51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5950644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5950644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6184744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744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78" r="-398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62350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350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3673957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957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03004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04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8042573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8042573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138756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3810553" y="3756992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553" y="3756992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444" r="-509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6184744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744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78" r="-398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3583055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055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5869720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5869720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6957787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6957787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726682" y="4903949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82" y="4903949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6588799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799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3576937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937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2004678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678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1809842" y="8042573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42" y="8042573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5854677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5854677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790521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5824390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5824390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810102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2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6937820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6937820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3647384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384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5128448" y="3686962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448" y="3686962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3545032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032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1809842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42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4383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11351" y="7047470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51" y="7047470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2264237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37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385" r="-1538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5950644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5950644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264042" y="8155131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42" y="8155131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753255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55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16545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45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726682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82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6588799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799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3655269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3655269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3465029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029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566825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3810553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553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1909228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228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7058305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7058305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444" r="-573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3465029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029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6658779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79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0884980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444" r="-252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3756992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3756992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8155131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8155131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3401999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999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753255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55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4997598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598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4772894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4772894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5848921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5848921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331694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3532053" y="8144296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053" y="8144296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444" r="-336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5950644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5950644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4849264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264042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42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5824390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5824390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6957787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6957787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3647384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384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5128448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448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5848921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5848921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777492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4853818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4853818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444" r="-113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3416637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37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444" r="-573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5869720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5869720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3647384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384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2004678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678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5986010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5986010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7054795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5950644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5950644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1803691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691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8018042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8018042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4903949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4903949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5880614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5880614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3651579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579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3576937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937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5848921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5848921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8179662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8179662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043526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7047470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7047470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3756992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3756992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3401999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999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3673957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957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4997598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598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3587004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004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5128448" y="5880614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448" y="5880614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4764135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4764135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1863355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55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5986010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5986010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643386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C26201EC-E912-B8F6-3A39-B053A81BC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8CC886-DD46-4052-02FC-460A3319550A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A6A493-4434-69B9-773F-C90C528F3DED}"/>
              </a:ext>
            </a:extLst>
          </p:cNvPr>
          <p:cNvSpPr txBox="1"/>
          <p:nvPr/>
        </p:nvSpPr>
        <p:spPr>
          <a:xfrm>
            <a:off x="144610" y="3303794"/>
            <a:ext cx="73017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latin typeface="Century Gothic" panose="020B0502020202020204" pitchFamily="34" charset="0"/>
              </a:rPr>
              <a:t>40 UNIQUE BINGO CARDS</a:t>
            </a:r>
          </a:p>
          <a:p>
            <a:pPr algn="ctr"/>
            <a:endParaRPr lang="en-US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E3ED3E-86FC-F4CE-7178-F43E843C34DE}"/>
              </a:ext>
            </a:extLst>
          </p:cNvPr>
          <p:cNvGraphicFramePr>
            <a:graphicFrameLocks noGrp="1"/>
          </p:cNvGraphicFramePr>
          <p:nvPr/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8170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3532053" y="7047470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053" y="7047470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2264237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37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385" r="-1538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1803691" y="7058305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691" y="7058305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62353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3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753255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55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3548943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3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3587004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004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5880614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5880614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5822984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5822984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8042573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8042573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241412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11351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51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1803691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691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5946090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5043406" y="5824390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06" y="5824390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6594659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659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6957787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6957787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3545032" y="6957787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032" y="6957787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270193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8306876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889851" y="4853818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51" y="4853818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3333" r="-2666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8139742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264042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42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469645" y="5840994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645" y="5840994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5860961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5860961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6957787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6957787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5037288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88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3465029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029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5986010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5986010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0519966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3756992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3756992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1803691" y="8155131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691" y="8155131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62350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350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444" r="-509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469645" y="5840994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645" y="5840994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726682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82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5880614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5880614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3651579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579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25774583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3532053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053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3810553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553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1909228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228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5824390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5824390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6594659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659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5860961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5860961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3807123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3807123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03004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04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22341202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5162173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73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4853818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4853818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8139742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8155131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8155131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3583055" y="8018042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055" y="8018042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3548943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3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6957787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6957787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726682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82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1809842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42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817375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375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7770828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3810553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553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4849264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444" r="-576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5043406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06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3797768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3797768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3686962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3686962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3465029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029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23418311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444" r="-252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444" r="-509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2088592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92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5037288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88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5848921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5848921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01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7758064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2071702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02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3416637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37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444" r="-573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3401999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999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62353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3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4997598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598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6937820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6937820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3686962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3686962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03004" y="8016636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04" y="8016636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5986010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5986010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1051068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3756992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3756992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3756992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3756992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51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3333" r="-2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8018042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8018042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3673957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957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810102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2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2088592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92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2126653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653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3647384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384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465734" y="6957787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734" y="6957787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784057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57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6168601" y="5986010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01" y="5986010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270193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5198428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28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09478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7047470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7047470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5950644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5950644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4849264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6902459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4997598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598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3587004" y="3667309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004" y="3667309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8194427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8194427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2004678" y="3655269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678" y="3655269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0976045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3756992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3756992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5950644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5950644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3756992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3756992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4849264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4849264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3401999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999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444" r="-573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6457949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49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2126653" y="5860961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653" y="5860961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6977440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6977440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730877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77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3576937" y="4752095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937" y="4752095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270193" y="8042573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8042573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2078652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8144296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444" r="-252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803886" y="3756992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6" y="3756992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3810553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553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1956286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86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444" r="-509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6184744" y="7058305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744" y="7058305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2122704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704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6594659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659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4903949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4903949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3686962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3686962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3651579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579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5822984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5986010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5986010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4757851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4951634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5950644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5950644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3756992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3756992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2264237" y="3756992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37" y="3756992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385" r="-1538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348" r="-113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3416637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37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7058305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7058305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444" r="-509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5043406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06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6594659" y="7999285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659" y="7999285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8185072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8185072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5191155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55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5840994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5840994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5860961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5860961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5128448" y="3686962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448" y="3686962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6966545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6966545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1863355" y="4726158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55" y="4726158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544327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270193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817375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375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2971010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781120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0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1909228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228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348" r="-170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701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4727564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2213606" y="5805634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606" y="5805634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4997598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598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506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8034646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66302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2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624330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30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5037288" y="5848921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88" y="5848921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03004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04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4925380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380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47899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899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1809842" y="4752095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42" y="4752095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077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4004046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3532053" y="7047470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053" y="7047470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5162173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73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2264237" y="4853818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37" y="4853818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385" r="-1538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4853818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4853818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81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14" t="-4444" r="-113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5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93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1941648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648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69" t="-4348" r="-57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5043406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06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753255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55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810102" y="8063371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2" y="8063371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1" y="6937820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6507706" y="6957787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06" y="6957787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3807123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3807123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4783788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4783788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3545032" y="3667309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032" y="3667309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30" y="5869720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3576937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937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2004678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678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327197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7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78" r="-398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3661025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3661025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101932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3532053" y="3756992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053" y="3756992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6622524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24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5184939" y="3756992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939" y="3756992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5270904" y="8144296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904" y="8144296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7042916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3583055" y="8018042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055" y="8018042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3537247" y="7088246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47" y="7088246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6780" r="-762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810102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2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6469645" y="5840994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645" y="5840994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3587004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004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5107735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35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2207746" y="5880614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46" y="5880614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2084681" y="4764135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81" y="4764135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35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8042573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8042573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1787548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548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6190895" y="6945747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95" y="6945747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621822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755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822" y="4853818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1724" r="-1724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2264237" y="8144296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37" y="8144296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385" r="-15385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2350202" y="4853818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202" y="4853818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4483" r="-3103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4853818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4853818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7042916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7042916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348" r="-57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3767827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8139742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8139742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3583055" y="3630738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055" y="3630738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753255" y="5805634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55" y="5805634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3730804" y="6966545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804" y="6966545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2088592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92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5047355" y="4764135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55" y="4764135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7097601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7097601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97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8054613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8054613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6572281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81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2116586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86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403004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04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6385731" y="5848921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731" y="5848921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3792358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544" y="5848921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6658779" y="8048329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79" y="8048329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2020007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4992404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04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1681" t="-4348" r="-252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2241471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1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6645291" y="5950644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291" y="5950644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5686" r="-1764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7047470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829930" y="8144296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30" y="8144296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4545" t="-4444" r="-1705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4876988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988" y="3752438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096" t="-4444" r="-573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4864653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4864653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5946090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62353" y="8018042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3" y="8018042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3673957" y="3611982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957" y="3611982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5991420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5991420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4772894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4772894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3" y="4744168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3587004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004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6568086" y="3807123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086" y="3807123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0526" r="-657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6588799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799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3676068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5037288" y="6945747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88" y="6945747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3323706" y="6919810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06" y="6919810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2004678" y="6945747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678" y="6945747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6168601" y="4889184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01" y="4889184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4455" r="-3465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91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817375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375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86421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75520-A92A-B225-5E77-16A49250A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49901"/>
              </p:ext>
            </p:extLst>
          </p:nvPr>
        </p:nvGraphicFramePr>
        <p:xfrm>
          <a:off x="228600" y="2698259"/>
          <a:ext cx="7301755" cy="616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351">
                  <a:extLst>
                    <a:ext uri="{9D8B030D-6E8A-4147-A177-3AD203B41FA5}">
                      <a16:colId xmlns:a16="http://schemas.microsoft.com/office/drawing/2014/main" val="1041511134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577464078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272250089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2418285600"/>
                    </a:ext>
                  </a:extLst>
                </a:gridCol>
                <a:gridCol w="1460351">
                  <a:extLst>
                    <a:ext uri="{9D8B030D-6E8A-4147-A177-3AD203B41FA5}">
                      <a16:colId xmlns:a16="http://schemas.microsoft.com/office/drawing/2014/main" val="3335774034"/>
                    </a:ext>
                  </a:extLst>
                </a:gridCol>
              </a:tblGrid>
              <a:tr h="677451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94441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04384044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172088268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25309030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01145296"/>
                  </a:ext>
                </a:extLst>
              </a:tr>
              <a:tr h="10968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514702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font, typography, silhouette, design&#10;&#10;Description automatically generated">
            <a:extLst>
              <a:ext uri="{FF2B5EF4-FFF2-40B4-BE49-F238E27FC236}">
                <a16:creationId xmlns:a16="http://schemas.microsoft.com/office/drawing/2014/main" id="{1C3CBA49-623B-91AA-6663-6674574EE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550" y="9367671"/>
            <a:ext cx="2323300" cy="323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661C7D-CDD3-0B8A-1687-522BA990FD6B}"/>
              </a:ext>
            </a:extLst>
          </p:cNvPr>
          <p:cNvSpPr txBox="1"/>
          <p:nvPr/>
        </p:nvSpPr>
        <p:spPr>
          <a:xfrm>
            <a:off x="326036" y="9029117"/>
            <a:ext cx="71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/>
              <p:nvPr/>
            </p:nvSpPr>
            <p:spPr>
              <a:xfrm>
                <a:off x="611351" y="4853818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3ABB4E-3784-125A-41C6-3DC5C02F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51" y="4853818"/>
                <a:ext cx="725904" cy="276999"/>
              </a:xfrm>
              <a:prstGeom prst="rect">
                <a:avLst/>
              </a:prstGeom>
              <a:blipFill>
                <a:blip r:embed="rId3"/>
                <a:stretch>
                  <a:fillRect l="-840" t="-4348" r="-336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/>
              <p:nvPr/>
            </p:nvSpPr>
            <p:spPr>
              <a:xfrm>
                <a:off x="5162173" y="8144296"/>
                <a:ext cx="354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940368-0978-2A7A-FA4C-C83A74A93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73" y="8144296"/>
                <a:ext cx="354264" cy="276999"/>
              </a:xfrm>
              <a:prstGeom prst="rect">
                <a:avLst/>
              </a:prstGeom>
              <a:blipFill>
                <a:blip r:embed="rId4"/>
                <a:stretch>
                  <a:fillRect l="-3448" r="-1551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/>
              <p:nvPr/>
            </p:nvSpPr>
            <p:spPr>
              <a:xfrm>
                <a:off x="3724588" y="7047470"/>
                <a:ext cx="3115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DB046D-A672-9394-1406-5AF32B9C0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88" y="7047470"/>
                <a:ext cx="311559" cy="276999"/>
              </a:xfrm>
              <a:prstGeom prst="rect">
                <a:avLst/>
              </a:prstGeom>
              <a:blipFill>
                <a:blip r:embed="rId5"/>
                <a:stretch>
                  <a:fillRect l="-17647" r="-1568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/>
              <p:nvPr/>
            </p:nvSpPr>
            <p:spPr>
              <a:xfrm>
                <a:off x="6731254" y="4853818"/>
                <a:ext cx="181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F8D946-2479-49E5-E512-D00C612F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254" y="4853818"/>
                <a:ext cx="181140" cy="276999"/>
              </a:xfrm>
              <a:prstGeom prst="rect">
                <a:avLst/>
              </a:prstGeom>
              <a:blipFill>
                <a:blip r:embed="rId6"/>
                <a:stretch>
                  <a:fillRect l="-30000" r="-3000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/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858C8-0B31-2415-C6E3-C9A083D4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77" y="7047470"/>
                <a:ext cx="1071897" cy="276999"/>
              </a:xfrm>
              <a:prstGeom prst="rect">
                <a:avLst/>
              </a:prstGeom>
              <a:blipFill>
                <a:blip r:embed="rId7"/>
                <a:stretch>
                  <a:fillRect l="-5143" t="-4348" r="-171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/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1BBB80-1264-FC94-8F7B-DC24E48F8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9" y="5946090"/>
                <a:ext cx="956737" cy="276999"/>
              </a:xfrm>
              <a:prstGeom prst="rect">
                <a:avLst/>
              </a:prstGeom>
              <a:blipFill>
                <a:blip r:embed="rId8"/>
                <a:stretch>
                  <a:fillRect l="-5732" t="-4348" r="-509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/>
              <p:nvPr/>
            </p:nvSpPr>
            <p:spPr>
              <a:xfrm>
                <a:off x="343340" y="5961479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32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C5FD55-22C4-EDE7-9422-A740EFE80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40" y="5961479"/>
                <a:ext cx="1229824" cy="246221"/>
              </a:xfrm>
              <a:prstGeom prst="rect">
                <a:avLst/>
              </a:prstGeom>
              <a:blipFill>
                <a:blip r:embed="rId9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/>
              <p:nvPr/>
            </p:nvSpPr>
            <p:spPr>
              <a:xfrm>
                <a:off x="481297" y="3752438"/>
                <a:ext cx="9567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09FCC7-EF2C-EE61-0B1B-94491D152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97" y="3752438"/>
                <a:ext cx="956737" cy="276999"/>
              </a:xfrm>
              <a:prstGeom prst="rect">
                <a:avLst/>
              </a:prstGeom>
              <a:blipFill>
                <a:blip r:embed="rId10"/>
                <a:stretch>
                  <a:fillRect l="-5732" t="-4444" r="-509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/>
              <p:nvPr/>
            </p:nvSpPr>
            <p:spPr>
              <a:xfrm>
                <a:off x="6503757" y="6921216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F136E8-08F7-3BA5-5435-39D8996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757" y="6921216"/>
                <a:ext cx="636136" cy="5203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/>
              <p:nvPr/>
            </p:nvSpPr>
            <p:spPr>
              <a:xfrm>
                <a:off x="5134308" y="4708808"/>
                <a:ext cx="463140" cy="557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ED3F44-8318-1699-EDAB-B81F02567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08" y="4708808"/>
                <a:ext cx="463140" cy="5579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/>
              <p:nvPr/>
            </p:nvSpPr>
            <p:spPr>
              <a:xfrm>
                <a:off x="2076896" y="4894594"/>
                <a:ext cx="7155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F746B3-5642-7F1B-08C5-876E5F8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896" y="4894594"/>
                <a:ext cx="715517" cy="276999"/>
              </a:xfrm>
              <a:prstGeom prst="rect">
                <a:avLst/>
              </a:prstGeom>
              <a:blipFill>
                <a:blip r:embed="rId13"/>
                <a:stretch>
                  <a:fillRect l="-7692" r="-769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/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37D4AD-9CE5-B719-B5B3-469D18BF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53" y="3676068"/>
                <a:ext cx="296300" cy="5203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/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69A96E-FBF5-EA7E-5004-C512ACE35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94" y="3647342"/>
                <a:ext cx="704360" cy="57785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/>
              <p:nvPr/>
            </p:nvSpPr>
            <p:spPr>
              <a:xfrm>
                <a:off x="3587004" y="8054613"/>
                <a:ext cx="616002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24D531-AEFD-7B28-1A13-B841BA6C8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004" y="8054613"/>
                <a:ext cx="616002" cy="5597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/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2A8E-4503-1B69-9435-6FC0C5DFC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033" y="6000775"/>
                <a:ext cx="463140" cy="280077"/>
              </a:xfrm>
              <a:prstGeom prst="rect">
                <a:avLst/>
              </a:prstGeom>
              <a:blipFill>
                <a:blip r:embed="rId17"/>
                <a:stretch>
                  <a:fillRect l="-11842" r="-657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/>
              <p:nvPr/>
            </p:nvSpPr>
            <p:spPr>
              <a:xfrm>
                <a:off x="747395" y="8074266"/>
                <a:ext cx="42454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E7A9FA9-21CC-9CA5-713C-CADB55B9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95" y="8074266"/>
                <a:ext cx="424540" cy="5203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/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−4</m:t>
                          </m:r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AD0872-7AA5-0BDC-6EE2-0E7D84CE3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83" y="5860961"/>
                <a:ext cx="712183" cy="5597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/>
              <p:nvPr/>
            </p:nvSpPr>
            <p:spPr>
              <a:xfrm>
                <a:off x="2191228" y="8063371"/>
                <a:ext cx="5078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1CF461-E261-A66B-B459-0DC19737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228" y="8063371"/>
                <a:ext cx="507896" cy="5203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/>
              <p:nvPr/>
            </p:nvSpPr>
            <p:spPr>
              <a:xfrm>
                <a:off x="6497639" y="8042573"/>
                <a:ext cx="63613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03068CA-4B76-3ADB-3ED5-60C38CB01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9" y="8042573"/>
                <a:ext cx="636136" cy="5203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/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85E78D-9434-5E2B-7FF1-F2CE8842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408" y="3629332"/>
                <a:ext cx="1110497" cy="57227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/>
              <p:nvPr/>
            </p:nvSpPr>
            <p:spPr>
              <a:xfrm>
                <a:off x="3465029" y="4752095"/>
                <a:ext cx="830677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482023-6BE3-D3C0-2D29-908119E7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029" y="4752095"/>
                <a:ext cx="830677" cy="5203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/>
              <p:nvPr/>
            </p:nvSpPr>
            <p:spPr>
              <a:xfrm>
                <a:off x="4708250" y="7082836"/>
                <a:ext cx="122982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pc="-15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+18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pc="-150" smtClean="0">
                          <a:latin typeface="Cambria Math" panose="02040503050406030204" pitchFamily="18" charset="0"/>
                        </a:rPr>
                        <m:t>+27</m:t>
                      </m:r>
                    </m:oMath>
                  </m:oMathPara>
                </a14:m>
                <a:endParaRPr lang="en-US" sz="1600" spc="-15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A4247A-AE3C-AB4F-1555-E4A2128F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250" y="7082836"/>
                <a:ext cx="1229824" cy="246221"/>
              </a:xfrm>
              <a:prstGeom prst="rect">
                <a:avLst/>
              </a:prstGeom>
              <a:blipFill>
                <a:blip r:embed="rId24"/>
                <a:stretch>
                  <a:fillRect l="-3960" r="-396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/>
              <p:nvPr/>
            </p:nvSpPr>
            <p:spPr>
              <a:xfrm>
                <a:off x="3270193" y="3655269"/>
                <a:ext cx="127066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0DDCE5-A295-B47F-47D0-4B2227B2D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3655269"/>
                <a:ext cx="1270669" cy="5203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/>
              <p:nvPr/>
            </p:nvSpPr>
            <p:spPr>
              <a:xfrm>
                <a:off x="2277726" y="6951503"/>
                <a:ext cx="334900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E870BE-901B-2C59-44CD-3BB926415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26" y="6951503"/>
                <a:ext cx="334900" cy="57227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83042B-1614-73B6-01EE-EEF580F1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4175"/>
              </p:ext>
            </p:extLst>
          </p:nvPr>
        </p:nvGraphicFramePr>
        <p:xfrm>
          <a:off x="235318" y="211468"/>
          <a:ext cx="7211045" cy="1768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1045">
                  <a:extLst>
                    <a:ext uri="{9D8B030D-6E8A-4147-A177-3AD203B41FA5}">
                      <a16:colId xmlns:a16="http://schemas.microsoft.com/office/drawing/2014/main" val="531563604"/>
                    </a:ext>
                  </a:extLst>
                </a:gridCol>
              </a:tblGrid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CALCULUS BINGO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305669"/>
                  </a:ext>
                </a:extLst>
              </a:tr>
              <a:tr h="85380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entury Gothic" panose="020B0502020202020204" pitchFamily="34" charset="0"/>
                        </a:rPr>
                        <a:t>POWER RULE FOR DERIVATIVES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71731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AB56B4F-B3D8-7214-FD78-15117C657374}"/>
              </a:ext>
            </a:extLst>
          </p:cNvPr>
          <p:cNvSpPr txBox="1"/>
          <p:nvPr/>
        </p:nvSpPr>
        <p:spPr>
          <a:xfrm>
            <a:off x="172136" y="2020378"/>
            <a:ext cx="7226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Use the power rule to take the derivative of each given function. 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Cross out each solution on your bingo card. </a:t>
            </a:r>
          </a:p>
        </p:txBody>
      </p:sp>
    </p:spTree>
    <p:extLst>
      <p:ext uri="{BB962C8B-B14F-4D97-AF65-F5344CB8AC3E}">
        <p14:creationId xmlns:p14="http://schemas.microsoft.com/office/powerpoint/2010/main" val="3715968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232</TotalTime>
  <Words>4703</Words>
  <Application>Microsoft Office PowerPoint</Application>
  <PresentationFormat>Custom</PresentationFormat>
  <Paragraphs>1462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1</cp:revision>
  <dcterms:created xsi:type="dcterms:W3CDTF">2023-10-23T18:09:30Z</dcterms:created>
  <dcterms:modified xsi:type="dcterms:W3CDTF">2023-12-12T18:49:51Z</dcterms:modified>
</cp:coreProperties>
</file>