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193266-2453-418C-8B34-E23E08B64378}" v="150" dt="2025-06-22T02:42:37.8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7193266-2453-418C-8B34-E23E08B64378}"/>
    <pc:docChg chg="custSel delSld modSld">
      <pc:chgData name="Sarah Carter" userId="4b4e2a7e9c42e1b2" providerId="LiveId" clId="{57193266-2453-418C-8B34-E23E08B64378}" dt="2025-06-22T02:42:37.872" v="258"/>
      <pc:docMkLst>
        <pc:docMk/>
      </pc:docMkLst>
      <pc:sldChg chg="addSp delSp modSp mod">
        <pc:chgData name="Sarah Carter" userId="4b4e2a7e9c42e1b2" providerId="LiveId" clId="{57193266-2453-418C-8B34-E23E08B64378}" dt="2025-06-22T02:42:37.872" v="258"/>
        <pc:sldMkLst>
          <pc:docMk/>
          <pc:sldMk cId="2196403211" sldId="256"/>
        </pc:sldMkLst>
        <pc:spChg chg="mod">
          <ac:chgData name="Sarah Carter" userId="4b4e2a7e9c42e1b2" providerId="LiveId" clId="{57193266-2453-418C-8B34-E23E08B64378}" dt="2025-06-22T02:41:51.396" v="2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57193266-2453-418C-8B34-E23E08B64378}" dt="2025-06-22T02:41:51.396" v="2"/>
          <ac:spMkLst>
            <pc:docMk/>
            <pc:sldMk cId="2196403211" sldId="256"/>
            <ac:spMk id="11" creationId="{51BA5E9A-65DF-EF87-343A-0EACD5A57F13}"/>
          </ac:spMkLst>
        </pc:spChg>
        <pc:picChg chg="del">
          <ac:chgData name="Sarah Carter" userId="4b4e2a7e9c42e1b2" providerId="LiveId" clId="{57193266-2453-418C-8B34-E23E08B64378}" dt="2025-06-22T02:42:10.213" v="124"/>
          <ac:picMkLst>
            <pc:docMk/>
            <pc:sldMk cId="2196403211" sldId="256"/>
            <ac:picMk id="15" creationId="{2F0A7DB2-B6C0-ABA9-AB81-C2265E821D3C}"/>
          </ac:picMkLst>
        </pc:picChg>
        <pc:picChg chg="del">
          <ac:chgData name="Sarah Carter" userId="4b4e2a7e9c42e1b2" providerId="LiveId" clId="{57193266-2453-418C-8B34-E23E08B64378}" dt="2025-06-22T02:42:10.215" v="128"/>
          <ac:picMkLst>
            <pc:docMk/>
            <pc:sldMk cId="2196403211" sldId="256"/>
            <ac:picMk id="19" creationId="{86ABF184-B4A0-BC9D-51C5-94EC0F6FF119}"/>
          </ac:picMkLst>
        </pc:picChg>
        <pc:picChg chg="del">
          <ac:chgData name="Sarah Carter" userId="4b4e2a7e9c42e1b2" providerId="LiveId" clId="{57193266-2453-418C-8B34-E23E08B64378}" dt="2025-06-22T02:42:10.215" v="130"/>
          <ac:picMkLst>
            <pc:docMk/>
            <pc:sldMk cId="2196403211" sldId="256"/>
            <ac:picMk id="21" creationId="{AFB387FB-D910-F917-693E-F23BCFB3ACFE}"/>
          </ac:picMkLst>
        </pc:picChg>
        <pc:picChg chg="del">
          <ac:chgData name="Sarah Carter" userId="4b4e2a7e9c42e1b2" providerId="LiveId" clId="{57193266-2453-418C-8B34-E23E08B64378}" dt="2025-06-22T02:42:10.213" v="126"/>
          <ac:picMkLst>
            <pc:docMk/>
            <pc:sldMk cId="2196403211" sldId="256"/>
            <ac:picMk id="25" creationId="{CE64590B-3FE0-99F5-208C-61AED20F0D3E}"/>
          </ac:picMkLst>
        </pc:picChg>
        <pc:picChg chg="add del mod ord">
          <ac:chgData name="Sarah Carter" userId="4b4e2a7e9c42e1b2" providerId="LiveId" clId="{57193266-2453-418C-8B34-E23E08B64378}" dt="2025-06-22T02:42:37.872" v="252"/>
          <ac:picMkLst>
            <pc:docMk/>
            <pc:sldMk cId="2196403211" sldId="256"/>
            <ac:picMk id="27" creationId="{04EE8575-D82E-D829-2C2D-B2A8C0BAED46}"/>
          </ac:picMkLst>
        </pc:picChg>
        <pc:picChg chg="add del mod ord">
          <ac:chgData name="Sarah Carter" userId="4b4e2a7e9c42e1b2" providerId="LiveId" clId="{57193266-2453-418C-8B34-E23E08B64378}" dt="2025-06-22T02:42:37.872" v="254"/>
          <ac:picMkLst>
            <pc:docMk/>
            <pc:sldMk cId="2196403211" sldId="256"/>
            <ac:picMk id="29" creationId="{22018D41-DD90-851B-2EB2-43FAECD3452C}"/>
          </ac:picMkLst>
        </pc:picChg>
        <pc:picChg chg="add del mod ord">
          <ac:chgData name="Sarah Carter" userId="4b4e2a7e9c42e1b2" providerId="LiveId" clId="{57193266-2453-418C-8B34-E23E08B64378}" dt="2025-06-22T02:42:37.872" v="256"/>
          <ac:picMkLst>
            <pc:docMk/>
            <pc:sldMk cId="2196403211" sldId="256"/>
            <ac:picMk id="31" creationId="{7D470EDF-9991-395F-D5D9-2524BA75BFDE}"/>
          </ac:picMkLst>
        </pc:picChg>
        <pc:picChg chg="add del mod ord">
          <ac:chgData name="Sarah Carter" userId="4b4e2a7e9c42e1b2" providerId="LiveId" clId="{57193266-2453-418C-8B34-E23E08B64378}" dt="2025-06-22T02:42:37.872" v="258"/>
          <ac:picMkLst>
            <pc:docMk/>
            <pc:sldMk cId="2196403211" sldId="256"/>
            <ac:picMk id="33" creationId="{6C5359C5-18D4-8C1B-AD81-6F565A10B09C}"/>
          </ac:picMkLst>
        </pc:picChg>
        <pc:picChg chg="add mod ord">
          <ac:chgData name="Sarah Carter" userId="4b4e2a7e9c42e1b2" providerId="LiveId" clId="{57193266-2453-418C-8B34-E23E08B64378}" dt="2025-06-22T02:42:37.583" v="163"/>
          <ac:picMkLst>
            <pc:docMk/>
            <pc:sldMk cId="2196403211" sldId="256"/>
            <ac:picMk id="35" creationId="{A9428C91-1017-EC77-819A-CDB897350D1B}"/>
          </ac:picMkLst>
        </pc:picChg>
        <pc:picChg chg="add mod ord">
          <ac:chgData name="Sarah Carter" userId="4b4e2a7e9c42e1b2" providerId="LiveId" clId="{57193266-2453-418C-8B34-E23E08B64378}" dt="2025-06-22T02:42:37.673" v="194"/>
          <ac:picMkLst>
            <pc:docMk/>
            <pc:sldMk cId="2196403211" sldId="256"/>
            <ac:picMk id="37" creationId="{41AD122B-ABDA-2963-52E4-26E545C9464F}"/>
          </ac:picMkLst>
        </pc:picChg>
        <pc:picChg chg="add mod ord">
          <ac:chgData name="Sarah Carter" userId="4b4e2a7e9c42e1b2" providerId="LiveId" clId="{57193266-2453-418C-8B34-E23E08B64378}" dt="2025-06-22T02:42:37.768" v="223"/>
          <ac:picMkLst>
            <pc:docMk/>
            <pc:sldMk cId="2196403211" sldId="256"/>
            <ac:picMk id="39" creationId="{8E9F1758-8CEB-9AC9-444D-335077C41185}"/>
          </ac:picMkLst>
        </pc:picChg>
        <pc:picChg chg="add mod ord">
          <ac:chgData name="Sarah Carter" userId="4b4e2a7e9c42e1b2" providerId="LiveId" clId="{57193266-2453-418C-8B34-E23E08B64378}" dt="2025-06-22T02:42:37.872" v="250"/>
          <ac:picMkLst>
            <pc:docMk/>
            <pc:sldMk cId="2196403211" sldId="256"/>
            <ac:picMk id="41" creationId="{2CFC6B80-0E54-4883-376E-6D6373F11777}"/>
          </ac:picMkLst>
        </pc:picChg>
      </pc:sldChg>
      <pc:sldChg chg="del">
        <pc:chgData name="Sarah Carter" userId="4b4e2a7e9c42e1b2" providerId="LiveId" clId="{57193266-2453-418C-8B34-E23E08B64378}" dt="2025-06-22T02:41:34.389" v="0" actId="2696"/>
        <pc:sldMkLst>
          <pc:docMk/>
          <pc:sldMk cId="334747072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6/21/2025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A9428C91-1017-EC77-819A-CDB897350D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1AD122B-ABDA-2963-52E4-26E545C946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E9F1758-8CEB-9AC9-444D-335077C411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CFC6B80-0E54-4883-376E-6D6373F1177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CAR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“CAR”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2463</TotalTime>
  <Words>37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19</cp:revision>
  <dcterms:created xsi:type="dcterms:W3CDTF">2025-06-11T01:55:18Z</dcterms:created>
  <dcterms:modified xsi:type="dcterms:W3CDTF">2025-06-22T02:42:42Z</dcterms:modified>
</cp:coreProperties>
</file>