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909488-64F5-4E64-A2FD-C17B375CAA46}" v="75" dt="2025-06-22T02:44:08.9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940" y="-2756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2909488-64F5-4E64-A2FD-C17B375CAA46}"/>
    <pc:docChg chg="custSel delSld modSld">
      <pc:chgData name="Sarah Carter" userId="4b4e2a7e9c42e1b2" providerId="LiveId" clId="{12909488-64F5-4E64-A2FD-C17B375CAA46}" dt="2025-06-22T02:46:55.365" v="131" actId="20577"/>
      <pc:docMkLst>
        <pc:docMk/>
      </pc:docMkLst>
      <pc:sldChg chg="addSp delSp modSp mod">
        <pc:chgData name="Sarah Carter" userId="4b4e2a7e9c42e1b2" providerId="LiveId" clId="{12909488-64F5-4E64-A2FD-C17B375CAA46}" dt="2025-06-22T02:46:55.365" v="131" actId="20577"/>
        <pc:sldMkLst>
          <pc:docMk/>
          <pc:sldMk cId="2196403211" sldId="256"/>
        </pc:sldMkLst>
        <pc:spChg chg="mod">
          <ac:chgData name="Sarah Carter" userId="4b4e2a7e9c42e1b2" providerId="LiveId" clId="{12909488-64F5-4E64-A2FD-C17B375CAA46}" dt="2025-06-22T02:46:55.365" v="131" actId="20577"/>
          <ac:spMkLst>
            <pc:docMk/>
            <pc:sldMk cId="2196403211" sldId="256"/>
            <ac:spMk id="9" creationId="{66E904C7-E9E8-2BEC-2EB4-6FCBE259DF10}"/>
          </ac:spMkLst>
        </pc:spChg>
        <pc:spChg chg="mod">
          <ac:chgData name="Sarah Carter" userId="4b4e2a7e9c42e1b2" providerId="LiveId" clId="{12909488-64F5-4E64-A2FD-C17B375CAA46}" dt="2025-06-22T02:43:47.948" v="0"/>
          <ac:spMkLst>
            <pc:docMk/>
            <pc:sldMk cId="2196403211" sldId="256"/>
            <ac:spMk id="10" creationId="{27980DA0-3886-1C0F-6FEF-0D0A37250308}"/>
          </ac:spMkLst>
        </pc:spChg>
        <pc:spChg chg="mod">
          <ac:chgData name="Sarah Carter" userId="4b4e2a7e9c42e1b2" providerId="LiveId" clId="{12909488-64F5-4E64-A2FD-C17B375CAA46}" dt="2025-06-22T02:43:47.948" v="0"/>
          <ac:spMkLst>
            <pc:docMk/>
            <pc:sldMk cId="2196403211" sldId="256"/>
            <ac:spMk id="11" creationId="{51BA5E9A-65DF-EF87-343A-0EACD5A57F13}"/>
          </ac:spMkLst>
        </pc:spChg>
        <pc:picChg chg="del">
          <ac:chgData name="Sarah Carter" userId="4b4e2a7e9c42e1b2" providerId="LiveId" clId="{12909488-64F5-4E64-A2FD-C17B375CAA46}" dt="2025-06-22T02:44:08.939" v="123"/>
          <ac:picMkLst>
            <pc:docMk/>
            <pc:sldMk cId="2196403211" sldId="256"/>
            <ac:picMk id="35" creationId="{A9428C91-1017-EC77-819A-CDB897350D1B}"/>
          </ac:picMkLst>
        </pc:picChg>
        <pc:picChg chg="del">
          <ac:chgData name="Sarah Carter" userId="4b4e2a7e9c42e1b2" providerId="LiveId" clId="{12909488-64F5-4E64-A2FD-C17B375CAA46}" dt="2025-06-22T02:44:08.939" v="125"/>
          <ac:picMkLst>
            <pc:docMk/>
            <pc:sldMk cId="2196403211" sldId="256"/>
            <ac:picMk id="37" creationId="{41AD122B-ABDA-2963-52E4-26E545C9464F}"/>
          </ac:picMkLst>
        </pc:picChg>
        <pc:picChg chg="del">
          <ac:chgData name="Sarah Carter" userId="4b4e2a7e9c42e1b2" providerId="LiveId" clId="{12909488-64F5-4E64-A2FD-C17B375CAA46}" dt="2025-06-22T02:44:08.939" v="127"/>
          <ac:picMkLst>
            <pc:docMk/>
            <pc:sldMk cId="2196403211" sldId="256"/>
            <ac:picMk id="39" creationId="{8E9F1758-8CEB-9AC9-444D-335077C41185}"/>
          </ac:picMkLst>
        </pc:picChg>
        <pc:picChg chg="del">
          <ac:chgData name="Sarah Carter" userId="4b4e2a7e9c42e1b2" providerId="LiveId" clId="{12909488-64F5-4E64-A2FD-C17B375CAA46}" dt="2025-06-22T02:44:08.939" v="129"/>
          <ac:picMkLst>
            <pc:docMk/>
            <pc:sldMk cId="2196403211" sldId="256"/>
            <ac:picMk id="41" creationId="{2CFC6B80-0E54-4883-376E-6D6373F11777}"/>
          </ac:picMkLst>
        </pc:picChg>
        <pc:picChg chg="add mod ord">
          <ac:chgData name="Sarah Carter" userId="4b4e2a7e9c42e1b2" providerId="LiveId" clId="{12909488-64F5-4E64-A2FD-C17B375CAA46}" dt="2025-06-22T02:44:08.640" v="34"/>
          <ac:picMkLst>
            <pc:docMk/>
            <pc:sldMk cId="2196403211" sldId="256"/>
            <ac:picMk id="43" creationId="{EC3CBF07-7FDA-860A-F4AE-82EAAFCFD5C2}"/>
          </ac:picMkLst>
        </pc:picChg>
        <pc:picChg chg="add mod ord">
          <ac:chgData name="Sarah Carter" userId="4b4e2a7e9c42e1b2" providerId="LiveId" clId="{12909488-64F5-4E64-A2FD-C17B375CAA46}" dt="2025-06-22T02:44:08.746" v="65"/>
          <ac:picMkLst>
            <pc:docMk/>
            <pc:sldMk cId="2196403211" sldId="256"/>
            <ac:picMk id="45" creationId="{BF9CC03F-E93A-8C94-CB19-FA2C7733D430}"/>
          </ac:picMkLst>
        </pc:picChg>
        <pc:picChg chg="add mod ord">
          <ac:chgData name="Sarah Carter" userId="4b4e2a7e9c42e1b2" providerId="LiveId" clId="{12909488-64F5-4E64-A2FD-C17B375CAA46}" dt="2025-06-22T02:44:08.845" v="94"/>
          <ac:picMkLst>
            <pc:docMk/>
            <pc:sldMk cId="2196403211" sldId="256"/>
            <ac:picMk id="47" creationId="{D20BCF02-1C90-E6B2-3B34-5284D9AA693A}"/>
          </ac:picMkLst>
        </pc:picChg>
        <pc:picChg chg="add mod ord">
          <ac:chgData name="Sarah Carter" userId="4b4e2a7e9c42e1b2" providerId="LiveId" clId="{12909488-64F5-4E64-A2FD-C17B375CAA46}" dt="2025-06-22T02:44:08.939" v="121"/>
          <ac:picMkLst>
            <pc:docMk/>
            <pc:sldMk cId="2196403211" sldId="256"/>
            <ac:picMk id="49" creationId="{810F7879-AD6B-03A3-82FD-B0686524ADC8}"/>
          </ac:picMkLst>
        </pc:picChg>
      </pc:sldChg>
      <pc:sldChg chg="modSp del">
        <pc:chgData name="Sarah Carter" userId="4b4e2a7e9c42e1b2" providerId="LiveId" clId="{12909488-64F5-4E64-A2FD-C17B375CAA46}" dt="2025-06-22T02:43:52.221" v="1" actId="2696"/>
        <pc:sldMkLst>
          <pc:docMk/>
          <pc:sldMk cId="3323673811" sldId="257"/>
        </pc:sldMkLst>
        <pc:spChg chg="mod">
          <ac:chgData name="Sarah Carter" userId="4b4e2a7e9c42e1b2" providerId="LiveId" clId="{12909488-64F5-4E64-A2FD-C17B375CAA46}" dt="2025-06-22T02:43:47.948" v="0"/>
          <ac:spMkLst>
            <pc:docMk/>
            <pc:sldMk cId="3323673811" sldId="257"/>
            <ac:spMk id="9" creationId="{C65EFE08-DBC7-C06F-21B3-7F1606130F06}"/>
          </ac:spMkLst>
        </pc:spChg>
        <pc:spChg chg="mod">
          <ac:chgData name="Sarah Carter" userId="4b4e2a7e9c42e1b2" providerId="LiveId" clId="{12909488-64F5-4E64-A2FD-C17B375CAA46}" dt="2025-06-22T02:43:47.948" v="0"/>
          <ac:spMkLst>
            <pc:docMk/>
            <pc:sldMk cId="3323673811" sldId="257"/>
            <ac:spMk id="10" creationId="{9DE50AF8-1A77-2EFC-A824-F339382150E5}"/>
          </ac:spMkLst>
        </pc:spChg>
        <pc:spChg chg="mod">
          <ac:chgData name="Sarah Carter" userId="4b4e2a7e9c42e1b2" providerId="LiveId" clId="{12909488-64F5-4E64-A2FD-C17B375CAA46}" dt="2025-06-22T02:43:47.948" v="0"/>
          <ac:spMkLst>
            <pc:docMk/>
            <pc:sldMk cId="3323673811" sldId="257"/>
            <ac:spMk id="11" creationId="{07D7B7F3-A3FD-A3A5-99C3-F118BFE073A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8DCE-46F4-3FB6-2D87-B51969BBD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81B01-3C3D-DC0F-A979-32B2A11437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62F02-E9F1-7FD4-EC25-5A16427B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AA825-80E9-31C3-1ACB-69EB2C3A8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8FF1B-1805-29E9-AD90-D1907850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5FDB-9F02-BC62-3802-CD1D2BEC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55EDA-A125-65FF-FB12-1320D830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74977-E92C-738E-7AD0-254607D67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4D643-ED4E-2040-DCB0-CEA69E83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C0F6D-9EB6-4922-CB0B-DA7FE88F2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6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73BB5F-7FEA-A615-2775-1CD3C5B66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E87C2-7518-1EA9-D2D3-AC9969D2E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FCA3A-0613-7213-EA80-75CA6622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0E983-28F7-1699-B203-7B3891AF7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75CA6-01E1-5B71-9760-C7A81DDC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4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82F5C-A696-EE8B-8044-5A95A4ED6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777E6-EDA7-118F-E914-6BEB4628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6A919-7DF0-54F9-1288-0113152FC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76B8C-5476-3165-58C5-59B20656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5E647-C37A-3871-AFA4-4AE5EB52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7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3A88-B957-BC1A-12EB-11E6EE69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BA91F-C15E-9792-13E4-445ACE44B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49FCE-E6B8-17A2-662F-3626A8A88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F36B7-7FCC-3E3E-CEE1-80F1C066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E76A2-F0BA-9F95-866E-F6F54A8F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6BC7E-C68C-176C-2F56-6B58E629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04BB1-643D-AF7C-8BDB-3F67DA0A8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60BEA-55DB-7134-0896-ADF052343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7EBD1-0FDC-A322-9809-48C44B9E5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D4F51-8A18-8481-6342-BF52E6D9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40190-C1D4-015A-435F-762B3311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4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8BE6-7E1B-9B44-8034-AD380F91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E40D4-30CB-EEB7-CC56-BE230AF94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36CF1-98C6-9B67-0201-B7A34DDA8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2B1309-00BA-4D75-3DC7-DF7A97AF7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16B4E-8E7F-4E08-3BEE-094B93CA0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EC7E76-6E2A-8C4E-99A5-CBEEA14E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3BF4B-A622-48EA-3C66-3698F0E2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F7F981-6885-408C-86EA-CF041FCF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6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638B3-DBB8-7970-E598-065112C6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0294E-7215-642C-92AB-3D44E723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9D7095-08CA-D168-331A-8A63F2E8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633CE-D50F-8078-C85B-33075A68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97DF1-74DD-6E81-8A28-96425BCD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10EBF-EBD1-437C-CE5F-D9DE2FAA2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734AD-1F05-C294-DE97-60F3DC36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0585-17D9-04D1-E0D8-A55E3E8F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B63C-CBCA-7B2C-7719-15060BCCC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551F1-7BC3-9465-9020-C0A5EE30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11B10-CCC1-1DA4-1A59-B74ADBCF5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873CA-E569-8B8E-CBED-2DF79A99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B199C-29C8-A7BD-E4FD-2482E594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4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943E3-1D00-1267-431A-C6C0D224D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6C2509-0732-E1B9-EF78-F31613450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55A910-D818-8A5A-7D14-B5497AF8C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8C578-0823-51FD-D71E-9A899FAE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D7B70-8324-2489-64A3-4BAADB5C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51547-93BC-2338-7620-4DA1EFDA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3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4FEE3-B9C8-06B0-C4DB-EF30AADD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7765-C90B-4C3F-0699-039DE98C5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655E6-2345-8BDF-550A-C9E124B82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88BEE-1756-A9EB-3E65-8689066D3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C1D1D-4B6B-C2B4-064C-B07F77C0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3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EC3CBF07-7FDA-860A-F4AE-82EAAFCFD5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F9CC03F-E93A-8C94-CB19-FA2C7733D43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20BCF02-1C90-E6B2-3B34-5284D9AA69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810F7879-AD6B-03A3-82FD-B0686524ADC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EAD2DF2-B673-274C-7135-1750E399A39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66E904C7-E9E8-2BEC-2EB4-6FCBE259DF1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>
                <a:latin typeface="Century Gothic" panose="020B0502020202020204" pitchFamily="34" charset="0"/>
              </a:rPr>
              <a:t>Sarah Carter </a:t>
            </a:r>
            <a:r>
              <a:rPr lang="en-US" sz="927" dirty="0">
                <a:latin typeface="Century Gothic" panose="020B0502020202020204" pitchFamily="34" charset="0"/>
              </a:rPr>
              <a:t>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27980DA0-3886-1C0F-6FEF-0D0A3725030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CAT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51BA5E9A-65DF-EF87-343A-0EACD5A57F1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“CAT”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21964032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2464</TotalTime>
  <Words>37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21</cp:revision>
  <dcterms:created xsi:type="dcterms:W3CDTF">2025-06-11T01:55:18Z</dcterms:created>
  <dcterms:modified xsi:type="dcterms:W3CDTF">2025-06-22T02:46:55Z</dcterms:modified>
</cp:coreProperties>
</file>